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rat biswas" initials="Sb" lastIdx="1" clrIdx="0">
    <p:extLst>
      <p:ext uri="{19B8F6BF-5375-455C-9EA6-DF929625EA0E}">
        <p15:presenceInfo xmlns:p15="http://schemas.microsoft.com/office/powerpoint/2012/main" userId="60292b68d882df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474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95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4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3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364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1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8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44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1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DA4C030-A4D5-40C7-9DB1-819B62A6BE33}" type="datetimeFigureOut">
              <a:rPr lang="en-SG" smtClean="0"/>
              <a:t>11/7/2021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C18EEA-8004-4242-8D49-7D42FECB70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5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074" y="609600"/>
            <a:ext cx="9825445" cy="5277394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50807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C3EA-403A-42B2-A2AA-4234E765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33" y="24324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SG" sz="10000" b="1" dirty="0">
                <a:solidFill>
                  <a:srgbClr val="002060"/>
                </a:solidFill>
                <a:latin typeface="Rage Italic" panose="03070502040507070304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751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35726"/>
            <a:ext cx="9875520" cy="102543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126" y="2569028"/>
            <a:ext cx="7941745" cy="352697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Question is 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8" y="3039291"/>
            <a:ext cx="7350034" cy="305670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a combinational circuit that generates the 10’s complement of a BCD digit</a:t>
            </a:r>
          </a:p>
        </p:txBody>
      </p:sp>
    </p:spTree>
    <p:extLst>
      <p:ext uri="{BB962C8B-B14F-4D97-AF65-F5344CB8AC3E}">
        <p14:creationId xmlns:p14="http://schemas.microsoft.com/office/powerpoint/2010/main" val="222944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52844"/>
            <a:ext cx="9958015" cy="11408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a combinational circuit that generates the 10’s complement of a BCD digit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454031"/>
              </p:ext>
            </p:extLst>
          </p:nvPr>
        </p:nvGraphicFramePr>
        <p:xfrm>
          <a:off x="383176" y="1811384"/>
          <a:ext cx="11155680" cy="457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1136196940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3198301240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719560865"/>
                    </a:ext>
                  </a:extLst>
                </a:gridCol>
              </a:tblGrid>
              <a:tr h="8323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10’s Complement </a:t>
                      </a:r>
                      <a:endPara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Q R 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32733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1    0   1   0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65221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78450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8684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34995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17639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3028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96583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44152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522"/>
                  </a:ext>
                </a:extLst>
              </a:tr>
              <a:tr h="374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7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5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26" y="304799"/>
            <a:ext cx="9872871" cy="11647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P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27612" y="2063931"/>
                <a:ext cx="9988260" cy="4458789"/>
              </a:xfrm>
              <a:noFill/>
              <a:ln>
                <a:solidFill>
                  <a:schemeClr val="bg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US" dirty="0" smtClean="0"/>
                  <a:t>               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r>
                  <a:rPr lang="en-US" dirty="0" smtClean="0"/>
                  <a:t>               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r>
                  <a:rPr lang="en-SG" sz="2000" dirty="0" smtClean="0">
                    <a:solidFill>
                      <a:srgbClr val="00B050"/>
                    </a:solidFill>
                  </a:rPr>
                  <a:t>                                                                   </a:t>
                </a:r>
                <a:r>
                  <a:rPr lang="en-SG" sz="2000" dirty="0" smtClean="0">
                    <a:solidFill>
                      <a:srgbClr val="00B0F0"/>
                    </a:solidFill>
                  </a:rPr>
                  <a:t>P=A’B’C</a:t>
                </a:r>
                <a:r>
                  <a:rPr lang="en-SG" sz="2000" dirty="0">
                    <a:solidFill>
                      <a:srgbClr val="00B0F0"/>
                    </a:solidFill>
                  </a:rPr>
                  <a:t>’+A’B’D’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612" y="2063931"/>
                <a:ext cx="9988260" cy="4458789"/>
              </a:xfrm>
              <a:blipFill>
                <a:blip r:embed="rId2"/>
                <a:stretch>
                  <a:fillRect b="-13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46095"/>
              </p:ext>
            </p:extLst>
          </p:nvPr>
        </p:nvGraphicFramePr>
        <p:xfrm>
          <a:off x="2090056" y="2499360"/>
          <a:ext cx="658368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11481898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939408681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089262396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96164975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346968878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CD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0705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7696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354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9451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267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90056" y="2499360"/>
            <a:ext cx="1314994" cy="696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96937" y="3283131"/>
            <a:ext cx="1915886" cy="50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05050" y="3283131"/>
            <a:ext cx="923110" cy="87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28160" y="3370217"/>
            <a:ext cx="0" cy="3788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414849" y="3675017"/>
            <a:ext cx="930728" cy="1088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8377" y="3283131"/>
            <a:ext cx="0" cy="4463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8377" y="3729446"/>
            <a:ext cx="1045029" cy="544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698377" y="3196047"/>
            <a:ext cx="984069" cy="8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519749" y="2283823"/>
            <a:ext cx="0" cy="9993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19749" y="2283823"/>
            <a:ext cx="477229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950926" y="3749042"/>
            <a:ext cx="1071154" cy="4049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153989"/>
            <a:ext cx="2786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8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26" y="304799"/>
            <a:ext cx="9872871" cy="11647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Q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7612" y="2063931"/>
            <a:ext cx="9988260" cy="4458789"/>
          </a:xfrm>
          <a:noFill/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SG" sz="2000" dirty="0" smtClean="0">
                <a:solidFill>
                  <a:srgbClr val="00B050"/>
                </a:solidFill>
              </a:rPr>
              <a:t>                                           </a:t>
            </a:r>
            <a:r>
              <a:rPr lang="en-SG" sz="2000" dirty="0" smtClean="0">
                <a:solidFill>
                  <a:srgbClr val="00B0F0"/>
                </a:solidFill>
              </a:rPr>
              <a:t>Q=BC</a:t>
            </a:r>
            <a:r>
              <a:rPr lang="en-SG" sz="2000" dirty="0">
                <a:solidFill>
                  <a:srgbClr val="00B0F0"/>
                </a:solidFill>
              </a:rPr>
              <a:t>’+BD’+B’CD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32141"/>
              </p:ext>
            </p:extLst>
          </p:nvPr>
        </p:nvGraphicFramePr>
        <p:xfrm>
          <a:off x="2090056" y="2499360"/>
          <a:ext cx="658368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11481898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939408681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089262396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96164975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346968878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CD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0705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7696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354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9451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267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90056" y="2499360"/>
            <a:ext cx="1314994" cy="696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153989"/>
            <a:ext cx="2786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84023" y="3953691"/>
            <a:ext cx="1793966" cy="121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05050" y="3953691"/>
            <a:ext cx="923110" cy="8708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5577" y="4049486"/>
            <a:ext cx="17417" cy="10363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05050" y="5085806"/>
            <a:ext cx="957944" cy="1741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80961" y="4040777"/>
            <a:ext cx="8708" cy="10450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0961" y="5085806"/>
            <a:ext cx="1097279" cy="1741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80961" y="3892731"/>
            <a:ext cx="1079862" cy="15675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39840" y="3631475"/>
            <a:ext cx="757646" cy="8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156960" y="3196046"/>
            <a:ext cx="174171" cy="4267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97486" y="3196046"/>
            <a:ext cx="95794" cy="4354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39840" y="5460274"/>
            <a:ext cx="757646" cy="87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97486" y="5477691"/>
            <a:ext cx="243840" cy="722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235337" y="5468983"/>
            <a:ext cx="104504" cy="6270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885509" y="2063931"/>
            <a:ext cx="0" cy="1889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68091" y="2063931"/>
            <a:ext cx="407561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90056" y="853440"/>
            <a:ext cx="1384664" cy="5399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013371" y="1879264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BC’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473440" y="4153989"/>
            <a:ext cx="81860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370187" y="3892731"/>
            <a:ext cx="1036320" cy="4898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BD’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280366" y="5921829"/>
            <a:ext cx="1987241" cy="3483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521844" y="5695405"/>
            <a:ext cx="757645" cy="4005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B’CD</a:t>
            </a:r>
          </a:p>
        </p:txBody>
      </p:sp>
    </p:spTree>
    <p:extLst>
      <p:ext uri="{BB962C8B-B14F-4D97-AF65-F5344CB8AC3E}">
        <p14:creationId xmlns:p14="http://schemas.microsoft.com/office/powerpoint/2010/main" val="195771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26" y="304799"/>
            <a:ext cx="9872871" cy="11647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R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7612" y="2063931"/>
            <a:ext cx="9988260" cy="4458789"/>
          </a:xfrm>
          <a:noFill/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SG" sz="2000" dirty="0" smtClean="0">
                <a:solidFill>
                  <a:srgbClr val="00B050"/>
                </a:solidFill>
              </a:rPr>
              <a:t>                                                                   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38220"/>
              </p:ext>
            </p:extLst>
          </p:nvPr>
        </p:nvGraphicFramePr>
        <p:xfrm>
          <a:off x="1898463" y="1985556"/>
          <a:ext cx="658368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11481898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939408681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089262396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96164975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346968878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CD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0705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7696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354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9451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2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21578" y="5806445"/>
            <a:ext cx="2264228" cy="5834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rgbClr val="00B0F0"/>
                </a:solidFill>
              </a:rPr>
              <a:t>R=C’D’+</a:t>
            </a:r>
            <a:r>
              <a:rPr lang="en-SG" dirty="0" smtClean="0">
                <a:solidFill>
                  <a:srgbClr val="00B0F0"/>
                </a:solidFill>
              </a:rPr>
              <a:t>CD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9222" y="2786743"/>
            <a:ext cx="609600" cy="2603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4047" y="2786743"/>
            <a:ext cx="609600" cy="2525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066903" y="1811383"/>
            <a:ext cx="8708" cy="9753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75611" y="1802674"/>
            <a:ext cx="505968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65771" y="1554480"/>
            <a:ext cx="801189" cy="4702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rgbClr val="FF0000"/>
                </a:solidFill>
              </a:rPr>
              <a:t>C’D’</a:t>
            </a:r>
          </a:p>
        </p:txBody>
      </p:sp>
      <p:cxnSp>
        <p:nvCxnSpPr>
          <p:cNvPr id="18" name="Straight Connector 17"/>
          <p:cNvCxnSpPr>
            <a:stCxn id="7" idx="2"/>
          </p:cNvCxnSpPr>
          <p:nvPr/>
        </p:nvCxnSpPr>
        <p:spPr>
          <a:xfrm>
            <a:off x="6548847" y="5312229"/>
            <a:ext cx="0" cy="4942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48847" y="5806445"/>
            <a:ext cx="258644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18178" y="5559337"/>
            <a:ext cx="836023" cy="4506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>
                <a:solidFill>
                  <a:srgbClr val="FF0000"/>
                </a:solidFill>
              </a:rPr>
              <a:t>CD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1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26" y="304799"/>
            <a:ext cx="9872871" cy="116477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R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7612" y="2063931"/>
            <a:ext cx="9988260" cy="4458789"/>
          </a:xfrm>
          <a:noFill/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SG" sz="2000" dirty="0" smtClean="0">
                <a:solidFill>
                  <a:srgbClr val="00B050"/>
                </a:solidFill>
              </a:rPr>
              <a:t>                                                                   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41592"/>
              </p:ext>
            </p:extLst>
          </p:nvPr>
        </p:nvGraphicFramePr>
        <p:xfrm>
          <a:off x="1898463" y="1985556"/>
          <a:ext cx="658368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11481898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939408681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2089262396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961649753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346968878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CD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0705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7696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3546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94518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2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21578" y="5806445"/>
            <a:ext cx="2264228" cy="5834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rgbClr val="00B0F0"/>
                </a:solidFill>
              </a:rPr>
              <a:t>S=D</a:t>
            </a:r>
            <a:endParaRPr lang="en-SG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>
            <a:stCxn id="7" idx="2"/>
          </p:cNvCxnSpPr>
          <p:nvPr/>
        </p:nvCxnSpPr>
        <p:spPr>
          <a:xfrm>
            <a:off x="6548847" y="5312229"/>
            <a:ext cx="0" cy="4942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48847" y="5806445"/>
            <a:ext cx="258644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18178" y="5559337"/>
            <a:ext cx="836023" cy="4506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rgbClr val="FF0000"/>
                </a:solidFill>
              </a:rPr>
              <a:t>D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5509" y="2786743"/>
            <a:ext cx="1959428" cy="2525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703" y="121920"/>
            <a:ext cx="9895114" cy="8773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999309"/>
            <a:ext cx="10493358" cy="5445034"/>
          </a:xfrm>
        </p:spPr>
        <p:txBody>
          <a:bodyPr/>
          <a:lstStyle/>
          <a:p>
            <a:pPr marL="45720" indent="0">
              <a:buNone/>
            </a:pP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P=A’B’C’+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A’B’D’ 	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Q=BC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’+BD’+B’CD</a:t>
            </a:r>
            <a:b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R=C’D’+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S=D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rgbClr val="00B050"/>
                </a:solidFill>
              </a:rPr>
              <a:t/>
            </a:r>
            <a:br>
              <a:rPr lang="en-SG" sz="2000" dirty="0">
                <a:solidFill>
                  <a:srgbClr val="00B050"/>
                </a:solidFill>
              </a:rPr>
            </a:b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17553" y="2267496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31063" y="2349140"/>
            <a:ext cx="30647" cy="41156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88609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53815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70975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23403" y="2349140"/>
            <a:ext cx="33465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9069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515" y="2267496"/>
            <a:ext cx="34834" cy="417684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2597" y="1809207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97" y="1809207"/>
                <a:ext cx="592183" cy="435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7506" y="1800500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63733" y="1791247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33" y="1791247"/>
                <a:ext cx="592183" cy="435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174883" y="1791247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48955" y="1793969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55" y="1793969"/>
                <a:ext cx="592183" cy="435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760105" y="1795058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56295" y="1791793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5" y="1791793"/>
                <a:ext cx="592183" cy="435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81451" y="1800500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296857" y="2440034"/>
            <a:ext cx="5118081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49664" y="2568485"/>
            <a:ext cx="3665274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12518" y="2733948"/>
            <a:ext cx="2929825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317553" y="2960096"/>
            <a:ext cx="5118081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79069" y="3149373"/>
            <a:ext cx="3656565" cy="3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18289" y="3329941"/>
            <a:ext cx="878766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lay 40"/>
          <p:cNvSpPr/>
          <p:nvPr/>
        </p:nvSpPr>
        <p:spPr>
          <a:xfrm>
            <a:off x="6397055" y="2323285"/>
            <a:ext cx="391885" cy="5078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elay 41"/>
          <p:cNvSpPr/>
          <p:nvPr/>
        </p:nvSpPr>
        <p:spPr>
          <a:xfrm>
            <a:off x="6417751" y="2912882"/>
            <a:ext cx="391885" cy="5078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Extract 42"/>
          <p:cNvSpPr/>
          <p:nvPr/>
        </p:nvSpPr>
        <p:spPr>
          <a:xfrm rot="5400000">
            <a:off x="806049" y="2195274"/>
            <a:ext cx="188548" cy="18864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 flipH="1">
            <a:off x="981943" y="2232988"/>
            <a:ext cx="167194" cy="113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1185" y="2300516"/>
            <a:ext cx="81378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31063" y="2360953"/>
            <a:ext cx="74800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464266" y="2368653"/>
            <a:ext cx="788415" cy="60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88609" y="2362977"/>
            <a:ext cx="6515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rot="5400000">
            <a:off x="2183395" y="2306765"/>
            <a:ext cx="238615" cy="1271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341326" y="2313491"/>
            <a:ext cx="181485" cy="957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5400000">
            <a:off x="3598120" y="2320297"/>
            <a:ext cx="238615" cy="1271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3784881" y="2317978"/>
            <a:ext cx="181485" cy="957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5400000">
            <a:off x="4984002" y="2284841"/>
            <a:ext cx="238615" cy="1271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5115195" y="2300516"/>
            <a:ext cx="181485" cy="957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41" idx="3"/>
          </p:cNvCxnSpPr>
          <p:nvPr/>
        </p:nvCxnSpPr>
        <p:spPr>
          <a:xfrm>
            <a:off x="6788940" y="2577193"/>
            <a:ext cx="665597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2" idx="3"/>
          </p:cNvCxnSpPr>
          <p:nvPr/>
        </p:nvCxnSpPr>
        <p:spPr>
          <a:xfrm>
            <a:off x="6809636" y="3166790"/>
            <a:ext cx="70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54537" y="2568485"/>
            <a:ext cx="0" cy="17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15313" y="2981867"/>
            <a:ext cx="0" cy="20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54537" y="2742656"/>
            <a:ext cx="503802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15313" y="2977513"/>
            <a:ext cx="443026" cy="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Stored Data 74"/>
          <p:cNvSpPr/>
          <p:nvPr/>
        </p:nvSpPr>
        <p:spPr>
          <a:xfrm rot="10800000">
            <a:off x="7914895" y="2707548"/>
            <a:ext cx="330926" cy="29609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5" idx="1"/>
          </p:cNvCxnSpPr>
          <p:nvPr/>
        </p:nvCxnSpPr>
        <p:spPr>
          <a:xfrm>
            <a:off x="8245821" y="2855593"/>
            <a:ext cx="26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546828" y="2617741"/>
            <a:ext cx="618308" cy="4267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978512" y="3745134"/>
            <a:ext cx="4598997" cy="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54670" y="3857729"/>
            <a:ext cx="2125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006203" y="4172064"/>
            <a:ext cx="4365992" cy="5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501727" y="4301538"/>
            <a:ext cx="878766" cy="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808760" y="4581854"/>
            <a:ext cx="3587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12518" y="4721191"/>
            <a:ext cx="2884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23443" y="4824549"/>
            <a:ext cx="1491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lay 93"/>
          <p:cNvSpPr/>
          <p:nvPr/>
        </p:nvSpPr>
        <p:spPr>
          <a:xfrm>
            <a:off x="6396099" y="3633514"/>
            <a:ext cx="401694" cy="34425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Delay 94"/>
          <p:cNvSpPr/>
          <p:nvPr/>
        </p:nvSpPr>
        <p:spPr>
          <a:xfrm>
            <a:off x="6397055" y="4084297"/>
            <a:ext cx="429178" cy="32014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elay 95"/>
          <p:cNvSpPr/>
          <p:nvPr/>
        </p:nvSpPr>
        <p:spPr>
          <a:xfrm>
            <a:off x="6414938" y="4494711"/>
            <a:ext cx="325142" cy="45296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4" idx="3"/>
          </p:cNvCxnSpPr>
          <p:nvPr/>
        </p:nvCxnSpPr>
        <p:spPr>
          <a:xfrm flipV="1">
            <a:off x="6797793" y="3805643"/>
            <a:ext cx="7263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5" idx="3"/>
          </p:cNvCxnSpPr>
          <p:nvPr/>
        </p:nvCxnSpPr>
        <p:spPr>
          <a:xfrm flipV="1">
            <a:off x="6826233" y="4244370"/>
            <a:ext cx="11487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</p:cNvCxnSpPr>
          <p:nvPr/>
        </p:nvCxnSpPr>
        <p:spPr>
          <a:xfrm flipV="1">
            <a:off x="6740080" y="4721191"/>
            <a:ext cx="9276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506460" y="3826788"/>
            <a:ext cx="8853" cy="15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654806" y="4373207"/>
            <a:ext cx="0" cy="34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667706" y="4397582"/>
            <a:ext cx="325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524166" y="3977773"/>
            <a:ext cx="450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Stored Data 112"/>
          <p:cNvSpPr/>
          <p:nvPr/>
        </p:nvSpPr>
        <p:spPr>
          <a:xfrm rot="10800000">
            <a:off x="7889687" y="3924864"/>
            <a:ext cx="619431" cy="53300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V="1">
            <a:off x="8509118" y="4178103"/>
            <a:ext cx="413042" cy="1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952889" y="4025106"/>
            <a:ext cx="589260" cy="3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262969" y="5277386"/>
            <a:ext cx="2109226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556868" y="5451566"/>
            <a:ext cx="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470974" y="5913111"/>
            <a:ext cx="2758742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866226" y="6087291"/>
            <a:ext cx="1347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elay 124"/>
          <p:cNvSpPr/>
          <p:nvPr/>
        </p:nvSpPr>
        <p:spPr>
          <a:xfrm>
            <a:off x="6212904" y="5172558"/>
            <a:ext cx="465719" cy="3473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Delay 125"/>
          <p:cNvSpPr/>
          <p:nvPr/>
        </p:nvSpPr>
        <p:spPr>
          <a:xfrm>
            <a:off x="6236425" y="5756967"/>
            <a:ext cx="472814" cy="3974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6678623" y="5345742"/>
            <a:ext cx="896247" cy="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6" idx="3"/>
          </p:cNvCxnSpPr>
          <p:nvPr/>
        </p:nvCxnSpPr>
        <p:spPr>
          <a:xfrm flipV="1">
            <a:off x="6709239" y="5902831"/>
            <a:ext cx="889152" cy="5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98391" y="5345742"/>
            <a:ext cx="0" cy="211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7633226" y="5588721"/>
            <a:ext cx="0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7574870" y="5509031"/>
            <a:ext cx="484185" cy="1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7574870" y="5704114"/>
            <a:ext cx="1" cy="20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574870" y="5704114"/>
            <a:ext cx="502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Stored Data 140"/>
          <p:cNvSpPr/>
          <p:nvPr/>
        </p:nvSpPr>
        <p:spPr>
          <a:xfrm rot="10800000">
            <a:off x="7958339" y="5346240"/>
            <a:ext cx="452846" cy="48496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41" idx="1"/>
          </p:cNvCxnSpPr>
          <p:nvPr/>
        </p:nvCxnSpPr>
        <p:spPr>
          <a:xfrm>
            <a:off x="8411185" y="5588720"/>
            <a:ext cx="301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746972" y="5361223"/>
            <a:ext cx="589260" cy="3918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4936852" y="6453825"/>
            <a:ext cx="3717938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683764" y="6222618"/>
            <a:ext cx="508364" cy="3850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67555" y="2948593"/>
            <a:ext cx="134830" cy="142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276317" y="2350669"/>
            <a:ext cx="123582" cy="18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52243" y="2509213"/>
            <a:ext cx="120016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13628" y="2673708"/>
            <a:ext cx="212247" cy="102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32025" y="3109054"/>
            <a:ext cx="109010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60151" y="3248391"/>
            <a:ext cx="148776" cy="102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51103" y="3671211"/>
            <a:ext cx="146516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4213" y="3753391"/>
            <a:ext cx="136936" cy="10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716457" y="4514820"/>
            <a:ext cx="130629" cy="100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01055" y="5215337"/>
            <a:ext cx="150846" cy="13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40031" y="4664585"/>
            <a:ext cx="130640" cy="113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866226" y="6392692"/>
            <a:ext cx="174681" cy="11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851303" y="6008914"/>
            <a:ext cx="116903" cy="14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57697" y="5841871"/>
            <a:ext cx="152393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55464" y="5390588"/>
            <a:ext cx="183736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7809" y="4747326"/>
            <a:ext cx="111307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980517" y="4117342"/>
            <a:ext cx="141377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477005" y="4258333"/>
            <a:ext cx="14416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58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367</TotalTime>
  <Words>344</Words>
  <Application>Microsoft Office PowerPoint</Application>
  <PresentationFormat>Widescreen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Corbel</vt:lpstr>
      <vt:lpstr>Rage Italic</vt:lpstr>
      <vt:lpstr>Times New Roman</vt:lpstr>
      <vt:lpstr>Basis</vt:lpstr>
      <vt:lpstr>Welcome to my Presentation</vt:lpstr>
      <vt:lpstr>Presentation on Digital Logic Design</vt:lpstr>
      <vt:lpstr>My Question is 1</vt:lpstr>
      <vt:lpstr>Design of a combinational circuit that generates the 10’s complement of a BCD digit</vt:lpstr>
      <vt:lpstr>K-Map For P</vt:lpstr>
      <vt:lpstr>K-Map For Q</vt:lpstr>
      <vt:lpstr>K-Map For R</vt:lpstr>
      <vt:lpstr>K-Map For R</vt:lpstr>
      <vt:lpstr>Circuit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Design of a combinational circuit that generates the 10’s complement of a BCD digit</dc:title>
  <dc:creator>Samrat biswas</dc:creator>
  <cp:lastModifiedBy>Hp</cp:lastModifiedBy>
  <cp:revision>25</cp:revision>
  <dcterms:created xsi:type="dcterms:W3CDTF">2021-07-09T06:41:21Z</dcterms:created>
  <dcterms:modified xsi:type="dcterms:W3CDTF">2021-07-11T18:35:10Z</dcterms:modified>
</cp:coreProperties>
</file>