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66" r:id="rId2"/>
    <p:sldId id="265" r:id="rId3"/>
    <p:sldId id="26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1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6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7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9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7" y="609600"/>
            <a:ext cx="10025743" cy="4632960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381584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288" y="391884"/>
            <a:ext cx="8915400" cy="99930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926" y="2481942"/>
            <a:ext cx="7410523" cy="3300549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Name :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Second Year First Semester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8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91885"/>
            <a:ext cx="9799320" cy="116477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Question is 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5692" y="1994263"/>
                <a:ext cx="10110180" cy="4101737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of a combinational circuit with a decoder and external gates for the following three Boolean functions: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71700" lvl="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X’Y’Z’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71700" lvl="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X’YZ’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X’Z 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71700" lvl="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XYZ’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692" y="1994263"/>
                <a:ext cx="10110180" cy="4101737"/>
              </a:xfrm>
              <a:blipFill>
                <a:blip r:embed="rId2"/>
                <a:stretch>
                  <a:fillRect l="-483" t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EEDB9-A477-4613-88EB-F3656B31A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0091" y="1915885"/>
                <a:ext cx="8360229" cy="37446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X’Y’Z’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X’Y’Z’ + YZ(X+X’)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X’Y’Z’ + XYZ + X’YZ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∑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(0,3,7)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EEDB9-A477-4613-88EB-F3656B31A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0091" y="1915885"/>
                <a:ext cx="8360229" cy="3744685"/>
              </a:xfrm>
              <a:blipFill>
                <a:blip r:embed="rId2"/>
                <a:stretch>
                  <a:fillRect t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6113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B682DD2-8393-4C76-A040-3B3C1124A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1714" y="1750422"/>
                <a:ext cx="7410994" cy="37011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X’YZ’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X’Z 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X’Y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’+X’Z(Y+Y’)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=X’Y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’+X’YZ+X’Y’Z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=∑(1,2,3)</a:t>
                </a:r>
              </a:p>
              <a:p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B682DD2-8393-4C76-A040-3B3C1124A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714" y="1750422"/>
                <a:ext cx="7410994" cy="3701143"/>
              </a:xfrm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0968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22765-3AE9-452D-B2D1-6EE64ABBD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5554" y="1672046"/>
                <a:ext cx="7642999" cy="390311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XYZ’ + Z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XYZ’ + Z(X+X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’)(Y+Y’)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XYZ’+ XYZ + XY’Z + X’YZ + X’Y’Z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∑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(1,3,5,6,7)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22765-3AE9-452D-B2D1-6EE64ABBD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5554" y="1672046"/>
                <a:ext cx="7642999" cy="3903115"/>
              </a:xfrm>
              <a:blipFill>
                <a:blip r:embed="rId2"/>
                <a:stretch>
                  <a:fillRect t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3323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5F7627A-2B8D-4286-8988-2650473C4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626907"/>
              </p:ext>
            </p:extLst>
          </p:nvPr>
        </p:nvGraphicFramePr>
        <p:xfrm>
          <a:off x="4728754" y="2133600"/>
          <a:ext cx="31257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708">
                  <a:extLst>
                    <a:ext uri="{9D8B030D-6E8A-4147-A177-3AD203B41FA5}">
                      <a16:colId xmlns:a16="http://schemas.microsoft.com/office/drawing/2014/main" val="2520630254"/>
                    </a:ext>
                  </a:extLst>
                </a:gridCol>
              </a:tblGrid>
              <a:tr h="2198558"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                                              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     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n-S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8                     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l"/>
                      <a:r>
                        <a:rPr lang="en-S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2²           </a:t>
                      </a:r>
                      <a:r>
                        <a:rPr lang="en-SG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decoder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3                                             </a:t>
                      </a:r>
                    </a:p>
                    <a:p>
                      <a:pPr algn="l"/>
                      <a:r>
                        <a:rPr lang="en-S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2¹                                         4</a:t>
                      </a:r>
                      <a:endParaRPr lang="en-S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2º                                        </a:t>
                      </a:r>
                      <a:r>
                        <a:rPr lang="en-SG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117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9E4E-B33B-4330-9DEF-F7A43EC27E20}"/>
              </a:ext>
            </a:extLst>
          </p:cNvPr>
          <p:cNvCxnSpPr/>
          <p:nvPr/>
        </p:nvCxnSpPr>
        <p:spPr>
          <a:xfrm>
            <a:off x="3712753" y="3147341"/>
            <a:ext cx="101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936A54-607F-4D50-BFCA-E8C9FFF859C6}"/>
              </a:ext>
            </a:extLst>
          </p:cNvPr>
          <p:cNvCxnSpPr>
            <a:cxnSpLocks/>
          </p:cNvCxnSpPr>
          <p:nvPr/>
        </p:nvCxnSpPr>
        <p:spPr>
          <a:xfrm>
            <a:off x="3702899" y="3414059"/>
            <a:ext cx="10160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2BCB40-D983-430E-896E-6F1B11CCD41B}"/>
              </a:ext>
            </a:extLst>
          </p:cNvPr>
          <p:cNvCxnSpPr>
            <a:cxnSpLocks/>
          </p:cNvCxnSpPr>
          <p:nvPr/>
        </p:nvCxnSpPr>
        <p:spPr>
          <a:xfrm>
            <a:off x="3712752" y="3695519"/>
            <a:ext cx="101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344626-52D9-4197-BE90-B874A86B56DA}"/>
              </a:ext>
            </a:extLst>
          </p:cNvPr>
          <p:cNvSpPr txBox="1"/>
          <p:nvPr/>
        </p:nvSpPr>
        <p:spPr>
          <a:xfrm>
            <a:off x="3436706" y="2869386"/>
            <a:ext cx="37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0339C-438A-434D-B380-D374ACA3C2E2}"/>
              </a:ext>
            </a:extLst>
          </p:cNvPr>
          <p:cNvSpPr txBox="1"/>
          <p:nvPr/>
        </p:nvSpPr>
        <p:spPr>
          <a:xfrm>
            <a:off x="3441037" y="3159820"/>
            <a:ext cx="37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99BAB-41A4-4169-B66E-F1E322616CE0}"/>
              </a:ext>
            </a:extLst>
          </p:cNvPr>
          <p:cNvSpPr txBox="1"/>
          <p:nvPr/>
        </p:nvSpPr>
        <p:spPr>
          <a:xfrm>
            <a:off x="3390237" y="3433908"/>
            <a:ext cx="48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B153393-3E4A-477C-BBF7-9D4EE5612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r="35086" b="13414"/>
          <a:stretch/>
        </p:blipFill>
        <p:spPr>
          <a:xfrm>
            <a:off x="9952725" y="1997360"/>
            <a:ext cx="633045" cy="6600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BC9F91-4490-4A0F-A966-96B7EADB432F}"/>
              </a:ext>
            </a:extLst>
          </p:cNvPr>
          <p:cNvCxnSpPr>
            <a:cxnSpLocks/>
          </p:cNvCxnSpPr>
          <p:nvPr/>
        </p:nvCxnSpPr>
        <p:spPr>
          <a:xfrm flipV="1">
            <a:off x="7834755" y="2221042"/>
            <a:ext cx="2176754" cy="10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B51A06-C872-4129-9319-A72322EC693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838493" y="2327362"/>
            <a:ext cx="2114232" cy="82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57C890-8951-4C11-9E14-83F382BDD513}"/>
              </a:ext>
            </a:extLst>
          </p:cNvPr>
          <p:cNvCxnSpPr>
            <a:cxnSpLocks/>
          </p:cNvCxnSpPr>
          <p:nvPr/>
        </p:nvCxnSpPr>
        <p:spPr>
          <a:xfrm flipV="1">
            <a:off x="10585770" y="2311019"/>
            <a:ext cx="666348" cy="2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6B1421-3033-4400-B28E-027E56D0EA2E}"/>
              </a:ext>
            </a:extLst>
          </p:cNvPr>
          <p:cNvCxnSpPr>
            <a:cxnSpLocks/>
          </p:cNvCxnSpPr>
          <p:nvPr/>
        </p:nvCxnSpPr>
        <p:spPr>
          <a:xfrm flipV="1">
            <a:off x="7834755" y="2429691"/>
            <a:ext cx="2192723" cy="177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EC6CADB1-7A54-4FB3-9A80-B1C05337D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r="35086" b="13414"/>
          <a:stretch/>
        </p:blipFill>
        <p:spPr>
          <a:xfrm>
            <a:off x="9952725" y="2754056"/>
            <a:ext cx="633045" cy="660004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67B023-20EA-4F8A-BD11-2825116EB310}"/>
              </a:ext>
            </a:extLst>
          </p:cNvPr>
          <p:cNvCxnSpPr>
            <a:cxnSpLocks/>
          </p:cNvCxnSpPr>
          <p:nvPr/>
        </p:nvCxnSpPr>
        <p:spPr>
          <a:xfrm>
            <a:off x="7854462" y="2575153"/>
            <a:ext cx="2157047" cy="42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C29785-DF52-49BC-99CB-5108490226D4}"/>
              </a:ext>
            </a:extLst>
          </p:cNvPr>
          <p:cNvCxnSpPr>
            <a:cxnSpLocks/>
          </p:cNvCxnSpPr>
          <p:nvPr/>
        </p:nvCxnSpPr>
        <p:spPr>
          <a:xfrm>
            <a:off x="7870431" y="3011848"/>
            <a:ext cx="2141078" cy="18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9B73FD-8EC1-45ED-8238-EC3F6653F1D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854462" y="3084058"/>
            <a:ext cx="2098263" cy="4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BF0869-3829-4CC1-A51F-188A55CE2716}"/>
              </a:ext>
            </a:extLst>
          </p:cNvPr>
          <p:cNvCxnSpPr>
            <a:cxnSpLocks/>
          </p:cNvCxnSpPr>
          <p:nvPr/>
        </p:nvCxnSpPr>
        <p:spPr>
          <a:xfrm flipV="1">
            <a:off x="10585770" y="3084058"/>
            <a:ext cx="809061" cy="2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8AAFEDE5-DCB5-418E-8AB8-21A1D59770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r="35086" b="13414"/>
          <a:stretch/>
        </p:blipFill>
        <p:spPr>
          <a:xfrm>
            <a:off x="10011509" y="3531348"/>
            <a:ext cx="633045" cy="66000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9B29E2-FAFA-416D-BB8E-CE0877038149}"/>
              </a:ext>
            </a:extLst>
          </p:cNvPr>
          <p:cNvCxnSpPr>
            <a:cxnSpLocks/>
          </p:cNvCxnSpPr>
          <p:nvPr/>
        </p:nvCxnSpPr>
        <p:spPr>
          <a:xfrm>
            <a:off x="7854462" y="2582348"/>
            <a:ext cx="2157047" cy="113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610993-0B82-4C27-B81B-DCF734FBA3D7}"/>
              </a:ext>
            </a:extLst>
          </p:cNvPr>
          <p:cNvCxnSpPr>
            <a:cxnSpLocks/>
          </p:cNvCxnSpPr>
          <p:nvPr/>
        </p:nvCxnSpPr>
        <p:spPr>
          <a:xfrm>
            <a:off x="7846986" y="3166439"/>
            <a:ext cx="2180492" cy="53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62E49C-C5D6-410E-B22E-548CAFEEDA01}"/>
              </a:ext>
            </a:extLst>
          </p:cNvPr>
          <p:cNvCxnSpPr>
            <a:cxnSpLocks/>
          </p:cNvCxnSpPr>
          <p:nvPr/>
        </p:nvCxnSpPr>
        <p:spPr>
          <a:xfrm>
            <a:off x="7861938" y="3684990"/>
            <a:ext cx="2181509" cy="7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D04BE9-AF99-4B5C-A949-72F550CF22A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7861938" y="3861350"/>
            <a:ext cx="2149571" cy="9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999849-1290-4731-9995-4F8316623279}"/>
              </a:ext>
            </a:extLst>
          </p:cNvPr>
          <p:cNvCxnSpPr>
            <a:cxnSpLocks/>
          </p:cNvCxnSpPr>
          <p:nvPr/>
        </p:nvCxnSpPr>
        <p:spPr>
          <a:xfrm flipV="1">
            <a:off x="7870431" y="3991053"/>
            <a:ext cx="2173016" cy="198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3696A7-58AB-4B3D-89CA-DEC6C70DC90E}"/>
              </a:ext>
            </a:extLst>
          </p:cNvPr>
          <p:cNvCxnSpPr>
            <a:cxnSpLocks/>
          </p:cNvCxnSpPr>
          <p:nvPr/>
        </p:nvCxnSpPr>
        <p:spPr>
          <a:xfrm>
            <a:off x="10644554" y="3863636"/>
            <a:ext cx="79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0CADC53-85D5-4833-8755-067FDA9518DB}"/>
              </a:ext>
            </a:extLst>
          </p:cNvPr>
          <p:cNvSpPr txBox="1"/>
          <p:nvPr/>
        </p:nvSpPr>
        <p:spPr>
          <a:xfrm>
            <a:off x="11248690" y="2027358"/>
            <a:ext cx="63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14FFD93-CDE7-44CD-B582-9F8C5CAB2E98}"/>
              </a:ext>
            </a:extLst>
          </p:cNvPr>
          <p:cNvSpPr txBox="1"/>
          <p:nvPr/>
        </p:nvSpPr>
        <p:spPr>
          <a:xfrm>
            <a:off x="11394831" y="2843524"/>
            <a:ext cx="63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50A3F-D6C1-421B-99C1-7E523DE586BD}"/>
              </a:ext>
            </a:extLst>
          </p:cNvPr>
          <p:cNvSpPr txBox="1"/>
          <p:nvPr/>
        </p:nvSpPr>
        <p:spPr>
          <a:xfrm>
            <a:off x="11441891" y="3531348"/>
            <a:ext cx="63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F3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1544" y="400594"/>
            <a:ext cx="3979817" cy="80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 To External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84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57" y="2019773"/>
            <a:ext cx="9029543" cy="3518878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>
                <a:solidFill>
                  <a:srgbClr val="00B050"/>
                </a:solidFill>
                <a:latin typeface="Edwardian Script ITC" panose="030303020407070D0804" pitchFamily="66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3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216</TotalTime>
  <Words>212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 Math</vt:lpstr>
      <vt:lpstr>Corbel</vt:lpstr>
      <vt:lpstr>Edwardian Script ITC</vt:lpstr>
      <vt:lpstr>Times New Roman</vt:lpstr>
      <vt:lpstr>Wingdings</vt:lpstr>
      <vt:lpstr>Basis</vt:lpstr>
      <vt:lpstr>Welcome to my Presentation</vt:lpstr>
      <vt:lpstr>Presentation on Digital Logic Design</vt:lpstr>
      <vt:lpstr>My Question is 2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                   Question-3</dc:title>
  <dc:creator>MD Imran Hosan</dc:creator>
  <cp:lastModifiedBy>Hp</cp:lastModifiedBy>
  <cp:revision>19</cp:revision>
  <dcterms:created xsi:type="dcterms:W3CDTF">2021-07-09T08:23:33Z</dcterms:created>
  <dcterms:modified xsi:type="dcterms:W3CDTF">2021-07-11T18:34:54Z</dcterms:modified>
</cp:coreProperties>
</file>