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3" r:id="rId1"/>
  </p:sldMasterIdLst>
  <p:notesMasterIdLst>
    <p:notesMasterId r:id="rId15"/>
  </p:notesMasterIdLst>
  <p:sldIdLst>
    <p:sldId id="272" r:id="rId2"/>
    <p:sldId id="265" r:id="rId3"/>
    <p:sldId id="273" r:id="rId4"/>
    <p:sldId id="26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72"/>
            <p14:sldId id="265"/>
            <p14:sldId id="273"/>
            <p14:sldId id="266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1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8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01" y="609600"/>
            <a:ext cx="11180190" cy="5734640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61913"/>
            <a:ext cx="9875520" cy="78760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82003"/>
              </p:ext>
            </p:extLst>
          </p:nvPr>
        </p:nvGraphicFramePr>
        <p:xfrm>
          <a:off x="1706253" y="2168163"/>
          <a:ext cx="7763715" cy="390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743">
                  <a:extLst>
                    <a:ext uri="{9D8B030D-6E8A-4147-A177-3AD203B41FA5}">
                      <a16:colId xmlns:a16="http://schemas.microsoft.com/office/drawing/2014/main" val="223230879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28188244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367914804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257802001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590989095"/>
                    </a:ext>
                  </a:extLst>
                </a:gridCol>
              </a:tblGrid>
              <a:tr h="845739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YZ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56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14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5908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0526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6222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06253" y="2168163"/>
            <a:ext cx="1536568" cy="820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23084" y="3092115"/>
            <a:ext cx="24063" cy="2887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68053" y="5979695"/>
            <a:ext cx="11790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68053" y="3092115"/>
            <a:ext cx="11790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52184" y="3092115"/>
            <a:ext cx="36095" cy="28875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34137" y="5979695"/>
            <a:ext cx="145582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70232" y="3092115"/>
            <a:ext cx="14197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30219" y="6146277"/>
                <a:ext cx="2012994" cy="4430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19" y="6146277"/>
                <a:ext cx="2012994" cy="443060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983744" y="3092115"/>
            <a:ext cx="11406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124388" y="3766132"/>
            <a:ext cx="1121790" cy="4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007" y="433632"/>
            <a:ext cx="9943864" cy="8818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Minimized Boolean express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4144" y="1998482"/>
                <a:ext cx="10261727" cy="4097518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minimized Boolean expressions for Excess-3 code bits </a:t>
                </a:r>
                <a:endParaRPr lang="en-US" dirty="0" smtClean="0"/>
              </a:p>
              <a:p>
                <a:pPr marL="4572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</a:t>
                </a:r>
              </a:p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WX + WYZ</a:t>
                </a:r>
              </a:p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XYZ        </a:t>
                </a:r>
              </a:p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" indent="0">
                  <a:buNone/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44" y="1998482"/>
                <a:ext cx="10261727" cy="4097518"/>
              </a:xfrm>
              <a:blipFill>
                <a:blip r:embed="rId2"/>
                <a:stretch>
                  <a:fillRect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9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347" y="34961"/>
            <a:ext cx="9895114" cy="87738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1451" y="820132"/>
                <a:ext cx="10734422" cy="5624211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WX + WYZ,      B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XYZ,     C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D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SG" sz="2000" dirty="0">
                    <a:solidFill>
                      <a:srgbClr val="00B050"/>
                    </a:solidFill>
                  </a:rPr>
                  <a:t/>
                </a:r>
                <a:br>
                  <a:rPr lang="en-SG" sz="2000" dirty="0">
                    <a:solidFill>
                      <a:srgbClr val="00B050"/>
                    </a:solidFill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451" y="820132"/>
                <a:ext cx="10734422" cy="5624211"/>
              </a:xfrm>
              <a:blipFill>
                <a:blip r:embed="rId2"/>
                <a:stretch>
                  <a:fillRect l="-398" t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317553" y="2267496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31063" y="2349140"/>
            <a:ext cx="30647" cy="41156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8609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53815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70975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23403" y="2349140"/>
            <a:ext cx="33465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79069" y="2349140"/>
            <a:ext cx="34834" cy="425849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515" y="2267496"/>
            <a:ext cx="34834" cy="417684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62597" y="1809207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97" y="1809207"/>
                <a:ext cx="592183" cy="435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7506" y="1800500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863733" y="1791247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33" y="1791247"/>
                <a:ext cx="592183" cy="435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174883" y="1791247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448955" y="1793969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55" y="1793969"/>
                <a:ext cx="592183" cy="435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760105" y="1795058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1056295" y="1791793"/>
                <a:ext cx="592183" cy="435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5" y="1791793"/>
                <a:ext cx="592183" cy="435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81451" y="1800500"/>
            <a:ext cx="592183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en-US" dirty="0"/>
          </a:p>
        </p:txBody>
      </p:sp>
      <p:cxnSp>
        <p:nvCxnSpPr>
          <p:cNvPr id="30" name="Straight Connector 29"/>
          <p:cNvCxnSpPr>
            <a:stCxn id="33" idx="2"/>
          </p:cNvCxnSpPr>
          <p:nvPr/>
        </p:nvCxnSpPr>
        <p:spPr>
          <a:xfrm flipV="1">
            <a:off x="457921" y="2535954"/>
            <a:ext cx="5940782" cy="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59231" y="2725868"/>
            <a:ext cx="4455707" cy="1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6"/>
          </p:cNvCxnSpPr>
          <p:nvPr/>
        </p:nvCxnSpPr>
        <p:spPr>
          <a:xfrm flipV="1">
            <a:off x="572517" y="2960097"/>
            <a:ext cx="5863117" cy="6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9" idx="2"/>
          </p:cNvCxnSpPr>
          <p:nvPr/>
        </p:nvCxnSpPr>
        <p:spPr>
          <a:xfrm flipV="1">
            <a:off x="3410570" y="3149373"/>
            <a:ext cx="3025064" cy="1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</p:cNvCxnSpPr>
          <p:nvPr/>
        </p:nvCxnSpPr>
        <p:spPr>
          <a:xfrm>
            <a:off x="4822278" y="3327687"/>
            <a:ext cx="1574777" cy="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lay 40"/>
          <p:cNvSpPr/>
          <p:nvPr/>
        </p:nvSpPr>
        <p:spPr>
          <a:xfrm>
            <a:off x="6397055" y="2323285"/>
            <a:ext cx="391885" cy="5078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elay 41"/>
          <p:cNvSpPr/>
          <p:nvPr/>
        </p:nvSpPr>
        <p:spPr>
          <a:xfrm>
            <a:off x="6417751" y="2912882"/>
            <a:ext cx="391885" cy="50781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Extract 42"/>
          <p:cNvSpPr/>
          <p:nvPr/>
        </p:nvSpPr>
        <p:spPr>
          <a:xfrm rot="5400000">
            <a:off x="806049" y="2195274"/>
            <a:ext cx="188548" cy="188641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 flipH="1">
            <a:off x="981943" y="2232988"/>
            <a:ext cx="167194" cy="113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1185" y="2300516"/>
            <a:ext cx="81378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31063" y="2360953"/>
            <a:ext cx="74800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64266" y="2368653"/>
            <a:ext cx="788415" cy="60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88609" y="2362977"/>
            <a:ext cx="65152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5400000">
            <a:off x="2183395" y="2306765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341326" y="2313491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 rot="5400000">
            <a:off x="3598120" y="2320297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3784881" y="2317978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 rot="5400000">
            <a:off x="4984002" y="2284841"/>
            <a:ext cx="238615" cy="1271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115195" y="2300516"/>
            <a:ext cx="181485" cy="957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41" idx="3"/>
          </p:cNvCxnSpPr>
          <p:nvPr/>
        </p:nvCxnSpPr>
        <p:spPr>
          <a:xfrm>
            <a:off x="6788940" y="2577193"/>
            <a:ext cx="665597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2" idx="3"/>
          </p:cNvCxnSpPr>
          <p:nvPr/>
        </p:nvCxnSpPr>
        <p:spPr>
          <a:xfrm>
            <a:off x="6809636" y="3166790"/>
            <a:ext cx="705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54537" y="2568485"/>
            <a:ext cx="0" cy="17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15313" y="2981867"/>
            <a:ext cx="0" cy="20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54537" y="2742656"/>
            <a:ext cx="503802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15313" y="2977513"/>
            <a:ext cx="443026" cy="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Stored Data 74"/>
          <p:cNvSpPr/>
          <p:nvPr/>
        </p:nvSpPr>
        <p:spPr>
          <a:xfrm rot="10800000">
            <a:off x="7914895" y="2707548"/>
            <a:ext cx="330926" cy="29609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5" idx="1"/>
          </p:cNvCxnSpPr>
          <p:nvPr/>
        </p:nvCxnSpPr>
        <p:spPr>
          <a:xfrm>
            <a:off x="8245821" y="2855593"/>
            <a:ext cx="26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546828" y="2617741"/>
            <a:ext cx="618308" cy="4267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2808760" y="3716600"/>
            <a:ext cx="3768749" cy="30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89115" y="3905686"/>
            <a:ext cx="2125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786530" y="4172065"/>
            <a:ext cx="3585665" cy="1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501727" y="4323462"/>
            <a:ext cx="971105" cy="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3" idx="6"/>
          </p:cNvCxnSpPr>
          <p:nvPr/>
        </p:nvCxnSpPr>
        <p:spPr>
          <a:xfrm>
            <a:off x="2159062" y="4581854"/>
            <a:ext cx="4237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512518" y="4721191"/>
            <a:ext cx="2884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23443" y="4824549"/>
            <a:ext cx="1491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lay 93"/>
          <p:cNvSpPr/>
          <p:nvPr/>
        </p:nvSpPr>
        <p:spPr>
          <a:xfrm>
            <a:off x="6396099" y="3633514"/>
            <a:ext cx="401694" cy="34425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Delay 94"/>
          <p:cNvSpPr/>
          <p:nvPr/>
        </p:nvSpPr>
        <p:spPr>
          <a:xfrm>
            <a:off x="6397055" y="4084297"/>
            <a:ext cx="429178" cy="32014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elay 95"/>
          <p:cNvSpPr/>
          <p:nvPr/>
        </p:nvSpPr>
        <p:spPr>
          <a:xfrm>
            <a:off x="6414938" y="4494711"/>
            <a:ext cx="325142" cy="45296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stCxn id="94" idx="3"/>
          </p:cNvCxnSpPr>
          <p:nvPr/>
        </p:nvCxnSpPr>
        <p:spPr>
          <a:xfrm flipV="1">
            <a:off x="6797793" y="3805643"/>
            <a:ext cx="7263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5" idx="3"/>
          </p:cNvCxnSpPr>
          <p:nvPr/>
        </p:nvCxnSpPr>
        <p:spPr>
          <a:xfrm flipV="1">
            <a:off x="6826233" y="4244370"/>
            <a:ext cx="11487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</p:cNvCxnSpPr>
          <p:nvPr/>
        </p:nvCxnSpPr>
        <p:spPr>
          <a:xfrm flipV="1">
            <a:off x="6740080" y="4721191"/>
            <a:ext cx="927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7506460" y="3826788"/>
            <a:ext cx="8853" cy="15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654806" y="4373207"/>
            <a:ext cx="0" cy="34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667706" y="4397582"/>
            <a:ext cx="325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524166" y="3977773"/>
            <a:ext cx="450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Stored Data 112"/>
          <p:cNvSpPr/>
          <p:nvPr/>
        </p:nvSpPr>
        <p:spPr>
          <a:xfrm rot="10800000">
            <a:off x="7889687" y="3924864"/>
            <a:ext cx="619431" cy="533002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1"/>
          </p:cNvCxnSpPr>
          <p:nvPr/>
        </p:nvCxnSpPr>
        <p:spPr>
          <a:xfrm flipV="1">
            <a:off x="8509118" y="4178103"/>
            <a:ext cx="413042" cy="1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952889" y="4025106"/>
            <a:ext cx="589260" cy="3984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262969" y="5277386"/>
            <a:ext cx="2109226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760536" y="5441704"/>
            <a:ext cx="1527457" cy="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470974" y="5913111"/>
            <a:ext cx="2758742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71" idx="2"/>
          </p:cNvCxnSpPr>
          <p:nvPr/>
        </p:nvCxnSpPr>
        <p:spPr>
          <a:xfrm flipV="1">
            <a:off x="5483771" y="6087291"/>
            <a:ext cx="730272" cy="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lay 124"/>
          <p:cNvSpPr/>
          <p:nvPr/>
        </p:nvSpPr>
        <p:spPr>
          <a:xfrm>
            <a:off x="6212904" y="5172558"/>
            <a:ext cx="465719" cy="34736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Delay 125"/>
          <p:cNvSpPr/>
          <p:nvPr/>
        </p:nvSpPr>
        <p:spPr>
          <a:xfrm>
            <a:off x="6236425" y="5756967"/>
            <a:ext cx="472814" cy="39743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>
            <a:off x="6678623" y="5345742"/>
            <a:ext cx="896247" cy="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6" idx="3"/>
          </p:cNvCxnSpPr>
          <p:nvPr/>
        </p:nvCxnSpPr>
        <p:spPr>
          <a:xfrm>
            <a:off x="6709239" y="5955684"/>
            <a:ext cx="889152" cy="1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81114" y="5308498"/>
            <a:ext cx="0" cy="211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7633226" y="5588721"/>
            <a:ext cx="0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598391" y="5461634"/>
            <a:ext cx="4220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574870" y="5704115"/>
            <a:ext cx="1" cy="27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574870" y="5704114"/>
            <a:ext cx="502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Stored Data 140"/>
          <p:cNvSpPr/>
          <p:nvPr/>
        </p:nvSpPr>
        <p:spPr>
          <a:xfrm rot="10800000">
            <a:off x="7958339" y="5346240"/>
            <a:ext cx="452846" cy="484961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>
            <a:stCxn id="141" idx="1"/>
          </p:cNvCxnSpPr>
          <p:nvPr/>
        </p:nvCxnSpPr>
        <p:spPr>
          <a:xfrm>
            <a:off x="8411185" y="5588720"/>
            <a:ext cx="3018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746972" y="5361223"/>
            <a:ext cx="589260" cy="3918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cxnSp>
        <p:nvCxnSpPr>
          <p:cNvPr id="146" name="Straight Connector 145"/>
          <p:cNvCxnSpPr>
            <a:stCxn id="69" idx="2"/>
          </p:cNvCxnSpPr>
          <p:nvPr/>
        </p:nvCxnSpPr>
        <p:spPr>
          <a:xfrm flipV="1">
            <a:off x="5469527" y="6453826"/>
            <a:ext cx="3185263" cy="2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8683764" y="6222618"/>
            <a:ext cx="508364" cy="385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7687" y="2949987"/>
            <a:ext cx="134830" cy="142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921" y="2450298"/>
            <a:ext cx="123582" cy="180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52117" y="2643510"/>
            <a:ext cx="120016" cy="16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10570" y="3097930"/>
            <a:ext cx="109010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822278" y="3276387"/>
            <a:ext cx="148776" cy="102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34987" y="3673398"/>
            <a:ext cx="146516" cy="130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184213" y="3858829"/>
            <a:ext cx="136936" cy="10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28433" y="4531606"/>
            <a:ext cx="130629" cy="100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201055" y="5215337"/>
            <a:ext cx="150846" cy="13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440031" y="4664585"/>
            <a:ext cx="130640" cy="113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69527" y="6421143"/>
            <a:ext cx="174681" cy="11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83771" y="6018502"/>
            <a:ext cx="116903" cy="145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457697" y="5841871"/>
            <a:ext cx="152393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851594" y="5380744"/>
            <a:ext cx="183736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87809" y="4747326"/>
            <a:ext cx="111307" cy="139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750434" y="4088117"/>
            <a:ext cx="141377" cy="148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477005" y="4258333"/>
            <a:ext cx="14416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72" y="609599"/>
            <a:ext cx="9727048" cy="4914507"/>
          </a:xfrm>
        </p:spPr>
        <p:txBody>
          <a:bodyPr>
            <a:normAutofit/>
          </a:bodyPr>
          <a:lstStyle/>
          <a:p>
            <a:pPr algn="ctr"/>
            <a:r>
              <a:rPr lang="en-US" sz="15000" b="1" dirty="0" smtClean="0">
                <a:solidFill>
                  <a:srgbClr val="0070C0"/>
                </a:solidFill>
                <a:latin typeface="Palace Script MT" panose="030303020206070C0B05" pitchFamily="66" charset="0"/>
              </a:rPr>
              <a:t>Thank You</a:t>
            </a:r>
            <a:endParaRPr lang="en-US" sz="15000" b="1" dirty="0">
              <a:solidFill>
                <a:srgbClr val="0070C0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5" y="377372"/>
            <a:ext cx="11616380" cy="163053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sz="5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Design</a:t>
            </a:r>
            <a:endParaRPr lang="en-US" sz="54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928" y="3599234"/>
            <a:ext cx="4693305" cy="2868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0784" y="2347274"/>
            <a:ext cx="8430121" cy="4119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  <a:latin typeface="Times New Roman"/>
                <a:cs typeface="Times New Roman"/>
              </a:rPr>
              <a:t>Presented By: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Name : </a:t>
            </a:r>
            <a:r>
              <a:rPr lang="en-US" sz="28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Tushar</a:t>
            </a: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Sarkar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Student ID: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18CSE035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Second Year First Semester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Department of CSE,BSMRSTU,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Gopalganj-8100.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205" y="282804"/>
            <a:ext cx="10000424" cy="5896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23" y="1372070"/>
            <a:ext cx="10374849" cy="503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Excess-3 to BCD(8421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Excess-3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BCD(8421)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B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C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D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Minimized Boolean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Diagram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04" y="395925"/>
            <a:ext cx="9811889" cy="91958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Question is 4 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4" y="3120272"/>
            <a:ext cx="10026057" cy="2975727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 combinational circuit that converts excess-3 code to BCD with a 4-bit adder and external gates.</a:t>
            </a:r>
          </a:p>
          <a:p>
            <a:pPr marL="45720" indent="0" algn="just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28" y="395926"/>
            <a:ext cx="9953291" cy="108408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Excess-3 to BCD(8421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4" y="1725105"/>
            <a:ext cx="10139178" cy="43708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Excess-3 code can be converted back to BCD in the same </a:t>
            </a: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A,B,C &amp; D   be the bits representing the binary numbers, where  D  is the LSB and A   is the </a:t>
            </a: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 , x , y &amp; z   be the bits representing the gray code of the binary numbers, where z   is the LSB and  w  is the </a:t>
            </a: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the conversion is given below.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 mark don’t care conditions.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4206"/>
            <a:ext cx="9953291" cy="914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Table Excess-3 to BCD(8421)</a:t>
            </a:r>
            <a:b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ode Converters - BCD(8421) to/from Excess-3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38" y="1117077"/>
            <a:ext cx="3365369" cy="55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61913"/>
            <a:ext cx="9875520" cy="78760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A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88230"/>
              </p:ext>
            </p:extLst>
          </p:nvPr>
        </p:nvGraphicFramePr>
        <p:xfrm>
          <a:off x="1527144" y="1611982"/>
          <a:ext cx="7763715" cy="390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743">
                  <a:extLst>
                    <a:ext uri="{9D8B030D-6E8A-4147-A177-3AD203B41FA5}">
                      <a16:colId xmlns:a16="http://schemas.microsoft.com/office/drawing/2014/main" val="223230879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28188244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367914804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257802001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590989095"/>
                    </a:ext>
                  </a:extLst>
                </a:gridCol>
              </a:tblGrid>
              <a:tr h="845739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YZ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56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14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5908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0526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6222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27144" y="1611982"/>
            <a:ext cx="1536568" cy="820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17988" y="4006516"/>
            <a:ext cx="5744768" cy="58954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77898" y="4042178"/>
            <a:ext cx="721894" cy="1287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48984" y="6070366"/>
            <a:ext cx="3139126" cy="49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WX + WYZ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62756" y="4119514"/>
            <a:ext cx="656279" cy="942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719035" y="4006516"/>
            <a:ext cx="707303" cy="36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WX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399792" y="5128181"/>
            <a:ext cx="23192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24739" y="4933631"/>
            <a:ext cx="716190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903" y="489723"/>
            <a:ext cx="9875520" cy="78760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02957"/>
              </p:ext>
            </p:extLst>
          </p:nvPr>
        </p:nvGraphicFramePr>
        <p:xfrm>
          <a:off x="1706253" y="2168163"/>
          <a:ext cx="7763715" cy="390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743">
                  <a:extLst>
                    <a:ext uri="{9D8B030D-6E8A-4147-A177-3AD203B41FA5}">
                      <a16:colId xmlns:a16="http://schemas.microsoft.com/office/drawing/2014/main" val="223230879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28188244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367914804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257802001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590989095"/>
                    </a:ext>
                  </a:extLst>
                </a:gridCol>
              </a:tblGrid>
              <a:tr h="845739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YZ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56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14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5908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0526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6222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06253" y="2168163"/>
            <a:ext cx="1536568" cy="820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845968" y="3838074"/>
            <a:ext cx="661737" cy="1299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89158" y="2911642"/>
            <a:ext cx="12031" cy="649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89158" y="3561347"/>
            <a:ext cx="24785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43600" y="2911642"/>
            <a:ext cx="12032" cy="6497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89158" y="5281862"/>
            <a:ext cx="2454442" cy="36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43600" y="5281863"/>
            <a:ext cx="24063" cy="890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1189" y="5317958"/>
            <a:ext cx="0" cy="854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422105" y="5299910"/>
            <a:ext cx="0" cy="7704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22105" y="5299910"/>
            <a:ext cx="117909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71211" y="2988297"/>
            <a:ext cx="24063" cy="7053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40242" y="3657600"/>
            <a:ext cx="1155032" cy="120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42821" y="5414209"/>
            <a:ext cx="105245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95274" y="5402179"/>
            <a:ext cx="0" cy="77002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17568" y="2988297"/>
            <a:ext cx="12032" cy="68133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217568" y="3657600"/>
            <a:ext cx="1312000" cy="120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24526" y="6154587"/>
                <a:ext cx="2743200" cy="44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XYZ</a:t>
                </a:r>
                <a:endParaRPr lang="en-US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26" y="6154587"/>
                <a:ext cx="2743200" cy="444176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5203596" y="1800520"/>
            <a:ext cx="9427" cy="14705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1876" y="1809946"/>
            <a:ext cx="4609708" cy="94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860437" y="1611984"/>
            <a:ext cx="754144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X’Y’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507705" y="4213781"/>
            <a:ext cx="2333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841584" y="4012711"/>
            <a:ext cx="942680" cy="40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XYZ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8873568" y="5745079"/>
            <a:ext cx="9680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60437" y="5528262"/>
            <a:ext cx="970961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X’Z’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461913"/>
            <a:ext cx="9875520" cy="787609"/>
          </a:xfrm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 for </a:t>
            </a:r>
            <a:r>
              <a:rPr lang="en-US" b="1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b="1" dirty="0">
              <a:ln>
                <a:solidFill>
                  <a:srgbClr val="002060"/>
                </a:solidFill>
              </a:ln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84213"/>
              </p:ext>
            </p:extLst>
          </p:nvPr>
        </p:nvGraphicFramePr>
        <p:xfrm>
          <a:off x="1706253" y="2168163"/>
          <a:ext cx="7763715" cy="390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743">
                  <a:extLst>
                    <a:ext uri="{9D8B030D-6E8A-4147-A177-3AD203B41FA5}">
                      <a16:colId xmlns:a16="http://schemas.microsoft.com/office/drawing/2014/main" val="223230879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281882445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3367914804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257802001"/>
                    </a:ext>
                  </a:extLst>
                </a:gridCol>
                <a:gridCol w="1552743">
                  <a:extLst>
                    <a:ext uri="{9D8B030D-6E8A-4147-A177-3AD203B41FA5}">
                      <a16:colId xmlns:a16="http://schemas.microsoft.com/office/drawing/2014/main" val="2590989095"/>
                    </a:ext>
                  </a:extLst>
                </a:gridCol>
              </a:tblGrid>
              <a:tr h="845739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YZ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156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144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59081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90526"/>
                  </a:ext>
                </a:extLst>
              </a:tr>
              <a:tr h="764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62222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06253" y="2168163"/>
            <a:ext cx="1536568" cy="8201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37884" y="3080085"/>
            <a:ext cx="830180" cy="273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799" y="3080085"/>
            <a:ext cx="794085" cy="27311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89196" y="6221691"/>
                <a:ext cx="2366127" cy="377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6" y="6221691"/>
                <a:ext cx="2366127" cy="377072"/>
              </a:xfrm>
              <a:prstGeom prst="rect">
                <a:avLst/>
              </a:prstGeom>
              <a:blipFill>
                <a:blip r:embed="rId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863472" y="1781666"/>
            <a:ext cx="9427" cy="12984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2899" y="1781666"/>
            <a:ext cx="418550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67827" y="1595251"/>
            <a:ext cx="952107" cy="37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Y’Z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752974" y="5811253"/>
            <a:ext cx="0" cy="523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52974" y="6315959"/>
            <a:ext cx="1427974" cy="18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180948" y="6070366"/>
            <a:ext cx="942680" cy="46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YZ’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628</TotalTime>
  <Words>537</Words>
  <Application>Microsoft Office PowerPoint</Application>
  <PresentationFormat>Widescreen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Corbel</vt:lpstr>
      <vt:lpstr>Palace Script MT</vt:lpstr>
      <vt:lpstr>Times New Roman</vt:lpstr>
      <vt:lpstr>Wingdings</vt:lpstr>
      <vt:lpstr>Basis</vt:lpstr>
      <vt:lpstr>Welcome to my Presentation</vt:lpstr>
      <vt:lpstr>Presentation on Digital Logic Design</vt:lpstr>
      <vt:lpstr>Outline</vt:lpstr>
      <vt:lpstr>My Question is 4 </vt:lpstr>
      <vt:lpstr>Converting Excess-3 to BCD(8421) </vt:lpstr>
      <vt:lpstr>Converting Table Excess-3 to BCD(8421) </vt:lpstr>
      <vt:lpstr>K-Map for A</vt:lpstr>
      <vt:lpstr>K-Map for B</vt:lpstr>
      <vt:lpstr>K-Map for C</vt:lpstr>
      <vt:lpstr>K-Map for D</vt:lpstr>
      <vt:lpstr>Minimized Boolean express</vt:lpstr>
      <vt:lpstr>Logic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53</cp:revision>
  <dcterms:created xsi:type="dcterms:W3CDTF">2014-04-17T23:07:25Z</dcterms:created>
  <dcterms:modified xsi:type="dcterms:W3CDTF">2021-07-11T18:24:18Z</dcterms:modified>
</cp:coreProperties>
</file>