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5" r:id="rId1"/>
  </p:sldMasterIdLst>
  <p:notesMasterIdLst>
    <p:notesMasterId r:id="rId13"/>
  </p:notesMasterIdLst>
  <p:sldIdLst>
    <p:sldId id="257" r:id="rId2"/>
    <p:sldId id="304" r:id="rId3"/>
    <p:sldId id="258" r:id="rId4"/>
    <p:sldId id="306" r:id="rId5"/>
    <p:sldId id="312" r:id="rId6"/>
    <p:sldId id="310" r:id="rId7"/>
    <p:sldId id="311" r:id="rId8"/>
    <p:sldId id="308" r:id="rId9"/>
    <p:sldId id="309" r:id="rId10"/>
    <p:sldId id="313" r:id="rId11"/>
    <p:sldId id="30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i Hossain" initials="RH" lastIdx="1" clrIdx="0">
    <p:extLst>
      <p:ext uri="{19B8F6BF-5375-455C-9EA6-DF929625EA0E}">
        <p15:presenceInfo xmlns:p15="http://schemas.microsoft.com/office/powerpoint/2012/main" userId="5be11ab15598ec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81" d="100"/>
          <a:sy n="81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0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0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6146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360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2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5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7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6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3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42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352" y="1772238"/>
            <a:ext cx="10378911" cy="3214541"/>
          </a:xfrm>
        </p:spPr>
        <p:txBody>
          <a:bodyPr/>
          <a:lstStyle/>
          <a:p>
            <a:pPr algn="ctr"/>
            <a:r>
              <a:rPr lang="en-US" sz="10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US" sz="10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7908" y="5418873"/>
            <a:ext cx="7749801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663">
        <p:fade/>
      </p:transition>
    </mc:Choice>
    <mc:Fallback xmlns="">
      <p:transition spd="med" advTm="196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49" y="122780"/>
            <a:ext cx="9372104" cy="961303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FA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89" y="2328421"/>
            <a:ext cx="8984624" cy="2732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designing of lexical analysis of a compiler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the pattern using regular expressions.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designing of the combination and sequential circuits using Mealy and Moore Machines.</a:t>
            </a:r>
          </a:p>
        </p:txBody>
      </p:sp>
    </p:spTree>
    <p:extLst>
      <p:ext uri="{BB962C8B-B14F-4D97-AF65-F5344CB8AC3E}">
        <p14:creationId xmlns:p14="http://schemas.microsoft.com/office/powerpoint/2010/main" val="351439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179" y="2196444"/>
            <a:ext cx="9117581" cy="2309568"/>
          </a:xfrm>
        </p:spPr>
        <p:txBody>
          <a:bodyPr/>
          <a:lstStyle/>
          <a:p>
            <a:pPr algn="ctr"/>
            <a:r>
              <a:rPr lang="en-US" sz="1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1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79">
        <p:fade/>
      </p:transition>
    </mc:Choice>
    <mc:Fallback xmlns="">
      <p:transition spd="med" advTm="867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500" y="290185"/>
            <a:ext cx="9945278" cy="294525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 Topics is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 </a:t>
            </a:r>
            <a:r>
              <a:rPr lang="en-US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language of all those strings containing a1 as a </a:t>
            </a:r>
            <a:r>
              <a:rPr lang="en-US" sz="4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substring</a:t>
            </a:r>
            <a:r>
              <a:rPr lang="en-US" sz="4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4400" b="1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785" y="3855563"/>
            <a:ext cx="7382067" cy="264893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18CSE035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Second Semester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BSMRSTU.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6" y="0"/>
            <a:ext cx="1762812" cy="17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77">
        <p:fade/>
      </p:transition>
    </mc:Choice>
    <mc:Fallback xmlns="">
      <p:transition spd="med" advTm="407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668" y="75646"/>
            <a:ext cx="9306116" cy="989583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071" y="1828800"/>
            <a:ext cx="9305135" cy="42743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FA?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DFA?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an DFA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Tuple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FA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63">
        <p:fade/>
      </p:transition>
    </mc:Choice>
    <mc:Fallback xmlns="">
      <p:transition spd="med" advTm="108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5316-320F-4286-B32D-A5F6429E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52" y="84841"/>
            <a:ext cx="9504079" cy="70317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FA?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88B3-8577-4A42-A821-EA47F2871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12" y="1767590"/>
            <a:ext cx="10002525" cy="32154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automata(FA) are used to recognize patterns. It takes the string of symbol as input and changes its state accordingly. When the desired symbol is found, then the transition occurs.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solve this given question by using DFA or NFA. Here we use DFA to solve this problem.</a:t>
            </a:r>
          </a:p>
          <a:p>
            <a:pPr marL="0" indent="0">
              <a:buNone/>
            </a:pPr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7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437" y="113122"/>
            <a:ext cx="9456945" cy="967128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DFA?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609" y="1734533"/>
            <a:ext cx="10227593" cy="487365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refers to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utomata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Deterministic refers to the uniqueness of the computation. The finite automata are called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 if the machine is read an input string one symbol at a time.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DFA, there is only one path for specific input from the current state to the next state.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does not accept the null move, i.e., the DFA cannot change state without any input character.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can contain multiple final states. It is used in Lexical Analysis in Compiler.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737" y="264182"/>
            <a:ext cx="9306116" cy="706779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using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742" y="1498862"/>
                <a:ext cx="9437112" cy="47495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DFA is defined by the 5-tuple: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Q, ∑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baseline="-250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F, </a:t>
                </a:r>
                <a:r>
                  <a:rPr lang="el-GR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42" y="1498862"/>
                <a:ext cx="9437112" cy="4749538"/>
              </a:xfrm>
              <a:blipFill>
                <a:blip r:embed="rId3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89056" y="4044099"/>
                <a:ext cx="5844618" cy="18099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Q: finite set of states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∑: finite set of the input symbol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initial state 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F: final state  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δ: Transition function</a:t>
                </a:r>
                <a:r>
                  <a:rPr lang="en-US" dirty="0"/>
                  <a:t>  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56" y="4044099"/>
                <a:ext cx="5844618" cy="1809946"/>
              </a:xfrm>
              <a:prstGeom prst="rect">
                <a:avLst/>
              </a:prstGeom>
              <a:blipFill>
                <a:blip r:embed="rId4"/>
                <a:stretch>
                  <a:fillRect l="-1356" t="-5724" b="-10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1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111" y="0"/>
            <a:ext cx="8814942" cy="153656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an DFA?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9" y="1715680"/>
            <a:ext cx="9295709" cy="450444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word w in ∑*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 acceptable by the DFA?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5229" y="3535052"/>
            <a:ext cx="9907571" cy="2576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at the “start state”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input symbol in the sequence 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 symbols in w are consumed, the current state is one of the accepting states (F) then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w;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w.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0124" y="4232635"/>
            <a:ext cx="8832915" cy="77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next state from the current state, given the current input symbol in w and the transition function</a:t>
            </a:r>
          </a:p>
        </p:txBody>
      </p:sp>
    </p:spTree>
    <p:extLst>
      <p:ext uri="{BB962C8B-B14F-4D97-AF65-F5344CB8AC3E}">
        <p14:creationId xmlns:p14="http://schemas.microsoft.com/office/powerpoint/2010/main" val="196120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rc 54">
            <a:extLst>
              <a:ext uri="{FF2B5EF4-FFF2-40B4-BE49-F238E27FC236}">
                <a16:creationId xmlns:a16="http://schemas.microsoft.com/office/drawing/2014/main" id="{FBA4676C-4A4C-41CD-BDCF-01D91CB34F6C}"/>
              </a:ext>
            </a:extLst>
          </p:cNvPr>
          <p:cNvSpPr/>
          <p:nvPr/>
        </p:nvSpPr>
        <p:spPr>
          <a:xfrm rot="18969925">
            <a:off x="5941294" y="4024040"/>
            <a:ext cx="2195447" cy="1873433"/>
          </a:xfrm>
          <a:custGeom>
            <a:avLst/>
            <a:gdLst>
              <a:gd name="connsiteX0" fmla="*/ 1264023 w 2528047"/>
              <a:gd name="connsiteY0" fmla="*/ 0 h 2975902"/>
              <a:gd name="connsiteX1" fmla="*/ 2528047 w 2528047"/>
              <a:gd name="connsiteY1" fmla="*/ 1487951 h 2975902"/>
              <a:gd name="connsiteX2" fmla="*/ 1264024 w 2528047"/>
              <a:gd name="connsiteY2" fmla="*/ 1487951 h 2975902"/>
              <a:gd name="connsiteX3" fmla="*/ 1264023 w 2528047"/>
              <a:gd name="connsiteY3" fmla="*/ 0 h 2975902"/>
              <a:gd name="connsiteX0" fmla="*/ 1264023 w 2528047"/>
              <a:gd name="connsiteY0" fmla="*/ 0 h 2975902"/>
              <a:gd name="connsiteX1" fmla="*/ 2528047 w 2528047"/>
              <a:gd name="connsiteY1" fmla="*/ 1487951 h 2975902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2088776 w 2088776"/>
              <a:gd name="connsiteY1" fmla="*/ 1487951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1801906 w 2088776"/>
              <a:gd name="connsiteY1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1623319 w 2088776"/>
              <a:gd name="connsiteY1" fmla="*/ 469615 h 1873433"/>
              <a:gd name="connsiteX2" fmla="*/ 1801906 w 2088776"/>
              <a:gd name="connsiteY2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1623319 w 2088776"/>
              <a:gd name="connsiteY1" fmla="*/ 469615 h 1873433"/>
              <a:gd name="connsiteX2" fmla="*/ 1801906 w 2088776"/>
              <a:gd name="connsiteY2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1963978 w 2088776"/>
              <a:gd name="connsiteY1" fmla="*/ 209639 h 1873433"/>
              <a:gd name="connsiteX2" fmla="*/ 1801906 w 2088776"/>
              <a:gd name="connsiteY2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1963978 w 2088776"/>
              <a:gd name="connsiteY1" fmla="*/ 209639 h 1873433"/>
              <a:gd name="connsiteX2" fmla="*/ 2008801 w 2088776"/>
              <a:gd name="connsiteY2" fmla="*/ 693732 h 1873433"/>
              <a:gd name="connsiteX3" fmla="*/ 1801906 w 2088776"/>
              <a:gd name="connsiteY3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299882 w 2088776"/>
              <a:gd name="connsiteY0" fmla="*/ 681317 h 1873433"/>
              <a:gd name="connsiteX1" fmla="*/ 1963978 w 2088776"/>
              <a:gd name="connsiteY1" fmla="*/ 209639 h 1873433"/>
              <a:gd name="connsiteX2" fmla="*/ 2008801 w 2088776"/>
              <a:gd name="connsiteY2" fmla="*/ 693732 h 1873433"/>
              <a:gd name="connsiteX3" fmla="*/ 1801906 w 2088776"/>
              <a:gd name="connsiteY3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299882 w 2088776"/>
              <a:gd name="connsiteY0" fmla="*/ 681317 h 1873433"/>
              <a:gd name="connsiteX1" fmla="*/ 1623319 w 2088776"/>
              <a:gd name="connsiteY1" fmla="*/ 227567 h 1873433"/>
              <a:gd name="connsiteX2" fmla="*/ 1963978 w 2088776"/>
              <a:gd name="connsiteY2" fmla="*/ 209639 h 1873433"/>
              <a:gd name="connsiteX3" fmla="*/ 2008801 w 2088776"/>
              <a:gd name="connsiteY3" fmla="*/ 693732 h 1873433"/>
              <a:gd name="connsiteX4" fmla="*/ 1801906 w 2088776"/>
              <a:gd name="connsiteY4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299882 w 2088776"/>
              <a:gd name="connsiteY0" fmla="*/ 681317 h 1873433"/>
              <a:gd name="connsiteX1" fmla="*/ 1623319 w 2088776"/>
              <a:gd name="connsiteY1" fmla="*/ 227567 h 1873433"/>
              <a:gd name="connsiteX2" fmla="*/ 1963978 w 2088776"/>
              <a:gd name="connsiteY2" fmla="*/ 209639 h 1873433"/>
              <a:gd name="connsiteX3" fmla="*/ 2044660 w 2088776"/>
              <a:gd name="connsiteY3" fmla="*/ 639944 h 1873433"/>
              <a:gd name="connsiteX4" fmla="*/ 2008801 w 2088776"/>
              <a:gd name="connsiteY4" fmla="*/ 693732 h 1873433"/>
              <a:gd name="connsiteX5" fmla="*/ 1801906 w 2088776"/>
              <a:gd name="connsiteY5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299882 w 2088776"/>
              <a:gd name="connsiteY0" fmla="*/ 681317 h 1873433"/>
              <a:gd name="connsiteX1" fmla="*/ 1623319 w 2088776"/>
              <a:gd name="connsiteY1" fmla="*/ 227567 h 1873433"/>
              <a:gd name="connsiteX2" fmla="*/ 1963978 w 2088776"/>
              <a:gd name="connsiteY2" fmla="*/ 209639 h 1873433"/>
              <a:gd name="connsiteX3" fmla="*/ 2044660 w 2088776"/>
              <a:gd name="connsiteY3" fmla="*/ 639944 h 1873433"/>
              <a:gd name="connsiteX4" fmla="*/ 2008801 w 2088776"/>
              <a:gd name="connsiteY4" fmla="*/ 693732 h 1873433"/>
              <a:gd name="connsiteX5" fmla="*/ 1488141 w 2088776"/>
              <a:gd name="connsiteY5" fmla="*/ 941104 h 1873433"/>
              <a:gd name="connsiteX0" fmla="*/ 824752 w 2090223"/>
              <a:gd name="connsiteY0" fmla="*/ 0 h 1873433"/>
              <a:gd name="connsiteX1" fmla="*/ 2088776 w 2090223"/>
              <a:gd name="connsiteY1" fmla="*/ 1487951 h 1873433"/>
              <a:gd name="connsiteX2" fmla="*/ 0 w 2090223"/>
              <a:gd name="connsiteY2" fmla="*/ 1873433 h 1873433"/>
              <a:gd name="connsiteX3" fmla="*/ 824752 w 2090223"/>
              <a:gd name="connsiteY3" fmla="*/ 0 h 1873433"/>
              <a:gd name="connsiteX0" fmla="*/ 1299882 w 2090223"/>
              <a:gd name="connsiteY0" fmla="*/ 681317 h 1873433"/>
              <a:gd name="connsiteX1" fmla="*/ 1623319 w 2090223"/>
              <a:gd name="connsiteY1" fmla="*/ 227567 h 1873433"/>
              <a:gd name="connsiteX2" fmla="*/ 1963978 w 2090223"/>
              <a:gd name="connsiteY2" fmla="*/ 209639 h 1873433"/>
              <a:gd name="connsiteX3" fmla="*/ 2089484 w 2090223"/>
              <a:gd name="connsiteY3" fmla="*/ 622014 h 1873433"/>
              <a:gd name="connsiteX4" fmla="*/ 2008801 w 2090223"/>
              <a:gd name="connsiteY4" fmla="*/ 693732 h 1873433"/>
              <a:gd name="connsiteX5" fmla="*/ 1488141 w 2090223"/>
              <a:gd name="connsiteY5" fmla="*/ 941104 h 1873433"/>
              <a:gd name="connsiteX0" fmla="*/ 824752 w 2089578"/>
              <a:gd name="connsiteY0" fmla="*/ 0 h 1873433"/>
              <a:gd name="connsiteX1" fmla="*/ 2088776 w 2089578"/>
              <a:gd name="connsiteY1" fmla="*/ 1487951 h 1873433"/>
              <a:gd name="connsiteX2" fmla="*/ 0 w 2089578"/>
              <a:gd name="connsiteY2" fmla="*/ 1873433 h 1873433"/>
              <a:gd name="connsiteX3" fmla="*/ 824752 w 2089578"/>
              <a:gd name="connsiteY3" fmla="*/ 0 h 1873433"/>
              <a:gd name="connsiteX0" fmla="*/ 1299882 w 2089578"/>
              <a:gd name="connsiteY0" fmla="*/ 681317 h 1873433"/>
              <a:gd name="connsiteX1" fmla="*/ 1623319 w 2089578"/>
              <a:gd name="connsiteY1" fmla="*/ 227567 h 1873433"/>
              <a:gd name="connsiteX2" fmla="*/ 1963978 w 2089578"/>
              <a:gd name="connsiteY2" fmla="*/ 209639 h 1873433"/>
              <a:gd name="connsiteX3" fmla="*/ 2053625 w 2089578"/>
              <a:gd name="connsiteY3" fmla="*/ 317215 h 1873433"/>
              <a:gd name="connsiteX4" fmla="*/ 2089484 w 2089578"/>
              <a:gd name="connsiteY4" fmla="*/ 622014 h 1873433"/>
              <a:gd name="connsiteX5" fmla="*/ 2008801 w 2089578"/>
              <a:gd name="connsiteY5" fmla="*/ 693732 h 1873433"/>
              <a:gd name="connsiteX6" fmla="*/ 1488141 w 2089578"/>
              <a:gd name="connsiteY6" fmla="*/ 941104 h 1873433"/>
              <a:gd name="connsiteX0" fmla="*/ 824752 w 2089578"/>
              <a:gd name="connsiteY0" fmla="*/ 0 h 1873433"/>
              <a:gd name="connsiteX1" fmla="*/ 2088776 w 2089578"/>
              <a:gd name="connsiteY1" fmla="*/ 1487951 h 1873433"/>
              <a:gd name="connsiteX2" fmla="*/ 0 w 2089578"/>
              <a:gd name="connsiteY2" fmla="*/ 1873433 h 1873433"/>
              <a:gd name="connsiteX3" fmla="*/ 824752 w 2089578"/>
              <a:gd name="connsiteY3" fmla="*/ 0 h 1873433"/>
              <a:gd name="connsiteX0" fmla="*/ 1299882 w 2089578"/>
              <a:gd name="connsiteY0" fmla="*/ 681317 h 1873433"/>
              <a:gd name="connsiteX1" fmla="*/ 1623319 w 2089578"/>
              <a:gd name="connsiteY1" fmla="*/ 227567 h 1873433"/>
              <a:gd name="connsiteX2" fmla="*/ 1963978 w 2089578"/>
              <a:gd name="connsiteY2" fmla="*/ 209639 h 1873433"/>
              <a:gd name="connsiteX3" fmla="*/ 2053625 w 2089578"/>
              <a:gd name="connsiteY3" fmla="*/ 317215 h 1873433"/>
              <a:gd name="connsiteX4" fmla="*/ 2089484 w 2089578"/>
              <a:gd name="connsiteY4" fmla="*/ 622014 h 1873433"/>
              <a:gd name="connsiteX5" fmla="*/ 2008801 w 2089578"/>
              <a:gd name="connsiteY5" fmla="*/ 693732 h 1873433"/>
              <a:gd name="connsiteX6" fmla="*/ 1488141 w 2089578"/>
              <a:gd name="connsiteY6" fmla="*/ 941104 h 1873433"/>
              <a:gd name="connsiteX0" fmla="*/ 824752 w 2089578"/>
              <a:gd name="connsiteY0" fmla="*/ 0 h 1873433"/>
              <a:gd name="connsiteX1" fmla="*/ 2088776 w 2089578"/>
              <a:gd name="connsiteY1" fmla="*/ 1487951 h 1873433"/>
              <a:gd name="connsiteX2" fmla="*/ 0 w 2089578"/>
              <a:gd name="connsiteY2" fmla="*/ 1873433 h 1873433"/>
              <a:gd name="connsiteX3" fmla="*/ 824752 w 2089578"/>
              <a:gd name="connsiteY3" fmla="*/ 0 h 1873433"/>
              <a:gd name="connsiteX0" fmla="*/ 1299882 w 2089578"/>
              <a:gd name="connsiteY0" fmla="*/ 681317 h 1873433"/>
              <a:gd name="connsiteX1" fmla="*/ 1623319 w 2089578"/>
              <a:gd name="connsiteY1" fmla="*/ 227567 h 1873433"/>
              <a:gd name="connsiteX2" fmla="*/ 1963978 w 2089578"/>
              <a:gd name="connsiteY2" fmla="*/ 209639 h 1873433"/>
              <a:gd name="connsiteX3" fmla="*/ 2053625 w 2089578"/>
              <a:gd name="connsiteY3" fmla="*/ 317215 h 1873433"/>
              <a:gd name="connsiteX4" fmla="*/ 2089484 w 2089578"/>
              <a:gd name="connsiteY4" fmla="*/ 622014 h 1873433"/>
              <a:gd name="connsiteX5" fmla="*/ 2008801 w 2089578"/>
              <a:gd name="connsiteY5" fmla="*/ 693732 h 1873433"/>
              <a:gd name="connsiteX6" fmla="*/ 1488141 w 2089578"/>
              <a:gd name="connsiteY6" fmla="*/ 941104 h 1873433"/>
              <a:gd name="connsiteX0" fmla="*/ 824752 w 2089578"/>
              <a:gd name="connsiteY0" fmla="*/ 0 h 1873433"/>
              <a:gd name="connsiteX1" fmla="*/ 2088776 w 2089578"/>
              <a:gd name="connsiteY1" fmla="*/ 1487951 h 1873433"/>
              <a:gd name="connsiteX2" fmla="*/ 0 w 2089578"/>
              <a:gd name="connsiteY2" fmla="*/ 1873433 h 1873433"/>
              <a:gd name="connsiteX3" fmla="*/ 824752 w 2089578"/>
              <a:gd name="connsiteY3" fmla="*/ 0 h 1873433"/>
              <a:gd name="connsiteX0" fmla="*/ 1299882 w 2089578"/>
              <a:gd name="connsiteY0" fmla="*/ 681317 h 1873433"/>
              <a:gd name="connsiteX1" fmla="*/ 1623319 w 2089578"/>
              <a:gd name="connsiteY1" fmla="*/ 227567 h 1873433"/>
              <a:gd name="connsiteX2" fmla="*/ 1963978 w 2089578"/>
              <a:gd name="connsiteY2" fmla="*/ 209639 h 1873433"/>
              <a:gd name="connsiteX3" fmla="*/ 2053625 w 2089578"/>
              <a:gd name="connsiteY3" fmla="*/ 317215 h 1873433"/>
              <a:gd name="connsiteX4" fmla="*/ 2089484 w 2089578"/>
              <a:gd name="connsiteY4" fmla="*/ 622014 h 1873433"/>
              <a:gd name="connsiteX5" fmla="*/ 2008801 w 2089578"/>
              <a:gd name="connsiteY5" fmla="*/ 693732 h 1873433"/>
              <a:gd name="connsiteX6" fmla="*/ 1488141 w 2089578"/>
              <a:gd name="connsiteY6" fmla="*/ 941104 h 1873433"/>
              <a:gd name="connsiteX0" fmla="*/ 824752 w 2094034"/>
              <a:gd name="connsiteY0" fmla="*/ 0 h 1873433"/>
              <a:gd name="connsiteX1" fmla="*/ 2088776 w 2094034"/>
              <a:gd name="connsiteY1" fmla="*/ 1487951 h 1873433"/>
              <a:gd name="connsiteX2" fmla="*/ 0 w 2094034"/>
              <a:gd name="connsiteY2" fmla="*/ 1873433 h 1873433"/>
              <a:gd name="connsiteX3" fmla="*/ 824752 w 2094034"/>
              <a:gd name="connsiteY3" fmla="*/ 0 h 1873433"/>
              <a:gd name="connsiteX0" fmla="*/ 1299882 w 2094034"/>
              <a:gd name="connsiteY0" fmla="*/ 681317 h 1873433"/>
              <a:gd name="connsiteX1" fmla="*/ 1623319 w 2094034"/>
              <a:gd name="connsiteY1" fmla="*/ 227567 h 1873433"/>
              <a:gd name="connsiteX2" fmla="*/ 1963978 w 2094034"/>
              <a:gd name="connsiteY2" fmla="*/ 209639 h 1873433"/>
              <a:gd name="connsiteX3" fmla="*/ 2053625 w 2094034"/>
              <a:gd name="connsiteY3" fmla="*/ 317215 h 1873433"/>
              <a:gd name="connsiteX4" fmla="*/ 2089484 w 2094034"/>
              <a:gd name="connsiteY4" fmla="*/ 622014 h 1873433"/>
              <a:gd name="connsiteX5" fmla="*/ 2071554 w 2094034"/>
              <a:gd name="connsiteY5" fmla="*/ 613050 h 1873433"/>
              <a:gd name="connsiteX6" fmla="*/ 1488141 w 2094034"/>
              <a:gd name="connsiteY6" fmla="*/ 941104 h 1873433"/>
              <a:gd name="connsiteX0" fmla="*/ 824752 w 2127270"/>
              <a:gd name="connsiteY0" fmla="*/ 0 h 1873433"/>
              <a:gd name="connsiteX1" fmla="*/ 2088776 w 2127270"/>
              <a:gd name="connsiteY1" fmla="*/ 1487951 h 1873433"/>
              <a:gd name="connsiteX2" fmla="*/ 0 w 2127270"/>
              <a:gd name="connsiteY2" fmla="*/ 1873433 h 1873433"/>
              <a:gd name="connsiteX3" fmla="*/ 824752 w 2127270"/>
              <a:gd name="connsiteY3" fmla="*/ 0 h 1873433"/>
              <a:gd name="connsiteX0" fmla="*/ 1299882 w 2127270"/>
              <a:gd name="connsiteY0" fmla="*/ 681317 h 1873433"/>
              <a:gd name="connsiteX1" fmla="*/ 1623319 w 2127270"/>
              <a:gd name="connsiteY1" fmla="*/ 227567 h 1873433"/>
              <a:gd name="connsiteX2" fmla="*/ 1963978 w 2127270"/>
              <a:gd name="connsiteY2" fmla="*/ 209639 h 1873433"/>
              <a:gd name="connsiteX3" fmla="*/ 2053625 w 2127270"/>
              <a:gd name="connsiteY3" fmla="*/ 317215 h 1873433"/>
              <a:gd name="connsiteX4" fmla="*/ 2089484 w 2127270"/>
              <a:gd name="connsiteY4" fmla="*/ 622014 h 1873433"/>
              <a:gd name="connsiteX5" fmla="*/ 1488141 w 2127270"/>
              <a:gd name="connsiteY5" fmla="*/ 941104 h 1873433"/>
              <a:gd name="connsiteX0" fmla="*/ 824752 w 2127270"/>
              <a:gd name="connsiteY0" fmla="*/ 0 h 1873433"/>
              <a:gd name="connsiteX1" fmla="*/ 2088776 w 2127270"/>
              <a:gd name="connsiteY1" fmla="*/ 1487951 h 1873433"/>
              <a:gd name="connsiteX2" fmla="*/ 0 w 2127270"/>
              <a:gd name="connsiteY2" fmla="*/ 1873433 h 1873433"/>
              <a:gd name="connsiteX3" fmla="*/ 824752 w 2127270"/>
              <a:gd name="connsiteY3" fmla="*/ 0 h 1873433"/>
              <a:gd name="connsiteX0" fmla="*/ 1299882 w 2127270"/>
              <a:gd name="connsiteY0" fmla="*/ 681317 h 1873433"/>
              <a:gd name="connsiteX1" fmla="*/ 1623319 w 2127270"/>
              <a:gd name="connsiteY1" fmla="*/ 227567 h 1873433"/>
              <a:gd name="connsiteX2" fmla="*/ 1963978 w 2127270"/>
              <a:gd name="connsiteY2" fmla="*/ 209639 h 1873433"/>
              <a:gd name="connsiteX3" fmla="*/ 2053625 w 2127270"/>
              <a:gd name="connsiteY3" fmla="*/ 317215 h 1873433"/>
              <a:gd name="connsiteX4" fmla="*/ 2089484 w 2127270"/>
              <a:gd name="connsiteY4" fmla="*/ 622014 h 1873433"/>
              <a:gd name="connsiteX5" fmla="*/ 1524000 w 2127270"/>
              <a:gd name="connsiteY5" fmla="*/ 797668 h 1873433"/>
              <a:gd name="connsiteX0" fmla="*/ 824752 w 2127270"/>
              <a:gd name="connsiteY0" fmla="*/ 0 h 1873433"/>
              <a:gd name="connsiteX1" fmla="*/ 2088776 w 2127270"/>
              <a:gd name="connsiteY1" fmla="*/ 1487951 h 1873433"/>
              <a:gd name="connsiteX2" fmla="*/ 0 w 2127270"/>
              <a:gd name="connsiteY2" fmla="*/ 1873433 h 1873433"/>
              <a:gd name="connsiteX3" fmla="*/ 824752 w 2127270"/>
              <a:gd name="connsiteY3" fmla="*/ 0 h 1873433"/>
              <a:gd name="connsiteX0" fmla="*/ 1425388 w 2127270"/>
              <a:gd name="connsiteY0" fmla="*/ 645459 h 1873433"/>
              <a:gd name="connsiteX1" fmla="*/ 1623319 w 2127270"/>
              <a:gd name="connsiteY1" fmla="*/ 227567 h 1873433"/>
              <a:gd name="connsiteX2" fmla="*/ 1963978 w 2127270"/>
              <a:gd name="connsiteY2" fmla="*/ 209639 h 1873433"/>
              <a:gd name="connsiteX3" fmla="*/ 2053625 w 2127270"/>
              <a:gd name="connsiteY3" fmla="*/ 317215 h 1873433"/>
              <a:gd name="connsiteX4" fmla="*/ 2089484 w 2127270"/>
              <a:gd name="connsiteY4" fmla="*/ 622014 h 1873433"/>
              <a:gd name="connsiteX5" fmla="*/ 1524000 w 2127270"/>
              <a:gd name="connsiteY5" fmla="*/ 797668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425388 w 2139379"/>
              <a:gd name="connsiteY0" fmla="*/ 645459 h 1873433"/>
              <a:gd name="connsiteX1" fmla="*/ 1623319 w 2139379"/>
              <a:gd name="connsiteY1" fmla="*/ 227567 h 1873433"/>
              <a:gd name="connsiteX2" fmla="*/ 1963978 w 2139379"/>
              <a:gd name="connsiteY2" fmla="*/ 209639 h 1873433"/>
              <a:gd name="connsiteX3" fmla="*/ 2098449 w 2139379"/>
              <a:gd name="connsiteY3" fmla="*/ 299285 h 1873433"/>
              <a:gd name="connsiteX4" fmla="*/ 2089484 w 2139379"/>
              <a:gd name="connsiteY4" fmla="*/ 622014 h 1873433"/>
              <a:gd name="connsiteX5" fmla="*/ 1524000 w 2139379"/>
              <a:gd name="connsiteY5" fmla="*/ 797668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425388 w 2139379"/>
              <a:gd name="connsiteY0" fmla="*/ 645459 h 1873433"/>
              <a:gd name="connsiteX1" fmla="*/ 1623319 w 2139379"/>
              <a:gd name="connsiteY1" fmla="*/ 227567 h 1873433"/>
              <a:gd name="connsiteX2" fmla="*/ 1847436 w 2139379"/>
              <a:gd name="connsiteY2" fmla="*/ 137920 h 1873433"/>
              <a:gd name="connsiteX3" fmla="*/ 1963978 w 2139379"/>
              <a:gd name="connsiteY3" fmla="*/ 209639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524000 w 2139379"/>
              <a:gd name="connsiteY6" fmla="*/ 797668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425388 w 2139379"/>
              <a:gd name="connsiteY0" fmla="*/ 645459 h 1873433"/>
              <a:gd name="connsiteX1" fmla="*/ 1623319 w 2139379"/>
              <a:gd name="connsiteY1" fmla="*/ 227567 h 1873433"/>
              <a:gd name="connsiteX2" fmla="*/ 1847436 w 2139379"/>
              <a:gd name="connsiteY2" fmla="*/ 137920 h 1873433"/>
              <a:gd name="connsiteX3" fmla="*/ 1972943 w 2139379"/>
              <a:gd name="connsiteY3" fmla="*/ 182745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524000 w 2139379"/>
              <a:gd name="connsiteY6" fmla="*/ 797668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425388 w 2139379"/>
              <a:gd name="connsiteY0" fmla="*/ 645459 h 1873433"/>
              <a:gd name="connsiteX1" fmla="*/ 1623319 w 2139379"/>
              <a:gd name="connsiteY1" fmla="*/ 227567 h 1873433"/>
              <a:gd name="connsiteX2" fmla="*/ 1847436 w 2139379"/>
              <a:gd name="connsiteY2" fmla="*/ 137920 h 1873433"/>
              <a:gd name="connsiteX3" fmla="*/ 1972943 w 2139379"/>
              <a:gd name="connsiteY3" fmla="*/ 182745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653332 w 2139379"/>
              <a:gd name="connsiteY6" fmla="*/ 921844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334855 w 2139379"/>
              <a:gd name="connsiteY0" fmla="*/ 558536 h 1873433"/>
              <a:gd name="connsiteX1" fmla="*/ 1623319 w 2139379"/>
              <a:gd name="connsiteY1" fmla="*/ 227567 h 1873433"/>
              <a:gd name="connsiteX2" fmla="*/ 1847436 w 2139379"/>
              <a:gd name="connsiteY2" fmla="*/ 137920 h 1873433"/>
              <a:gd name="connsiteX3" fmla="*/ 1972943 w 2139379"/>
              <a:gd name="connsiteY3" fmla="*/ 182745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653332 w 2139379"/>
              <a:gd name="connsiteY6" fmla="*/ 921844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334855 w 2139379"/>
              <a:gd name="connsiteY0" fmla="*/ 558536 h 1873433"/>
              <a:gd name="connsiteX1" fmla="*/ 1596162 w 2139379"/>
              <a:gd name="connsiteY1" fmla="*/ 139355 h 1873433"/>
              <a:gd name="connsiteX2" fmla="*/ 1847436 w 2139379"/>
              <a:gd name="connsiteY2" fmla="*/ 137920 h 1873433"/>
              <a:gd name="connsiteX3" fmla="*/ 1972943 w 2139379"/>
              <a:gd name="connsiteY3" fmla="*/ 182745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653332 w 2139379"/>
              <a:gd name="connsiteY6" fmla="*/ 921844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334855 w 2139379"/>
              <a:gd name="connsiteY0" fmla="*/ 558536 h 1873433"/>
              <a:gd name="connsiteX1" fmla="*/ 1596162 w 2139379"/>
              <a:gd name="connsiteY1" fmla="*/ 139355 h 1873433"/>
              <a:gd name="connsiteX2" fmla="*/ 1840196 w 2139379"/>
              <a:gd name="connsiteY2" fmla="*/ 93684 h 1873433"/>
              <a:gd name="connsiteX3" fmla="*/ 1972943 w 2139379"/>
              <a:gd name="connsiteY3" fmla="*/ 182745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653332 w 2139379"/>
              <a:gd name="connsiteY6" fmla="*/ 921844 h 1873433"/>
              <a:gd name="connsiteX0" fmla="*/ 824752 w 2184239"/>
              <a:gd name="connsiteY0" fmla="*/ 0 h 1873433"/>
              <a:gd name="connsiteX1" fmla="*/ 2088776 w 2184239"/>
              <a:gd name="connsiteY1" fmla="*/ 1487951 h 1873433"/>
              <a:gd name="connsiteX2" fmla="*/ 0 w 2184239"/>
              <a:gd name="connsiteY2" fmla="*/ 1873433 h 1873433"/>
              <a:gd name="connsiteX3" fmla="*/ 824752 w 2184239"/>
              <a:gd name="connsiteY3" fmla="*/ 0 h 1873433"/>
              <a:gd name="connsiteX0" fmla="*/ 1334855 w 2184239"/>
              <a:gd name="connsiteY0" fmla="*/ 558536 h 1873433"/>
              <a:gd name="connsiteX1" fmla="*/ 1596162 w 2184239"/>
              <a:gd name="connsiteY1" fmla="*/ 139355 h 1873433"/>
              <a:gd name="connsiteX2" fmla="*/ 1840196 w 2184239"/>
              <a:gd name="connsiteY2" fmla="*/ 93684 h 1873433"/>
              <a:gd name="connsiteX3" fmla="*/ 1972943 w 2184239"/>
              <a:gd name="connsiteY3" fmla="*/ 182745 h 1873433"/>
              <a:gd name="connsiteX4" fmla="*/ 2098449 w 2184239"/>
              <a:gd name="connsiteY4" fmla="*/ 299285 h 1873433"/>
              <a:gd name="connsiteX5" fmla="*/ 2147684 w 2184239"/>
              <a:gd name="connsiteY5" fmla="*/ 677893 h 1873433"/>
              <a:gd name="connsiteX6" fmla="*/ 1653332 w 2184239"/>
              <a:gd name="connsiteY6" fmla="*/ 921844 h 1873433"/>
              <a:gd name="connsiteX0" fmla="*/ 824752 w 2197142"/>
              <a:gd name="connsiteY0" fmla="*/ 0 h 1873433"/>
              <a:gd name="connsiteX1" fmla="*/ 2088776 w 2197142"/>
              <a:gd name="connsiteY1" fmla="*/ 1487951 h 1873433"/>
              <a:gd name="connsiteX2" fmla="*/ 0 w 2197142"/>
              <a:gd name="connsiteY2" fmla="*/ 1873433 h 1873433"/>
              <a:gd name="connsiteX3" fmla="*/ 824752 w 2197142"/>
              <a:gd name="connsiteY3" fmla="*/ 0 h 1873433"/>
              <a:gd name="connsiteX0" fmla="*/ 1334855 w 2197142"/>
              <a:gd name="connsiteY0" fmla="*/ 558536 h 1873433"/>
              <a:gd name="connsiteX1" fmla="*/ 1596162 w 2197142"/>
              <a:gd name="connsiteY1" fmla="*/ 139355 h 1873433"/>
              <a:gd name="connsiteX2" fmla="*/ 1840196 w 2197142"/>
              <a:gd name="connsiteY2" fmla="*/ 93684 h 1873433"/>
              <a:gd name="connsiteX3" fmla="*/ 1972943 w 2197142"/>
              <a:gd name="connsiteY3" fmla="*/ 182745 h 1873433"/>
              <a:gd name="connsiteX4" fmla="*/ 2148635 w 2197142"/>
              <a:gd name="connsiteY4" fmla="*/ 272903 h 1873433"/>
              <a:gd name="connsiteX5" fmla="*/ 2147684 w 2197142"/>
              <a:gd name="connsiteY5" fmla="*/ 677893 h 1873433"/>
              <a:gd name="connsiteX6" fmla="*/ 1653332 w 2197142"/>
              <a:gd name="connsiteY6" fmla="*/ 921844 h 1873433"/>
              <a:gd name="connsiteX0" fmla="*/ 824752 w 2195447"/>
              <a:gd name="connsiteY0" fmla="*/ 0 h 1873433"/>
              <a:gd name="connsiteX1" fmla="*/ 2088776 w 2195447"/>
              <a:gd name="connsiteY1" fmla="*/ 1487951 h 1873433"/>
              <a:gd name="connsiteX2" fmla="*/ 0 w 2195447"/>
              <a:gd name="connsiteY2" fmla="*/ 1873433 h 1873433"/>
              <a:gd name="connsiteX3" fmla="*/ 824752 w 2195447"/>
              <a:gd name="connsiteY3" fmla="*/ 0 h 1873433"/>
              <a:gd name="connsiteX0" fmla="*/ 1334855 w 2195447"/>
              <a:gd name="connsiteY0" fmla="*/ 558536 h 1873433"/>
              <a:gd name="connsiteX1" fmla="*/ 1596162 w 2195447"/>
              <a:gd name="connsiteY1" fmla="*/ 139355 h 1873433"/>
              <a:gd name="connsiteX2" fmla="*/ 1840196 w 2195447"/>
              <a:gd name="connsiteY2" fmla="*/ 93684 h 1873433"/>
              <a:gd name="connsiteX3" fmla="*/ 2010196 w 2195447"/>
              <a:gd name="connsiteY3" fmla="*/ 143945 h 1873433"/>
              <a:gd name="connsiteX4" fmla="*/ 2148635 w 2195447"/>
              <a:gd name="connsiteY4" fmla="*/ 272903 h 1873433"/>
              <a:gd name="connsiteX5" fmla="*/ 2147684 w 2195447"/>
              <a:gd name="connsiteY5" fmla="*/ 677893 h 1873433"/>
              <a:gd name="connsiteX6" fmla="*/ 1653332 w 2195447"/>
              <a:gd name="connsiteY6" fmla="*/ 921844 h 187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5447" h="1873433" stroke="0" extrusionOk="0">
                <a:moveTo>
                  <a:pt x="824752" y="0"/>
                </a:moveTo>
                <a:cubicBezTo>
                  <a:pt x="1522853" y="0"/>
                  <a:pt x="2088776" y="666178"/>
                  <a:pt x="2088776" y="1487951"/>
                </a:cubicBezTo>
                <a:cubicBezTo>
                  <a:pt x="1667435" y="1487951"/>
                  <a:pt x="421341" y="1873433"/>
                  <a:pt x="0" y="1873433"/>
                </a:cubicBezTo>
                <a:cubicBezTo>
                  <a:pt x="0" y="1377449"/>
                  <a:pt x="824752" y="495984"/>
                  <a:pt x="824752" y="0"/>
                </a:cubicBezTo>
                <a:close/>
              </a:path>
              <a:path w="2195447" h="1873433" fill="none">
                <a:moveTo>
                  <a:pt x="1334855" y="558536"/>
                </a:moveTo>
                <a:cubicBezTo>
                  <a:pt x="1387267" y="514288"/>
                  <a:pt x="1485479" y="217968"/>
                  <a:pt x="1596162" y="139355"/>
                </a:cubicBezTo>
                <a:cubicBezTo>
                  <a:pt x="1666503" y="62236"/>
                  <a:pt x="1771190" y="92919"/>
                  <a:pt x="1840196" y="93684"/>
                </a:cubicBezTo>
                <a:cubicBezTo>
                  <a:pt x="1909202" y="94449"/>
                  <a:pt x="1958790" y="114075"/>
                  <a:pt x="2010196" y="143945"/>
                </a:cubicBezTo>
                <a:cubicBezTo>
                  <a:pt x="2061603" y="173815"/>
                  <a:pt x="2125720" y="183912"/>
                  <a:pt x="2148635" y="272903"/>
                </a:cubicBezTo>
                <a:cubicBezTo>
                  <a:pt x="2171550" y="361894"/>
                  <a:pt x="2241931" y="573912"/>
                  <a:pt x="2147684" y="677893"/>
                </a:cubicBezTo>
                <a:cubicBezTo>
                  <a:pt x="2053437" y="781874"/>
                  <a:pt x="1778612" y="855367"/>
                  <a:pt x="1653332" y="921844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Arc 54">
            <a:extLst>
              <a:ext uri="{FF2B5EF4-FFF2-40B4-BE49-F238E27FC236}">
                <a16:creationId xmlns:a16="http://schemas.microsoft.com/office/drawing/2014/main" id="{45E7D563-79AA-482E-BF37-0237E970D21A}"/>
              </a:ext>
            </a:extLst>
          </p:cNvPr>
          <p:cNvSpPr/>
          <p:nvPr/>
        </p:nvSpPr>
        <p:spPr>
          <a:xfrm rot="18969925">
            <a:off x="3597907" y="4009218"/>
            <a:ext cx="2195447" cy="1873433"/>
          </a:xfrm>
          <a:custGeom>
            <a:avLst/>
            <a:gdLst>
              <a:gd name="connsiteX0" fmla="*/ 1264023 w 2528047"/>
              <a:gd name="connsiteY0" fmla="*/ 0 h 2975902"/>
              <a:gd name="connsiteX1" fmla="*/ 2528047 w 2528047"/>
              <a:gd name="connsiteY1" fmla="*/ 1487951 h 2975902"/>
              <a:gd name="connsiteX2" fmla="*/ 1264024 w 2528047"/>
              <a:gd name="connsiteY2" fmla="*/ 1487951 h 2975902"/>
              <a:gd name="connsiteX3" fmla="*/ 1264023 w 2528047"/>
              <a:gd name="connsiteY3" fmla="*/ 0 h 2975902"/>
              <a:gd name="connsiteX0" fmla="*/ 1264023 w 2528047"/>
              <a:gd name="connsiteY0" fmla="*/ 0 h 2975902"/>
              <a:gd name="connsiteX1" fmla="*/ 2528047 w 2528047"/>
              <a:gd name="connsiteY1" fmla="*/ 1487951 h 2975902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2088776 w 2088776"/>
              <a:gd name="connsiteY1" fmla="*/ 1487951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1801906 w 2088776"/>
              <a:gd name="connsiteY1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1623319 w 2088776"/>
              <a:gd name="connsiteY1" fmla="*/ 469615 h 1873433"/>
              <a:gd name="connsiteX2" fmla="*/ 1801906 w 2088776"/>
              <a:gd name="connsiteY2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1623319 w 2088776"/>
              <a:gd name="connsiteY1" fmla="*/ 469615 h 1873433"/>
              <a:gd name="connsiteX2" fmla="*/ 1801906 w 2088776"/>
              <a:gd name="connsiteY2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1963978 w 2088776"/>
              <a:gd name="connsiteY1" fmla="*/ 209639 h 1873433"/>
              <a:gd name="connsiteX2" fmla="*/ 1801906 w 2088776"/>
              <a:gd name="connsiteY2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1963978 w 2088776"/>
              <a:gd name="connsiteY1" fmla="*/ 209639 h 1873433"/>
              <a:gd name="connsiteX2" fmla="*/ 2008801 w 2088776"/>
              <a:gd name="connsiteY2" fmla="*/ 693732 h 1873433"/>
              <a:gd name="connsiteX3" fmla="*/ 1801906 w 2088776"/>
              <a:gd name="connsiteY3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299882 w 2088776"/>
              <a:gd name="connsiteY0" fmla="*/ 681317 h 1873433"/>
              <a:gd name="connsiteX1" fmla="*/ 1963978 w 2088776"/>
              <a:gd name="connsiteY1" fmla="*/ 209639 h 1873433"/>
              <a:gd name="connsiteX2" fmla="*/ 2008801 w 2088776"/>
              <a:gd name="connsiteY2" fmla="*/ 693732 h 1873433"/>
              <a:gd name="connsiteX3" fmla="*/ 1801906 w 2088776"/>
              <a:gd name="connsiteY3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299882 w 2088776"/>
              <a:gd name="connsiteY0" fmla="*/ 681317 h 1873433"/>
              <a:gd name="connsiteX1" fmla="*/ 1623319 w 2088776"/>
              <a:gd name="connsiteY1" fmla="*/ 227567 h 1873433"/>
              <a:gd name="connsiteX2" fmla="*/ 1963978 w 2088776"/>
              <a:gd name="connsiteY2" fmla="*/ 209639 h 1873433"/>
              <a:gd name="connsiteX3" fmla="*/ 2008801 w 2088776"/>
              <a:gd name="connsiteY3" fmla="*/ 693732 h 1873433"/>
              <a:gd name="connsiteX4" fmla="*/ 1801906 w 2088776"/>
              <a:gd name="connsiteY4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299882 w 2088776"/>
              <a:gd name="connsiteY0" fmla="*/ 681317 h 1873433"/>
              <a:gd name="connsiteX1" fmla="*/ 1623319 w 2088776"/>
              <a:gd name="connsiteY1" fmla="*/ 227567 h 1873433"/>
              <a:gd name="connsiteX2" fmla="*/ 1963978 w 2088776"/>
              <a:gd name="connsiteY2" fmla="*/ 209639 h 1873433"/>
              <a:gd name="connsiteX3" fmla="*/ 2044660 w 2088776"/>
              <a:gd name="connsiteY3" fmla="*/ 639944 h 1873433"/>
              <a:gd name="connsiteX4" fmla="*/ 2008801 w 2088776"/>
              <a:gd name="connsiteY4" fmla="*/ 693732 h 1873433"/>
              <a:gd name="connsiteX5" fmla="*/ 1801906 w 2088776"/>
              <a:gd name="connsiteY5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299882 w 2088776"/>
              <a:gd name="connsiteY0" fmla="*/ 681317 h 1873433"/>
              <a:gd name="connsiteX1" fmla="*/ 1623319 w 2088776"/>
              <a:gd name="connsiteY1" fmla="*/ 227567 h 1873433"/>
              <a:gd name="connsiteX2" fmla="*/ 1963978 w 2088776"/>
              <a:gd name="connsiteY2" fmla="*/ 209639 h 1873433"/>
              <a:gd name="connsiteX3" fmla="*/ 2044660 w 2088776"/>
              <a:gd name="connsiteY3" fmla="*/ 639944 h 1873433"/>
              <a:gd name="connsiteX4" fmla="*/ 2008801 w 2088776"/>
              <a:gd name="connsiteY4" fmla="*/ 693732 h 1873433"/>
              <a:gd name="connsiteX5" fmla="*/ 1488141 w 2088776"/>
              <a:gd name="connsiteY5" fmla="*/ 941104 h 1873433"/>
              <a:gd name="connsiteX0" fmla="*/ 824752 w 2090223"/>
              <a:gd name="connsiteY0" fmla="*/ 0 h 1873433"/>
              <a:gd name="connsiteX1" fmla="*/ 2088776 w 2090223"/>
              <a:gd name="connsiteY1" fmla="*/ 1487951 h 1873433"/>
              <a:gd name="connsiteX2" fmla="*/ 0 w 2090223"/>
              <a:gd name="connsiteY2" fmla="*/ 1873433 h 1873433"/>
              <a:gd name="connsiteX3" fmla="*/ 824752 w 2090223"/>
              <a:gd name="connsiteY3" fmla="*/ 0 h 1873433"/>
              <a:gd name="connsiteX0" fmla="*/ 1299882 w 2090223"/>
              <a:gd name="connsiteY0" fmla="*/ 681317 h 1873433"/>
              <a:gd name="connsiteX1" fmla="*/ 1623319 w 2090223"/>
              <a:gd name="connsiteY1" fmla="*/ 227567 h 1873433"/>
              <a:gd name="connsiteX2" fmla="*/ 1963978 w 2090223"/>
              <a:gd name="connsiteY2" fmla="*/ 209639 h 1873433"/>
              <a:gd name="connsiteX3" fmla="*/ 2089484 w 2090223"/>
              <a:gd name="connsiteY3" fmla="*/ 622014 h 1873433"/>
              <a:gd name="connsiteX4" fmla="*/ 2008801 w 2090223"/>
              <a:gd name="connsiteY4" fmla="*/ 693732 h 1873433"/>
              <a:gd name="connsiteX5" fmla="*/ 1488141 w 2090223"/>
              <a:gd name="connsiteY5" fmla="*/ 941104 h 1873433"/>
              <a:gd name="connsiteX0" fmla="*/ 824752 w 2089578"/>
              <a:gd name="connsiteY0" fmla="*/ 0 h 1873433"/>
              <a:gd name="connsiteX1" fmla="*/ 2088776 w 2089578"/>
              <a:gd name="connsiteY1" fmla="*/ 1487951 h 1873433"/>
              <a:gd name="connsiteX2" fmla="*/ 0 w 2089578"/>
              <a:gd name="connsiteY2" fmla="*/ 1873433 h 1873433"/>
              <a:gd name="connsiteX3" fmla="*/ 824752 w 2089578"/>
              <a:gd name="connsiteY3" fmla="*/ 0 h 1873433"/>
              <a:gd name="connsiteX0" fmla="*/ 1299882 w 2089578"/>
              <a:gd name="connsiteY0" fmla="*/ 681317 h 1873433"/>
              <a:gd name="connsiteX1" fmla="*/ 1623319 w 2089578"/>
              <a:gd name="connsiteY1" fmla="*/ 227567 h 1873433"/>
              <a:gd name="connsiteX2" fmla="*/ 1963978 w 2089578"/>
              <a:gd name="connsiteY2" fmla="*/ 209639 h 1873433"/>
              <a:gd name="connsiteX3" fmla="*/ 2053625 w 2089578"/>
              <a:gd name="connsiteY3" fmla="*/ 317215 h 1873433"/>
              <a:gd name="connsiteX4" fmla="*/ 2089484 w 2089578"/>
              <a:gd name="connsiteY4" fmla="*/ 622014 h 1873433"/>
              <a:gd name="connsiteX5" fmla="*/ 2008801 w 2089578"/>
              <a:gd name="connsiteY5" fmla="*/ 693732 h 1873433"/>
              <a:gd name="connsiteX6" fmla="*/ 1488141 w 2089578"/>
              <a:gd name="connsiteY6" fmla="*/ 941104 h 1873433"/>
              <a:gd name="connsiteX0" fmla="*/ 824752 w 2089578"/>
              <a:gd name="connsiteY0" fmla="*/ 0 h 1873433"/>
              <a:gd name="connsiteX1" fmla="*/ 2088776 w 2089578"/>
              <a:gd name="connsiteY1" fmla="*/ 1487951 h 1873433"/>
              <a:gd name="connsiteX2" fmla="*/ 0 w 2089578"/>
              <a:gd name="connsiteY2" fmla="*/ 1873433 h 1873433"/>
              <a:gd name="connsiteX3" fmla="*/ 824752 w 2089578"/>
              <a:gd name="connsiteY3" fmla="*/ 0 h 1873433"/>
              <a:gd name="connsiteX0" fmla="*/ 1299882 w 2089578"/>
              <a:gd name="connsiteY0" fmla="*/ 681317 h 1873433"/>
              <a:gd name="connsiteX1" fmla="*/ 1623319 w 2089578"/>
              <a:gd name="connsiteY1" fmla="*/ 227567 h 1873433"/>
              <a:gd name="connsiteX2" fmla="*/ 1963978 w 2089578"/>
              <a:gd name="connsiteY2" fmla="*/ 209639 h 1873433"/>
              <a:gd name="connsiteX3" fmla="*/ 2053625 w 2089578"/>
              <a:gd name="connsiteY3" fmla="*/ 317215 h 1873433"/>
              <a:gd name="connsiteX4" fmla="*/ 2089484 w 2089578"/>
              <a:gd name="connsiteY4" fmla="*/ 622014 h 1873433"/>
              <a:gd name="connsiteX5" fmla="*/ 2008801 w 2089578"/>
              <a:gd name="connsiteY5" fmla="*/ 693732 h 1873433"/>
              <a:gd name="connsiteX6" fmla="*/ 1488141 w 2089578"/>
              <a:gd name="connsiteY6" fmla="*/ 941104 h 1873433"/>
              <a:gd name="connsiteX0" fmla="*/ 824752 w 2089578"/>
              <a:gd name="connsiteY0" fmla="*/ 0 h 1873433"/>
              <a:gd name="connsiteX1" fmla="*/ 2088776 w 2089578"/>
              <a:gd name="connsiteY1" fmla="*/ 1487951 h 1873433"/>
              <a:gd name="connsiteX2" fmla="*/ 0 w 2089578"/>
              <a:gd name="connsiteY2" fmla="*/ 1873433 h 1873433"/>
              <a:gd name="connsiteX3" fmla="*/ 824752 w 2089578"/>
              <a:gd name="connsiteY3" fmla="*/ 0 h 1873433"/>
              <a:gd name="connsiteX0" fmla="*/ 1299882 w 2089578"/>
              <a:gd name="connsiteY0" fmla="*/ 681317 h 1873433"/>
              <a:gd name="connsiteX1" fmla="*/ 1623319 w 2089578"/>
              <a:gd name="connsiteY1" fmla="*/ 227567 h 1873433"/>
              <a:gd name="connsiteX2" fmla="*/ 1963978 w 2089578"/>
              <a:gd name="connsiteY2" fmla="*/ 209639 h 1873433"/>
              <a:gd name="connsiteX3" fmla="*/ 2053625 w 2089578"/>
              <a:gd name="connsiteY3" fmla="*/ 317215 h 1873433"/>
              <a:gd name="connsiteX4" fmla="*/ 2089484 w 2089578"/>
              <a:gd name="connsiteY4" fmla="*/ 622014 h 1873433"/>
              <a:gd name="connsiteX5" fmla="*/ 2008801 w 2089578"/>
              <a:gd name="connsiteY5" fmla="*/ 693732 h 1873433"/>
              <a:gd name="connsiteX6" fmla="*/ 1488141 w 2089578"/>
              <a:gd name="connsiteY6" fmla="*/ 941104 h 1873433"/>
              <a:gd name="connsiteX0" fmla="*/ 824752 w 2089578"/>
              <a:gd name="connsiteY0" fmla="*/ 0 h 1873433"/>
              <a:gd name="connsiteX1" fmla="*/ 2088776 w 2089578"/>
              <a:gd name="connsiteY1" fmla="*/ 1487951 h 1873433"/>
              <a:gd name="connsiteX2" fmla="*/ 0 w 2089578"/>
              <a:gd name="connsiteY2" fmla="*/ 1873433 h 1873433"/>
              <a:gd name="connsiteX3" fmla="*/ 824752 w 2089578"/>
              <a:gd name="connsiteY3" fmla="*/ 0 h 1873433"/>
              <a:gd name="connsiteX0" fmla="*/ 1299882 w 2089578"/>
              <a:gd name="connsiteY0" fmla="*/ 681317 h 1873433"/>
              <a:gd name="connsiteX1" fmla="*/ 1623319 w 2089578"/>
              <a:gd name="connsiteY1" fmla="*/ 227567 h 1873433"/>
              <a:gd name="connsiteX2" fmla="*/ 1963978 w 2089578"/>
              <a:gd name="connsiteY2" fmla="*/ 209639 h 1873433"/>
              <a:gd name="connsiteX3" fmla="*/ 2053625 w 2089578"/>
              <a:gd name="connsiteY3" fmla="*/ 317215 h 1873433"/>
              <a:gd name="connsiteX4" fmla="*/ 2089484 w 2089578"/>
              <a:gd name="connsiteY4" fmla="*/ 622014 h 1873433"/>
              <a:gd name="connsiteX5" fmla="*/ 2008801 w 2089578"/>
              <a:gd name="connsiteY5" fmla="*/ 693732 h 1873433"/>
              <a:gd name="connsiteX6" fmla="*/ 1488141 w 2089578"/>
              <a:gd name="connsiteY6" fmla="*/ 941104 h 1873433"/>
              <a:gd name="connsiteX0" fmla="*/ 824752 w 2094034"/>
              <a:gd name="connsiteY0" fmla="*/ 0 h 1873433"/>
              <a:gd name="connsiteX1" fmla="*/ 2088776 w 2094034"/>
              <a:gd name="connsiteY1" fmla="*/ 1487951 h 1873433"/>
              <a:gd name="connsiteX2" fmla="*/ 0 w 2094034"/>
              <a:gd name="connsiteY2" fmla="*/ 1873433 h 1873433"/>
              <a:gd name="connsiteX3" fmla="*/ 824752 w 2094034"/>
              <a:gd name="connsiteY3" fmla="*/ 0 h 1873433"/>
              <a:gd name="connsiteX0" fmla="*/ 1299882 w 2094034"/>
              <a:gd name="connsiteY0" fmla="*/ 681317 h 1873433"/>
              <a:gd name="connsiteX1" fmla="*/ 1623319 w 2094034"/>
              <a:gd name="connsiteY1" fmla="*/ 227567 h 1873433"/>
              <a:gd name="connsiteX2" fmla="*/ 1963978 w 2094034"/>
              <a:gd name="connsiteY2" fmla="*/ 209639 h 1873433"/>
              <a:gd name="connsiteX3" fmla="*/ 2053625 w 2094034"/>
              <a:gd name="connsiteY3" fmla="*/ 317215 h 1873433"/>
              <a:gd name="connsiteX4" fmla="*/ 2089484 w 2094034"/>
              <a:gd name="connsiteY4" fmla="*/ 622014 h 1873433"/>
              <a:gd name="connsiteX5" fmla="*/ 2071554 w 2094034"/>
              <a:gd name="connsiteY5" fmla="*/ 613050 h 1873433"/>
              <a:gd name="connsiteX6" fmla="*/ 1488141 w 2094034"/>
              <a:gd name="connsiteY6" fmla="*/ 941104 h 1873433"/>
              <a:gd name="connsiteX0" fmla="*/ 824752 w 2127270"/>
              <a:gd name="connsiteY0" fmla="*/ 0 h 1873433"/>
              <a:gd name="connsiteX1" fmla="*/ 2088776 w 2127270"/>
              <a:gd name="connsiteY1" fmla="*/ 1487951 h 1873433"/>
              <a:gd name="connsiteX2" fmla="*/ 0 w 2127270"/>
              <a:gd name="connsiteY2" fmla="*/ 1873433 h 1873433"/>
              <a:gd name="connsiteX3" fmla="*/ 824752 w 2127270"/>
              <a:gd name="connsiteY3" fmla="*/ 0 h 1873433"/>
              <a:gd name="connsiteX0" fmla="*/ 1299882 w 2127270"/>
              <a:gd name="connsiteY0" fmla="*/ 681317 h 1873433"/>
              <a:gd name="connsiteX1" fmla="*/ 1623319 w 2127270"/>
              <a:gd name="connsiteY1" fmla="*/ 227567 h 1873433"/>
              <a:gd name="connsiteX2" fmla="*/ 1963978 w 2127270"/>
              <a:gd name="connsiteY2" fmla="*/ 209639 h 1873433"/>
              <a:gd name="connsiteX3" fmla="*/ 2053625 w 2127270"/>
              <a:gd name="connsiteY3" fmla="*/ 317215 h 1873433"/>
              <a:gd name="connsiteX4" fmla="*/ 2089484 w 2127270"/>
              <a:gd name="connsiteY4" fmla="*/ 622014 h 1873433"/>
              <a:gd name="connsiteX5" fmla="*/ 1488141 w 2127270"/>
              <a:gd name="connsiteY5" fmla="*/ 941104 h 1873433"/>
              <a:gd name="connsiteX0" fmla="*/ 824752 w 2127270"/>
              <a:gd name="connsiteY0" fmla="*/ 0 h 1873433"/>
              <a:gd name="connsiteX1" fmla="*/ 2088776 w 2127270"/>
              <a:gd name="connsiteY1" fmla="*/ 1487951 h 1873433"/>
              <a:gd name="connsiteX2" fmla="*/ 0 w 2127270"/>
              <a:gd name="connsiteY2" fmla="*/ 1873433 h 1873433"/>
              <a:gd name="connsiteX3" fmla="*/ 824752 w 2127270"/>
              <a:gd name="connsiteY3" fmla="*/ 0 h 1873433"/>
              <a:gd name="connsiteX0" fmla="*/ 1299882 w 2127270"/>
              <a:gd name="connsiteY0" fmla="*/ 681317 h 1873433"/>
              <a:gd name="connsiteX1" fmla="*/ 1623319 w 2127270"/>
              <a:gd name="connsiteY1" fmla="*/ 227567 h 1873433"/>
              <a:gd name="connsiteX2" fmla="*/ 1963978 w 2127270"/>
              <a:gd name="connsiteY2" fmla="*/ 209639 h 1873433"/>
              <a:gd name="connsiteX3" fmla="*/ 2053625 w 2127270"/>
              <a:gd name="connsiteY3" fmla="*/ 317215 h 1873433"/>
              <a:gd name="connsiteX4" fmla="*/ 2089484 w 2127270"/>
              <a:gd name="connsiteY4" fmla="*/ 622014 h 1873433"/>
              <a:gd name="connsiteX5" fmla="*/ 1524000 w 2127270"/>
              <a:gd name="connsiteY5" fmla="*/ 797668 h 1873433"/>
              <a:gd name="connsiteX0" fmla="*/ 824752 w 2127270"/>
              <a:gd name="connsiteY0" fmla="*/ 0 h 1873433"/>
              <a:gd name="connsiteX1" fmla="*/ 2088776 w 2127270"/>
              <a:gd name="connsiteY1" fmla="*/ 1487951 h 1873433"/>
              <a:gd name="connsiteX2" fmla="*/ 0 w 2127270"/>
              <a:gd name="connsiteY2" fmla="*/ 1873433 h 1873433"/>
              <a:gd name="connsiteX3" fmla="*/ 824752 w 2127270"/>
              <a:gd name="connsiteY3" fmla="*/ 0 h 1873433"/>
              <a:gd name="connsiteX0" fmla="*/ 1425388 w 2127270"/>
              <a:gd name="connsiteY0" fmla="*/ 645459 h 1873433"/>
              <a:gd name="connsiteX1" fmla="*/ 1623319 w 2127270"/>
              <a:gd name="connsiteY1" fmla="*/ 227567 h 1873433"/>
              <a:gd name="connsiteX2" fmla="*/ 1963978 w 2127270"/>
              <a:gd name="connsiteY2" fmla="*/ 209639 h 1873433"/>
              <a:gd name="connsiteX3" fmla="*/ 2053625 w 2127270"/>
              <a:gd name="connsiteY3" fmla="*/ 317215 h 1873433"/>
              <a:gd name="connsiteX4" fmla="*/ 2089484 w 2127270"/>
              <a:gd name="connsiteY4" fmla="*/ 622014 h 1873433"/>
              <a:gd name="connsiteX5" fmla="*/ 1524000 w 2127270"/>
              <a:gd name="connsiteY5" fmla="*/ 797668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425388 w 2139379"/>
              <a:gd name="connsiteY0" fmla="*/ 645459 h 1873433"/>
              <a:gd name="connsiteX1" fmla="*/ 1623319 w 2139379"/>
              <a:gd name="connsiteY1" fmla="*/ 227567 h 1873433"/>
              <a:gd name="connsiteX2" fmla="*/ 1963978 w 2139379"/>
              <a:gd name="connsiteY2" fmla="*/ 209639 h 1873433"/>
              <a:gd name="connsiteX3" fmla="*/ 2098449 w 2139379"/>
              <a:gd name="connsiteY3" fmla="*/ 299285 h 1873433"/>
              <a:gd name="connsiteX4" fmla="*/ 2089484 w 2139379"/>
              <a:gd name="connsiteY4" fmla="*/ 622014 h 1873433"/>
              <a:gd name="connsiteX5" fmla="*/ 1524000 w 2139379"/>
              <a:gd name="connsiteY5" fmla="*/ 797668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425388 w 2139379"/>
              <a:gd name="connsiteY0" fmla="*/ 645459 h 1873433"/>
              <a:gd name="connsiteX1" fmla="*/ 1623319 w 2139379"/>
              <a:gd name="connsiteY1" fmla="*/ 227567 h 1873433"/>
              <a:gd name="connsiteX2" fmla="*/ 1847436 w 2139379"/>
              <a:gd name="connsiteY2" fmla="*/ 137920 h 1873433"/>
              <a:gd name="connsiteX3" fmla="*/ 1963978 w 2139379"/>
              <a:gd name="connsiteY3" fmla="*/ 209639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524000 w 2139379"/>
              <a:gd name="connsiteY6" fmla="*/ 797668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425388 w 2139379"/>
              <a:gd name="connsiteY0" fmla="*/ 645459 h 1873433"/>
              <a:gd name="connsiteX1" fmla="*/ 1623319 w 2139379"/>
              <a:gd name="connsiteY1" fmla="*/ 227567 h 1873433"/>
              <a:gd name="connsiteX2" fmla="*/ 1847436 w 2139379"/>
              <a:gd name="connsiteY2" fmla="*/ 137920 h 1873433"/>
              <a:gd name="connsiteX3" fmla="*/ 1972943 w 2139379"/>
              <a:gd name="connsiteY3" fmla="*/ 182745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524000 w 2139379"/>
              <a:gd name="connsiteY6" fmla="*/ 797668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425388 w 2139379"/>
              <a:gd name="connsiteY0" fmla="*/ 645459 h 1873433"/>
              <a:gd name="connsiteX1" fmla="*/ 1623319 w 2139379"/>
              <a:gd name="connsiteY1" fmla="*/ 227567 h 1873433"/>
              <a:gd name="connsiteX2" fmla="*/ 1847436 w 2139379"/>
              <a:gd name="connsiteY2" fmla="*/ 137920 h 1873433"/>
              <a:gd name="connsiteX3" fmla="*/ 1972943 w 2139379"/>
              <a:gd name="connsiteY3" fmla="*/ 182745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653332 w 2139379"/>
              <a:gd name="connsiteY6" fmla="*/ 921844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334855 w 2139379"/>
              <a:gd name="connsiteY0" fmla="*/ 558536 h 1873433"/>
              <a:gd name="connsiteX1" fmla="*/ 1623319 w 2139379"/>
              <a:gd name="connsiteY1" fmla="*/ 227567 h 1873433"/>
              <a:gd name="connsiteX2" fmla="*/ 1847436 w 2139379"/>
              <a:gd name="connsiteY2" fmla="*/ 137920 h 1873433"/>
              <a:gd name="connsiteX3" fmla="*/ 1972943 w 2139379"/>
              <a:gd name="connsiteY3" fmla="*/ 182745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653332 w 2139379"/>
              <a:gd name="connsiteY6" fmla="*/ 921844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334855 w 2139379"/>
              <a:gd name="connsiteY0" fmla="*/ 558536 h 1873433"/>
              <a:gd name="connsiteX1" fmla="*/ 1596162 w 2139379"/>
              <a:gd name="connsiteY1" fmla="*/ 139355 h 1873433"/>
              <a:gd name="connsiteX2" fmla="*/ 1847436 w 2139379"/>
              <a:gd name="connsiteY2" fmla="*/ 137920 h 1873433"/>
              <a:gd name="connsiteX3" fmla="*/ 1972943 w 2139379"/>
              <a:gd name="connsiteY3" fmla="*/ 182745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653332 w 2139379"/>
              <a:gd name="connsiteY6" fmla="*/ 921844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334855 w 2139379"/>
              <a:gd name="connsiteY0" fmla="*/ 558536 h 1873433"/>
              <a:gd name="connsiteX1" fmla="*/ 1596162 w 2139379"/>
              <a:gd name="connsiteY1" fmla="*/ 139355 h 1873433"/>
              <a:gd name="connsiteX2" fmla="*/ 1840196 w 2139379"/>
              <a:gd name="connsiteY2" fmla="*/ 93684 h 1873433"/>
              <a:gd name="connsiteX3" fmla="*/ 1972943 w 2139379"/>
              <a:gd name="connsiteY3" fmla="*/ 182745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653332 w 2139379"/>
              <a:gd name="connsiteY6" fmla="*/ 921844 h 1873433"/>
              <a:gd name="connsiteX0" fmla="*/ 824752 w 2184239"/>
              <a:gd name="connsiteY0" fmla="*/ 0 h 1873433"/>
              <a:gd name="connsiteX1" fmla="*/ 2088776 w 2184239"/>
              <a:gd name="connsiteY1" fmla="*/ 1487951 h 1873433"/>
              <a:gd name="connsiteX2" fmla="*/ 0 w 2184239"/>
              <a:gd name="connsiteY2" fmla="*/ 1873433 h 1873433"/>
              <a:gd name="connsiteX3" fmla="*/ 824752 w 2184239"/>
              <a:gd name="connsiteY3" fmla="*/ 0 h 1873433"/>
              <a:gd name="connsiteX0" fmla="*/ 1334855 w 2184239"/>
              <a:gd name="connsiteY0" fmla="*/ 558536 h 1873433"/>
              <a:gd name="connsiteX1" fmla="*/ 1596162 w 2184239"/>
              <a:gd name="connsiteY1" fmla="*/ 139355 h 1873433"/>
              <a:gd name="connsiteX2" fmla="*/ 1840196 w 2184239"/>
              <a:gd name="connsiteY2" fmla="*/ 93684 h 1873433"/>
              <a:gd name="connsiteX3" fmla="*/ 1972943 w 2184239"/>
              <a:gd name="connsiteY3" fmla="*/ 182745 h 1873433"/>
              <a:gd name="connsiteX4" fmla="*/ 2098449 w 2184239"/>
              <a:gd name="connsiteY4" fmla="*/ 299285 h 1873433"/>
              <a:gd name="connsiteX5" fmla="*/ 2147684 w 2184239"/>
              <a:gd name="connsiteY5" fmla="*/ 677893 h 1873433"/>
              <a:gd name="connsiteX6" fmla="*/ 1653332 w 2184239"/>
              <a:gd name="connsiteY6" fmla="*/ 921844 h 1873433"/>
              <a:gd name="connsiteX0" fmla="*/ 824752 w 2197142"/>
              <a:gd name="connsiteY0" fmla="*/ 0 h 1873433"/>
              <a:gd name="connsiteX1" fmla="*/ 2088776 w 2197142"/>
              <a:gd name="connsiteY1" fmla="*/ 1487951 h 1873433"/>
              <a:gd name="connsiteX2" fmla="*/ 0 w 2197142"/>
              <a:gd name="connsiteY2" fmla="*/ 1873433 h 1873433"/>
              <a:gd name="connsiteX3" fmla="*/ 824752 w 2197142"/>
              <a:gd name="connsiteY3" fmla="*/ 0 h 1873433"/>
              <a:gd name="connsiteX0" fmla="*/ 1334855 w 2197142"/>
              <a:gd name="connsiteY0" fmla="*/ 558536 h 1873433"/>
              <a:gd name="connsiteX1" fmla="*/ 1596162 w 2197142"/>
              <a:gd name="connsiteY1" fmla="*/ 139355 h 1873433"/>
              <a:gd name="connsiteX2" fmla="*/ 1840196 w 2197142"/>
              <a:gd name="connsiteY2" fmla="*/ 93684 h 1873433"/>
              <a:gd name="connsiteX3" fmla="*/ 1972943 w 2197142"/>
              <a:gd name="connsiteY3" fmla="*/ 182745 h 1873433"/>
              <a:gd name="connsiteX4" fmla="*/ 2148635 w 2197142"/>
              <a:gd name="connsiteY4" fmla="*/ 272903 h 1873433"/>
              <a:gd name="connsiteX5" fmla="*/ 2147684 w 2197142"/>
              <a:gd name="connsiteY5" fmla="*/ 677893 h 1873433"/>
              <a:gd name="connsiteX6" fmla="*/ 1653332 w 2197142"/>
              <a:gd name="connsiteY6" fmla="*/ 921844 h 1873433"/>
              <a:gd name="connsiteX0" fmla="*/ 824752 w 2195447"/>
              <a:gd name="connsiteY0" fmla="*/ 0 h 1873433"/>
              <a:gd name="connsiteX1" fmla="*/ 2088776 w 2195447"/>
              <a:gd name="connsiteY1" fmla="*/ 1487951 h 1873433"/>
              <a:gd name="connsiteX2" fmla="*/ 0 w 2195447"/>
              <a:gd name="connsiteY2" fmla="*/ 1873433 h 1873433"/>
              <a:gd name="connsiteX3" fmla="*/ 824752 w 2195447"/>
              <a:gd name="connsiteY3" fmla="*/ 0 h 1873433"/>
              <a:gd name="connsiteX0" fmla="*/ 1334855 w 2195447"/>
              <a:gd name="connsiteY0" fmla="*/ 558536 h 1873433"/>
              <a:gd name="connsiteX1" fmla="*/ 1596162 w 2195447"/>
              <a:gd name="connsiteY1" fmla="*/ 139355 h 1873433"/>
              <a:gd name="connsiteX2" fmla="*/ 1840196 w 2195447"/>
              <a:gd name="connsiteY2" fmla="*/ 93684 h 1873433"/>
              <a:gd name="connsiteX3" fmla="*/ 2010196 w 2195447"/>
              <a:gd name="connsiteY3" fmla="*/ 143945 h 1873433"/>
              <a:gd name="connsiteX4" fmla="*/ 2148635 w 2195447"/>
              <a:gd name="connsiteY4" fmla="*/ 272903 h 1873433"/>
              <a:gd name="connsiteX5" fmla="*/ 2147684 w 2195447"/>
              <a:gd name="connsiteY5" fmla="*/ 677893 h 1873433"/>
              <a:gd name="connsiteX6" fmla="*/ 1653332 w 2195447"/>
              <a:gd name="connsiteY6" fmla="*/ 921844 h 187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5447" h="1873433" stroke="0" extrusionOk="0">
                <a:moveTo>
                  <a:pt x="824752" y="0"/>
                </a:moveTo>
                <a:cubicBezTo>
                  <a:pt x="1522853" y="0"/>
                  <a:pt x="2088776" y="666178"/>
                  <a:pt x="2088776" y="1487951"/>
                </a:cubicBezTo>
                <a:cubicBezTo>
                  <a:pt x="1667435" y="1487951"/>
                  <a:pt x="421341" y="1873433"/>
                  <a:pt x="0" y="1873433"/>
                </a:cubicBezTo>
                <a:cubicBezTo>
                  <a:pt x="0" y="1377449"/>
                  <a:pt x="824752" y="495984"/>
                  <a:pt x="824752" y="0"/>
                </a:cubicBezTo>
                <a:close/>
              </a:path>
              <a:path w="2195447" h="1873433" fill="none">
                <a:moveTo>
                  <a:pt x="1334855" y="558536"/>
                </a:moveTo>
                <a:cubicBezTo>
                  <a:pt x="1387267" y="514288"/>
                  <a:pt x="1485479" y="217968"/>
                  <a:pt x="1596162" y="139355"/>
                </a:cubicBezTo>
                <a:cubicBezTo>
                  <a:pt x="1666503" y="62236"/>
                  <a:pt x="1771190" y="92919"/>
                  <a:pt x="1840196" y="93684"/>
                </a:cubicBezTo>
                <a:cubicBezTo>
                  <a:pt x="1909202" y="94449"/>
                  <a:pt x="1958790" y="114075"/>
                  <a:pt x="2010196" y="143945"/>
                </a:cubicBezTo>
                <a:cubicBezTo>
                  <a:pt x="2061603" y="173815"/>
                  <a:pt x="2125720" y="183912"/>
                  <a:pt x="2148635" y="272903"/>
                </a:cubicBezTo>
                <a:cubicBezTo>
                  <a:pt x="2171550" y="361894"/>
                  <a:pt x="2241931" y="573912"/>
                  <a:pt x="2147684" y="677893"/>
                </a:cubicBezTo>
                <a:cubicBezTo>
                  <a:pt x="2053437" y="781874"/>
                  <a:pt x="1778612" y="855367"/>
                  <a:pt x="1653332" y="921844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54">
            <a:extLst>
              <a:ext uri="{FF2B5EF4-FFF2-40B4-BE49-F238E27FC236}">
                <a16:creationId xmlns:a16="http://schemas.microsoft.com/office/drawing/2014/main" id="{6F28B321-D714-480C-9AB0-97DD1EEC0C9B}"/>
              </a:ext>
            </a:extLst>
          </p:cNvPr>
          <p:cNvSpPr/>
          <p:nvPr/>
        </p:nvSpPr>
        <p:spPr>
          <a:xfrm rot="18969925">
            <a:off x="1483161" y="3994396"/>
            <a:ext cx="2195447" cy="1873433"/>
          </a:xfrm>
          <a:custGeom>
            <a:avLst/>
            <a:gdLst>
              <a:gd name="connsiteX0" fmla="*/ 1264023 w 2528047"/>
              <a:gd name="connsiteY0" fmla="*/ 0 h 2975902"/>
              <a:gd name="connsiteX1" fmla="*/ 2528047 w 2528047"/>
              <a:gd name="connsiteY1" fmla="*/ 1487951 h 2975902"/>
              <a:gd name="connsiteX2" fmla="*/ 1264024 w 2528047"/>
              <a:gd name="connsiteY2" fmla="*/ 1487951 h 2975902"/>
              <a:gd name="connsiteX3" fmla="*/ 1264023 w 2528047"/>
              <a:gd name="connsiteY3" fmla="*/ 0 h 2975902"/>
              <a:gd name="connsiteX0" fmla="*/ 1264023 w 2528047"/>
              <a:gd name="connsiteY0" fmla="*/ 0 h 2975902"/>
              <a:gd name="connsiteX1" fmla="*/ 2528047 w 2528047"/>
              <a:gd name="connsiteY1" fmla="*/ 1487951 h 2975902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2088776 w 2088776"/>
              <a:gd name="connsiteY1" fmla="*/ 1487951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1801906 w 2088776"/>
              <a:gd name="connsiteY1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1623319 w 2088776"/>
              <a:gd name="connsiteY1" fmla="*/ 469615 h 1873433"/>
              <a:gd name="connsiteX2" fmla="*/ 1801906 w 2088776"/>
              <a:gd name="connsiteY2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1623319 w 2088776"/>
              <a:gd name="connsiteY1" fmla="*/ 469615 h 1873433"/>
              <a:gd name="connsiteX2" fmla="*/ 1801906 w 2088776"/>
              <a:gd name="connsiteY2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1963978 w 2088776"/>
              <a:gd name="connsiteY1" fmla="*/ 209639 h 1873433"/>
              <a:gd name="connsiteX2" fmla="*/ 1801906 w 2088776"/>
              <a:gd name="connsiteY2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084729 w 2088776"/>
              <a:gd name="connsiteY0" fmla="*/ 430306 h 1873433"/>
              <a:gd name="connsiteX1" fmla="*/ 1963978 w 2088776"/>
              <a:gd name="connsiteY1" fmla="*/ 209639 h 1873433"/>
              <a:gd name="connsiteX2" fmla="*/ 2008801 w 2088776"/>
              <a:gd name="connsiteY2" fmla="*/ 693732 h 1873433"/>
              <a:gd name="connsiteX3" fmla="*/ 1801906 w 2088776"/>
              <a:gd name="connsiteY3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299882 w 2088776"/>
              <a:gd name="connsiteY0" fmla="*/ 681317 h 1873433"/>
              <a:gd name="connsiteX1" fmla="*/ 1963978 w 2088776"/>
              <a:gd name="connsiteY1" fmla="*/ 209639 h 1873433"/>
              <a:gd name="connsiteX2" fmla="*/ 2008801 w 2088776"/>
              <a:gd name="connsiteY2" fmla="*/ 693732 h 1873433"/>
              <a:gd name="connsiteX3" fmla="*/ 1801906 w 2088776"/>
              <a:gd name="connsiteY3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299882 w 2088776"/>
              <a:gd name="connsiteY0" fmla="*/ 681317 h 1873433"/>
              <a:gd name="connsiteX1" fmla="*/ 1623319 w 2088776"/>
              <a:gd name="connsiteY1" fmla="*/ 227567 h 1873433"/>
              <a:gd name="connsiteX2" fmla="*/ 1963978 w 2088776"/>
              <a:gd name="connsiteY2" fmla="*/ 209639 h 1873433"/>
              <a:gd name="connsiteX3" fmla="*/ 2008801 w 2088776"/>
              <a:gd name="connsiteY3" fmla="*/ 693732 h 1873433"/>
              <a:gd name="connsiteX4" fmla="*/ 1801906 w 2088776"/>
              <a:gd name="connsiteY4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299882 w 2088776"/>
              <a:gd name="connsiteY0" fmla="*/ 681317 h 1873433"/>
              <a:gd name="connsiteX1" fmla="*/ 1623319 w 2088776"/>
              <a:gd name="connsiteY1" fmla="*/ 227567 h 1873433"/>
              <a:gd name="connsiteX2" fmla="*/ 1963978 w 2088776"/>
              <a:gd name="connsiteY2" fmla="*/ 209639 h 1873433"/>
              <a:gd name="connsiteX3" fmla="*/ 2044660 w 2088776"/>
              <a:gd name="connsiteY3" fmla="*/ 639944 h 1873433"/>
              <a:gd name="connsiteX4" fmla="*/ 2008801 w 2088776"/>
              <a:gd name="connsiteY4" fmla="*/ 693732 h 1873433"/>
              <a:gd name="connsiteX5" fmla="*/ 1801906 w 2088776"/>
              <a:gd name="connsiteY5" fmla="*/ 1290727 h 1873433"/>
              <a:gd name="connsiteX0" fmla="*/ 824752 w 2088776"/>
              <a:gd name="connsiteY0" fmla="*/ 0 h 1873433"/>
              <a:gd name="connsiteX1" fmla="*/ 2088776 w 2088776"/>
              <a:gd name="connsiteY1" fmla="*/ 1487951 h 1873433"/>
              <a:gd name="connsiteX2" fmla="*/ 0 w 2088776"/>
              <a:gd name="connsiteY2" fmla="*/ 1873433 h 1873433"/>
              <a:gd name="connsiteX3" fmla="*/ 824752 w 2088776"/>
              <a:gd name="connsiteY3" fmla="*/ 0 h 1873433"/>
              <a:gd name="connsiteX0" fmla="*/ 1299882 w 2088776"/>
              <a:gd name="connsiteY0" fmla="*/ 681317 h 1873433"/>
              <a:gd name="connsiteX1" fmla="*/ 1623319 w 2088776"/>
              <a:gd name="connsiteY1" fmla="*/ 227567 h 1873433"/>
              <a:gd name="connsiteX2" fmla="*/ 1963978 w 2088776"/>
              <a:gd name="connsiteY2" fmla="*/ 209639 h 1873433"/>
              <a:gd name="connsiteX3" fmla="*/ 2044660 w 2088776"/>
              <a:gd name="connsiteY3" fmla="*/ 639944 h 1873433"/>
              <a:gd name="connsiteX4" fmla="*/ 2008801 w 2088776"/>
              <a:gd name="connsiteY4" fmla="*/ 693732 h 1873433"/>
              <a:gd name="connsiteX5" fmla="*/ 1488141 w 2088776"/>
              <a:gd name="connsiteY5" fmla="*/ 941104 h 1873433"/>
              <a:gd name="connsiteX0" fmla="*/ 824752 w 2090223"/>
              <a:gd name="connsiteY0" fmla="*/ 0 h 1873433"/>
              <a:gd name="connsiteX1" fmla="*/ 2088776 w 2090223"/>
              <a:gd name="connsiteY1" fmla="*/ 1487951 h 1873433"/>
              <a:gd name="connsiteX2" fmla="*/ 0 w 2090223"/>
              <a:gd name="connsiteY2" fmla="*/ 1873433 h 1873433"/>
              <a:gd name="connsiteX3" fmla="*/ 824752 w 2090223"/>
              <a:gd name="connsiteY3" fmla="*/ 0 h 1873433"/>
              <a:gd name="connsiteX0" fmla="*/ 1299882 w 2090223"/>
              <a:gd name="connsiteY0" fmla="*/ 681317 h 1873433"/>
              <a:gd name="connsiteX1" fmla="*/ 1623319 w 2090223"/>
              <a:gd name="connsiteY1" fmla="*/ 227567 h 1873433"/>
              <a:gd name="connsiteX2" fmla="*/ 1963978 w 2090223"/>
              <a:gd name="connsiteY2" fmla="*/ 209639 h 1873433"/>
              <a:gd name="connsiteX3" fmla="*/ 2089484 w 2090223"/>
              <a:gd name="connsiteY3" fmla="*/ 622014 h 1873433"/>
              <a:gd name="connsiteX4" fmla="*/ 2008801 w 2090223"/>
              <a:gd name="connsiteY4" fmla="*/ 693732 h 1873433"/>
              <a:gd name="connsiteX5" fmla="*/ 1488141 w 2090223"/>
              <a:gd name="connsiteY5" fmla="*/ 941104 h 1873433"/>
              <a:gd name="connsiteX0" fmla="*/ 824752 w 2089578"/>
              <a:gd name="connsiteY0" fmla="*/ 0 h 1873433"/>
              <a:gd name="connsiteX1" fmla="*/ 2088776 w 2089578"/>
              <a:gd name="connsiteY1" fmla="*/ 1487951 h 1873433"/>
              <a:gd name="connsiteX2" fmla="*/ 0 w 2089578"/>
              <a:gd name="connsiteY2" fmla="*/ 1873433 h 1873433"/>
              <a:gd name="connsiteX3" fmla="*/ 824752 w 2089578"/>
              <a:gd name="connsiteY3" fmla="*/ 0 h 1873433"/>
              <a:gd name="connsiteX0" fmla="*/ 1299882 w 2089578"/>
              <a:gd name="connsiteY0" fmla="*/ 681317 h 1873433"/>
              <a:gd name="connsiteX1" fmla="*/ 1623319 w 2089578"/>
              <a:gd name="connsiteY1" fmla="*/ 227567 h 1873433"/>
              <a:gd name="connsiteX2" fmla="*/ 1963978 w 2089578"/>
              <a:gd name="connsiteY2" fmla="*/ 209639 h 1873433"/>
              <a:gd name="connsiteX3" fmla="*/ 2053625 w 2089578"/>
              <a:gd name="connsiteY3" fmla="*/ 317215 h 1873433"/>
              <a:gd name="connsiteX4" fmla="*/ 2089484 w 2089578"/>
              <a:gd name="connsiteY4" fmla="*/ 622014 h 1873433"/>
              <a:gd name="connsiteX5" fmla="*/ 2008801 w 2089578"/>
              <a:gd name="connsiteY5" fmla="*/ 693732 h 1873433"/>
              <a:gd name="connsiteX6" fmla="*/ 1488141 w 2089578"/>
              <a:gd name="connsiteY6" fmla="*/ 941104 h 1873433"/>
              <a:gd name="connsiteX0" fmla="*/ 824752 w 2089578"/>
              <a:gd name="connsiteY0" fmla="*/ 0 h 1873433"/>
              <a:gd name="connsiteX1" fmla="*/ 2088776 w 2089578"/>
              <a:gd name="connsiteY1" fmla="*/ 1487951 h 1873433"/>
              <a:gd name="connsiteX2" fmla="*/ 0 w 2089578"/>
              <a:gd name="connsiteY2" fmla="*/ 1873433 h 1873433"/>
              <a:gd name="connsiteX3" fmla="*/ 824752 w 2089578"/>
              <a:gd name="connsiteY3" fmla="*/ 0 h 1873433"/>
              <a:gd name="connsiteX0" fmla="*/ 1299882 w 2089578"/>
              <a:gd name="connsiteY0" fmla="*/ 681317 h 1873433"/>
              <a:gd name="connsiteX1" fmla="*/ 1623319 w 2089578"/>
              <a:gd name="connsiteY1" fmla="*/ 227567 h 1873433"/>
              <a:gd name="connsiteX2" fmla="*/ 1963978 w 2089578"/>
              <a:gd name="connsiteY2" fmla="*/ 209639 h 1873433"/>
              <a:gd name="connsiteX3" fmla="*/ 2053625 w 2089578"/>
              <a:gd name="connsiteY3" fmla="*/ 317215 h 1873433"/>
              <a:gd name="connsiteX4" fmla="*/ 2089484 w 2089578"/>
              <a:gd name="connsiteY4" fmla="*/ 622014 h 1873433"/>
              <a:gd name="connsiteX5" fmla="*/ 2008801 w 2089578"/>
              <a:gd name="connsiteY5" fmla="*/ 693732 h 1873433"/>
              <a:gd name="connsiteX6" fmla="*/ 1488141 w 2089578"/>
              <a:gd name="connsiteY6" fmla="*/ 941104 h 1873433"/>
              <a:gd name="connsiteX0" fmla="*/ 824752 w 2089578"/>
              <a:gd name="connsiteY0" fmla="*/ 0 h 1873433"/>
              <a:gd name="connsiteX1" fmla="*/ 2088776 w 2089578"/>
              <a:gd name="connsiteY1" fmla="*/ 1487951 h 1873433"/>
              <a:gd name="connsiteX2" fmla="*/ 0 w 2089578"/>
              <a:gd name="connsiteY2" fmla="*/ 1873433 h 1873433"/>
              <a:gd name="connsiteX3" fmla="*/ 824752 w 2089578"/>
              <a:gd name="connsiteY3" fmla="*/ 0 h 1873433"/>
              <a:gd name="connsiteX0" fmla="*/ 1299882 w 2089578"/>
              <a:gd name="connsiteY0" fmla="*/ 681317 h 1873433"/>
              <a:gd name="connsiteX1" fmla="*/ 1623319 w 2089578"/>
              <a:gd name="connsiteY1" fmla="*/ 227567 h 1873433"/>
              <a:gd name="connsiteX2" fmla="*/ 1963978 w 2089578"/>
              <a:gd name="connsiteY2" fmla="*/ 209639 h 1873433"/>
              <a:gd name="connsiteX3" fmla="*/ 2053625 w 2089578"/>
              <a:gd name="connsiteY3" fmla="*/ 317215 h 1873433"/>
              <a:gd name="connsiteX4" fmla="*/ 2089484 w 2089578"/>
              <a:gd name="connsiteY4" fmla="*/ 622014 h 1873433"/>
              <a:gd name="connsiteX5" fmla="*/ 2008801 w 2089578"/>
              <a:gd name="connsiteY5" fmla="*/ 693732 h 1873433"/>
              <a:gd name="connsiteX6" fmla="*/ 1488141 w 2089578"/>
              <a:gd name="connsiteY6" fmla="*/ 941104 h 1873433"/>
              <a:gd name="connsiteX0" fmla="*/ 824752 w 2089578"/>
              <a:gd name="connsiteY0" fmla="*/ 0 h 1873433"/>
              <a:gd name="connsiteX1" fmla="*/ 2088776 w 2089578"/>
              <a:gd name="connsiteY1" fmla="*/ 1487951 h 1873433"/>
              <a:gd name="connsiteX2" fmla="*/ 0 w 2089578"/>
              <a:gd name="connsiteY2" fmla="*/ 1873433 h 1873433"/>
              <a:gd name="connsiteX3" fmla="*/ 824752 w 2089578"/>
              <a:gd name="connsiteY3" fmla="*/ 0 h 1873433"/>
              <a:gd name="connsiteX0" fmla="*/ 1299882 w 2089578"/>
              <a:gd name="connsiteY0" fmla="*/ 681317 h 1873433"/>
              <a:gd name="connsiteX1" fmla="*/ 1623319 w 2089578"/>
              <a:gd name="connsiteY1" fmla="*/ 227567 h 1873433"/>
              <a:gd name="connsiteX2" fmla="*/ 1963978 w 2089578"/>
              <a:gd name="connsiteY2" fmla="*/ 209639 h 1873433"/>
              <a:gd name="connsiteX3" fmla="*/ 2053625 w 2089578"/>
              <a:gd name="connsiteY3" fmla="*/ 317215 h 1873433"/>
              <a:gd name="connsiteX4" fmla="*/ 2089484 w 2089578"/>
              <a:gd name="connsiteY4" fmla="*/ 622014 h 1873433"/>
              <a:gd name="connsiteX5" fmla="*/ 2008801 w 2089578"/>
              <a:gd name="connsiteY5" fmla="*/ 693732 h 1873433"/>
              <a:gd name="connsiteX6" fmla="*/ 1488141 w 2089578"/>
              <a:gd name="connsiteY6" fmla="*/ 941104 h 1873433"/>
              <a:gd name="connsiteX0" fmla="*/ 824752 w 2094034"/>
              <a:gd name="connsiteY0" fmla="*/ 0 h 1873433"/>
              <a:gd name="connsiteX1" fmla="*/ 2088776 w 2094034"/>
              <a:gd name="connsiteY1" fmla="*/ 1487951 h 1873433"/>
              <a:gd name="connsiteX2" fmla="*/ 0 w 2094034"/>
              <a:gd name="connsiteY2" fmla="*/ 1873433 h 1873433"/>
              <a:gd name="connsiteX3" fmla="*/ 824752 w 2094034"/>
              <a:gd name="connsiteY3" fmla="*/ 0 h 1873433"/>
              <a:gd name="connsiteX0" fmla="*/ 1299882 w 2094034"/>
              <a:gd name="connsiteY0" fmla="*/ 681317 h 1873433"/>
              <a:gd name="connsiteX1" fmla="*/ 1623319 w 2094034"/>
              <a:gd name="connsiteY1" fmla="*/ 227567 h 1873433"/>
              <a:gd name="connsiteX2" fmla="*/ 1963978 w 2094034"/>
              <a:gd name="connsiteY2" fmla="*/ 209639 h 1873433"/>
              <a:gd name="connsiteX3" fmla="*/ 2053625 w 2094034"/>
              <a:gd name="connsiteY3" fmla="*/ 317215 h 1873433"/>
              <a:gd name="connsiteX4" fmla="*/ 2089484 w 2094034"/>
              <a:gd name="connsiteY4" fmla="*/ 622014 h 1873433"/>
              <a:gd name="connsiteX5" fmla="*/ 2071554 w 2094034"/>
              <a:gd name="connsiteY5" fmla="*/ 613050 h 1873433"/>
              <a:gd name="connsiteX6" fmla="*/ 1488141 w 2094034"/>
              <a:gd name="connsiteY6" fmla="*/ 941104 h 1873433"/>
              <a:gd name="connsiteX0" fmla="*/ 824752 w 2127270"/>
              <a:gd name="connsiteY0" fmla="*/ 0 h 1873433"/>
              <a:gd name="connsiteX1" fmla="*/ 2088776 w 2127270"/>
              <a:gd name="connsiteY1" fmla="*/ 1487951 h 1873433"/>
              <a:gd name="connsiteX2" fmla="*/ 0 w 2127270"/>
              <a:gd name="connsiteY2" fmla="*/ 1873433 h 1873433"/>
              <a:gd name="connsiteX3" fmla="*/ 824752 w 2127270"/>
              <a:gd name="connsiteY3" fmla="*/ 0 h 1873433"/>
              <a:gd name="connsiteX0" fmla="*/ 1299882 w 2127270"/>
              <a:gd name="connsiteY0" fmla="*/ 681317 h 1873433"/>
              <a:gd name="connsiteX1" fmla="*/ 1623319 w 2127270"/>
              <a:gd name="connsiteY1" fmla="*/ 227567 h 1873433"/>
              <a:gd name="connsiteX2" fmla="*/ 1963978 w 2127270"/>
              <a:gd name="connsiteY2" fmla="*/ 209639 h 1873433"/>
              <a:gd name="connsiteX3" fmla="*/ 2053625 w 2127270"/>
              <a:gd name="connsiteY3" fmla="*/ 317215 h 1873433"/>
              <a:gd name="connsiteX4" fmla="*/ 2089484 w 2127270"/>
              <a:gd name="connsiteY4" fmla="*/ 622014 h 1873433"/>
              <a:gd name="connsiteX5" fmla="*/ 1488141 w 2127270"/>
              <a:gd name="connsiteY5" fmla="*/ 941104 h 1873433"/>
              <a:gd name="connsiteX0" fmla="*/ 824752 w 2127270"/>
              <a:gd name="connsiteY0" fmla="*/ 0 h 1873433"/>
              <a:gd name="connsiteX1" fmla="*/ 2088776 w 2127270"/>
              <a:gd name="connsiteY1" fmla="*/ 1487951 h 1873433"/>
              <a:gd name="connsiteX2" fmla="*/ 0 w 2127270"/>
              <a:gd name="connsiteY2" fmla="*/ 1873433 h 1873433"/>
              <a:gd name="connsiteX3" fmla="*/ 824752 w 2127270"/>
              <a:gd name="connsiteY3" fmla="*/ 0 h 1873433"/>
              <a:gd name="connsiteX0" fmla="*/ 1299882 w 2127270"/>
              <a:gd name="connsiteY0" fmla="*/ 681317 h 1873433"/>
              <a:gd name="connsiteX1" fmla="*/ 1623319 w 2127270"/>
              <a:gd name="connsiteY1" fmla="*/ 227567 h 1873433"/>
              <a:gd name="connsiteX2" fmla="*/ 1963978 w 2127270"/>
              <a:gd name="connsiteY2" fmla="*/ 209639 h 1873433"/>
              <a:gd name="connsiteX3" fmla="*/ 2053625 w 2127270"/>
              <a:gd name="connsiteY3" fmla="*/ 317215 h 1873433"/>
              <a:gd name="connsiteX4" fmla="*/ 2089484 w 2127270"/>
              <a:gd name="connsiteY4" fmla="*/ 622014 h 1873433"/>
              <a:gd name="connsiteX5" fmla="*/ 1524000 w 2127270"/>
              <a:gd name="connsiteY5" fmla="*/ 797668 h 1873433"/>
              <a:gd name="connsiteX0" fmla="*/ 824752 w 2127270"/>
              <a:gd name="connsiteY0" fmla="*/ 0 h 1873433"/>
              <a:gd name="connsiteX1" fmla="*/ 2088776 w 2127270"/>
              <a:gd name="connsiteY1" fmla="*/ 1487951 h 1873433"/>
              <a:gd name="connsiteX2" fmla="*/ 0 w 2127270"/>
              <a:gd name="connsiteY2" fmla="*/ 1873433 h 1873433"/>
              <a:gd name="connsiteX3" fmla="*/ 824752 w 2127270"/>
              <a:gd name="connsiteY3" fmla="*/ 0 h 1873433"/>
              <a:gd name="connsiteX0" fmla="*/ 1425388 w 2127270"/>
              <a:gd name="connsiteY0" fmla="*/ 645459 h 1873433"/>
              <a:gd name="connsiteX1" fmla="*/ 1623319 w 2127270"/>
              <a:gd name="connsiteY1" fmla="*/ 227567 h 1873433"/>
              <a:gd name="connsiteX2" fmla="*/ 1963978 w 2127270"/>
              <a:gd name="connsiteY2" fmla="*/ 209639 h 1873433"/>
              <a:gd name="connsiteX3" fmla="*/ 2053625 w 2127270"/>
              <a:gd name="connsiteY3" fmla="*/ 317215 h 1873433"/>
              <a:gd name="connsiteX4" fmla="*/ 2089484 w 2127270"/>
              <a:gd name="connsiteY4" fmla="*/ 622014 h 1873433"/>
              <a:gd name="connsiteX5" fmla="*/ 1524000 w 2127270"/>
              <a:gd name="connsiteY5" fmla="*/ 797668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425388 w 2139379"/>
              <a:gd name="connsiteY0" fmla="*/ 645459 h 1873433"/>
              <a:gd name="connsiteX1" fmla="*/ 1623319 w 2139379"/>
              <a:gd name="connsiteY1" fmla="*/ 227567 h 1873433"/>
              <a:gd name="connsiteX2" fmla="*/ 1963978 w 2139379"/>
              <a:gd name="connsiteY2" fmla="*/ 209639 h 1873433"/>
              <a:gd name="connsiteX3" fmla="*/ 2098449 w 2139379"/>
              <a:gd name="connsiteY3" fmla="*/ 299285 h 1873433"/>
              <a:gd name="connsiteX4" fmla="*/ 2089484 w 2139379"/>
              <a:gd name="connsiteY4" fmla="*/ 622014 h 1873433"/>
              <a:gd name="connsiteX5" fmla="*/ 1524000 w 2139379"/>
              <a:gd name="connsiteY5" fmla="*/ 797668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425388 w 2139379"/>
              <a:gd name="connsiteY0" fmla="*/ 645459 h 1873433"/>
              <a:gd name="connsiteX1" fmla="*/ 1623319 w 2139379"/>
              <a:gd name="connsiteY1" fmla="*/ 227567 h 1873433"/>
              <a:gd name="connsiteX2" fmla="*/ 1847436 w 2139379"/>
              <a:gd name="connsiteY2" fmla="*/ 137920 h 1873433"/>
              <a:gd name="connsiteX3" fmla="*/ 1963978 w 2139379"/>
              <a:gd name="connsiteY3" fmla="*/ 209639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524000 w 2139379"/>
              <a:gd name="connsiteY6" fmla="*/ 797668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425388 w 2139379"/>
              <a:gd name="connsiteY0" fmla="*/ 645459 h 1873433"/>
              <a:gd name="connsiteX1" fmla="*/ 1623319 w 2139379"/>
              <a:gd name="connsiteY1" fmla="*/ 227567 h 1873433"/>
              <a:gd name="connsiteX2" fmla="*/ 1847436 w 2139379"/>
              <a:gd name="connsiteY2" fmla="*/ 137920 h 1873433"/>
              <a:gd name="connsiteX3" fmla="*/ 1972943 w 2139379"/>
              <a:gd name="connsiteY3" fmla="*/ 182745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524000 w 2139379"/>
              <a:gd name="connsiteY6" fmla="*/ 797668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425388 w 2139379"/>
              <a:gd name="connsiteY0" fmla="*/ 645459 h 1873433"/>
              <a:gd name="connsiteX1" fmla="*/ 1623319 w 2139379"/>
              <a:gd name="connsiteY1" fmla="*/ 227567 h 1873433"/>
              <a:gd name="connsiteX2" fmla="*/ 1847436 w 2139379"/>
              <a:gd name="connsiteY2" fmla="*/ 137920 h 1873433"/>
              <a:gd name="connsiteX3" fmla="*/ 1972943 w 2139379"/>
              <a:gd name="connsiteY3" fmla="*/ 182745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653332 w 2139379"/>
              <a:gd name="connsiteY6" fmla="*/ 921844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334855 w 2139379"/>
              <a:gd name="connsiteY0" fmla="*/ 558536 h 1873433"/>
              <a:gd name="connsiteX1" fmla="*/ 1623319 w 2139379"/>
              <a:gd name="connsiteY1" fmla="*/ 227567 h 1873433"/>
              <a:gd name="connsiteX2" fmla="*/ 1847436 w 2139379"/>
              <a:gd name="connsiteY2" fmla="*/ 137920 h 1873433"/>
              <a:gd name="connsiteX3" fmla="*/ 1972943 w 2139379"/>
              <a:gd name="connsiteY3" fmla="*/ 182745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653332 w 2139379"/>
              <a:gd name="connsiteY6" fmla="*/ 921844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334855 w 2139379"/>
              <a:gd name="connsiteY0" fmla="*/ 558536 h 1873433"/>
              <a:gd name="connsiteX1" fmla="*/ 1596162 w 2139379"/>
              <a:gd name="connsiteY1" fmla="*/ 139355 h 1873433"/>
              <a:gd name="connsiteX2" fmla="*/ 1847436 w 2139379"/>
              <a:gd name="connsiteY2" fmla="*/ 137920 h 1873433"/>
              <a:gd name="connsiteX3" fmla="*/ 1972943 w 2139379"/>
              <a:gd name="connsiteY3" fmla="*/ 182745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653332 w 2139379"/>
              <a:gd name="connsiteY6" fmla="*/ 921844 h 1873433"/>
              <a:gd name="connsiteX0" fmla="*/ 824752 w 2139379"/>
              <a:gd name="connsiteY0" fmla="*/ 0 h 1873433"/>
              <a:gd name="connsiteX1" fmla="*/ 2088776 w 2139379"/>
              <a:gd name="connsiteY1" fmla="*/ 1487951 h 1873433"/>
              <a:gd name="connsiteX2" fmla="*/ 0 w 2139379"/>
              <a:gd name="connsiteY2" fmla="*/ 1873433 h 1873433"/>
              <a:gd name="connsiteX3" fmla="*/ 824752 w 2139379"/>
              <a:gd name="connsiteY3" fmla="*/ 0 h 1873433"/>
              <a:gd name="connsiteX0" fmla="*/ 1334855 w 2139379"/>
              <a:gd name="connsiteY0" fmla="*/ 558536 h 1873433"/>
              <a:gd name="connsiteX1" fmla="*/ 1596162 w 2139379"/>
              <a:gd name="connsiteY1" fmla="*/ 139355 h 1873433"/>
              <a:gd name="connsiteX2" fmla="*/ 1840196 w 2139379"/>
              <a:gd name="connsiteY2" fmla="*/ 93684 h 1873433"/>
              <a:gd name="connsiteX3" fmla="*/ 1972943 w 2139379"/>
              <a:gd name="connsiteY3" fmla="*/ 182745 h 1873433"/>
              <a:gd name="connsiteX4" fmla="*/ 2098449 w 2139379"/>
              <a:gd name="connsiteY4" fmla="*/ 299285 h 1873433"/>
              <a:gd name="connsiteX5" fmla="*/ 2089484 w 2139379"/>
              <a:gd name="connsiteY5" fmla="*/ 622014 h 1873433"/>
              <a:gd name="connsiteX6" fmla="*/ 1653332 w 2139379"/>
              <a:gd name="connsiteY6" fmla="*/ 921844 h 1873433"/>
              <a:gd name="connsiteX0" fmla="*/ 824752 w 2184239"/>
              <a:gd name="connsiteY0" fmla="*/ 0 h 1873433"/>
              <a:gd name="connsiteX1" fmla="*/ 2088776 w 2184239"/>
              <a:gd name="connsiteY1" fmla="*/ 1487951 h 1873433"/>
              <a:gd name="connsiteX2" fmla="*/ 0 w 2184239"/>
              <a:gd name="connsiteY2" fmla="*/ 1873433 h 1873433"/>
              <a:gd name="connsiteX3" fmla="*/ 824752 w 2184239"/>
              <a:gd name="connsiteY3" fmla="*/ 0 h 1873433"/>
              <a:gd name="connsiteX0" fmla="*/ 1334855 w 2184239"/>
              <a:gd name="connsiteY0" fmla="*/ 558536 h 1873433"/>
              <a:gd name="connsiteX1" fmla="*/ 1596162 w 2184239"/>
              <a:gd name="connsiteY1" fmla="*/ 139355 h 1873433"/>
              <a:gd name="connsiteX2" fmla="*/ 1840196 w 2184239"/>
              <a:gd name="connsiteY2" fmla="*/ 93684 h 1873433"/>
              <a:gd name="connsiteX3" fmla="*/ 1972943 w 2184239"/>
              <a:gd name="connsiteY3" fmla="*/ 182745 h 1873433"/>
              <a:gd name="connsiteX4" fmla="*/ 2098449 w 2184239"/>
              <a:gd name="connsiteY4" fmla="*/ 299285 h 1873433"/>
              <a:gd name="connsiteX5" fmla="*/ 2147684 w 2184239"/>
              <a:gd name="connsiteY5" fmla="*/ 677893 h 1873433"/>
              <a:gd name="connsiteX6" fmla="*/ 1653332 w 2184239"/>
              <a:gd name="connsiteY6" fmla="*/ 921844 h 1873433"/>
              <a:gd name="connsiteX0" fmla="*/ 824752 w 2197142"/>
              <a:gd name="connsiteY0" fmla="*/ 0 h 1873433"/>
              <a:gd name="connsiteX1" fmla="*/ 2088776 w 2197142"/>
              <a:gd name="connsiteY1" fmla="*/ 1487951 h 1873433"/>
              <a:gd name="connsiteX2" fmla="*/ 0 w 2197142"/>
              <a:gd name="connsiteY2" fmla="*/ 1873433 h 1873433"/>
              <a:gd name="connsiteX3" fmla="*/ 824752 w 2197142"/>
              <a:gd name="connsiteY3" fmla="*/ 0 h 1873433"/>
              <a:gd name="connsiteX0" fmla="*/ 1334855 w 2197142"/>
              <a:gd name="connsiteY0" fmla="*/ 558536 h 1873433"/>
              <a:gd name="connsiteX1" fmla="*/ 1596162 w 2197142"/>
              <a:gd name="connsiteY1" fmla="*/ 139355 h 1873433"/>
              <a:gd name="connsiteX2" fmla="*/ 1840196 w 2197142"/>
              <a:gd name="connsiteY2" fmla="*/ 93684 h 1873433"/>
              <a:gd name="connsiteX3" fmla="*/ 1972943 w 2197142"/>
              <a:gd name="connsiteY3" fmla="*/ 182745 h 1873433"/>
              <a:gd name="connsiteX4" fmla="*/ 2148635 w 2197142"/>
              <a:gd name="connsiteY4" fmla="*/ 272903 h 1873433"/>
              <a:gd name="connsiteX5" fmla="*/ 2147684 w 2197142"/>
              <a:gd name="connsiteY5" fmla="*/ 677893 h 1873433"/>
              <a:gd name="connsiteX6" fmla="*/ 1653332 w 2197142"/>
              <a:gd name="connsiteY6" fmla="*/ 921844 h 1873433"/>
              <a:gd name="connsiteX0" fmla="*/ 824752 w 2195447"/>
              <a:gd name="connsiteY0" fmla="*/ 0 h 1873433"/>
              <a:gd name="connsiteX1" fmla="*/ 2088776 w 2195447"/>
              <a:gd name="connsiteY1" fmla="*/ 1487951 h 1873433"/>
              <a:gd name="connsiteX2" fmla="*/ 0 w 2195447"/>
              <a:gd name="connsiteY2" fmla="*/ 1873433 h 1873433"/>
              <a:gd name="connsiteX3" fmla="*/ 824752 w 2195447"/>
              <a:gd name="connsiteY3" fmla="*/ 0 h 1873433"/>
              <a:gd name="connsiteX0" fmla="*/ 1334855 w 2195447"/>
              <a:gd name="connsiteY0" fmla="*/ 558536 h 1873433"/>
              <a:gd name="connsiteX1" fmla="*/ 1596162 w 2195447"/>
              <a:gd name="connsiteY1" fmla="*/ 139355 h 1873433"/>
              <a:gd name="connsiteX2" fmla="*/ 1840196 w 2195447"/>
              <a:gd name="connsiteY2" fmla="*/ 93684 h 1873433"/>
              <a:gd name="connsiteX3" fmla="*/ 2010196 w 2195447"/>
              <a:gd name="connsiteY3" fmla="*/ 143945 h 1873433"/>
              <a:gd name="connsiteX4" fmla="*/ 2148635 w 2195447"/>
              <a:gd name="connsiteY4" fmla="*/ 272903 h 1873433"/>
              <a:gd name="connsiteX5" fmla="*/ 2147684 w 2195447"/>
              <a:gd name="connsiteY5" fmla="*/ 677893 h 1873433"/>
              <a:gd name="connsiteX6" fmla="*/ 1653332 w 2195447"/>
              <a:gd name="connsiteY6" fmla="*/ 921844 h 187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5447" h="1873433" stroke="0" extrusionOk="0">
                <a:moveTo>
                  <a:pt x="824752" y="0"/>
                </a:moveTo>
                <a:cubicBezTo>
                  <a:pt x="1522853" y="0"/>
                  <a:pt x="2088776" y="666178"/>
                  <a:pt x="2088776" y="1487951"/>
                </a:cubicBezTo>
                <a:cubicBezTo>
                  <a:pt x="1667435" y="1487951"/>
                  <a:pt x="421341" y="1873433"/>
                  <a:pt x="0" y="1873433"/>
                </a:cubicBezTo>
                <a:cubicBezTo>
                  <a:pt x="0" y="1377449"/>
                  <a:pt x="824752" y="495984"/>
                  <a:pt x="824752" y="0"/>
                </a:cubicBezTo>
                <a:close/>
              </a:path>
              <a:path w="2195447" h="1873433" fill="none">
                <a:moveTo>
                  <a:pt x="1334855" y="558536"/>
                </a:moveTo>
                <a:cubicBezTo>
                  <a:pt x="1387267" y="514288"/>
                  <a:pt x="1485479" y="217968"/>
                  <a:pt x="1596162" y="139355"/>
                </a:cubicBezTo>
                <a:cubicBezTo>
                  <a:pt x="1666503" y="62236"/>
                  <a:pt x="1771190" y="92919"/>
                  <a:pt x="1840196" y="93684"/>
                </a:cubicBezTo>
                <a:cubicBezTo>
                  <a:pt x="1909202" y="94449"/>
                  <a:pt x="1958790" y="114075"/>
                  <a:pt x="2010196" y="143945"/>
                </a:cubicBezTo>
                <a:cubicBezTo>
                  <a:pt x="2061603" y="173815"/>
                  <a:pt x="2125720" y="183912"/>
                  <a:pt x="2148635" y="272903"/>
                </a:cubicBezTo>
                <a:cubicBezTo>
                  <a:pt x="2171550" y="361894"/>
                  <a:pt x="2241931" y="573912"/>
                  <a:pt x="2147684" y="677893"/>
                </a:cubicBezTo>
                <a:cubicBezTo>
                  <a:pt x="2053437" y="781874"/>
                  <a:pt x="1778612" y="855367"/>
                  <a:pt x="1653332" y="921844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E6F69-CE43-43E5-9883-99E2CE4B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65" y="0"/>
            <a:ext cx="9460161" cy="65964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Solve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2F7C88-6914-4F12-9D3A-1601AF70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3" y="791852"/>
            <a:ext cx="11115680" cy="58241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Input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Alphabet, ∑ ={ a, 1}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Language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 ={a1, a11, 11a1, 111a1a1a1a, a1aa1,1a1a1a11a11a, ………..}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C440764-155F-428D-8056-25E1C47EC555}"/>
              </a:ext>
            </a:extLst>
          </p:cNvPr>
          <p:cNvSpPr/>
          <p:nvPr/>
        </p:nvSpPr>
        <p:spPr>
          <a:xfrm>
            <a:off x="2726362" y="5198293"/>
            <a:ext cx="4101681" cy="577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Transition Diagram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23E628E-899F-4557-89AD-5FCB4B35BC5F}"/>
              </a:ext>
            </a:extLst>
          </p:cNvPr>
          <p:cNvGrpSpPr/>
          <p:nvPr/>
        </p:nvGrpSpPr>
        <p:grpSpPr>
          <a:xfrm>
            <a:off x="1485194" y="3734572"/>
            <a:ext cx="6161200" cy="1364604"/>
            <a:chOff x="1485194" y="3734572"/>
            <a:chExt cx="6161200" cy="136460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01EB68A-3096-41FD-A3EC-0614DC1F6925}"/>
                </a:ext>
              </a:extLst>
            </p:cNvPr>
            <p:cNvCxnSpPr>
              <a:cxnSpLocks/>
            </p:cNvCxnSpPr>
            <p:nvPr/>
          </p:nvCxnSpPr>
          <p:spPr>
            <a:xfrm>
              <a:off x="1485194" y="4651609"/>
              <a:ext cx="929242" cy="1362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617559C8-6BF1-4916-861C-2B7C55585CAD}"/>
                </a:ext>
              </a:extLst>
            </p:cNvPr>
            <p:cNvSpPr/>
            <p:nvPr/>
          </p:nvSpPr>
          <p:spPr>
            <a:xfrm rot="5622368">
              <a:off x="1931477" y="4550203"/>
              <a:ext cx="187266" cy="2300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129B71C-785B-4CB3-9EFF-19B00A6B7028}"/>
                </a:ext>
              </a:extLst>
            </p:cNvPr>
            <p:cNvSpPr/>
            <p:nvPr/>
          </p:nvSpPr>
          <p:spPr>
            <a:xfrm>
              <a:off x="4526192" y="4308916"/>
              <a:ext cx="701122" cy="74387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0478E20-0F91-45FE-9FF0-07314A184C92}"/>
                </a:ext>
              </a:extLst>
            </p:cNvPr>
            <p:cNvCxnSpPr>
              <a:cxnSpLocks/>
              <a:stCxn id="110" idx="6"/>
              <a:endCxn id="79" idx="2"/>
            </p:cNvCxnSpPr>
            <p:nvPr/>
          </p:nvCxnSpPr>
          <p:spPr>
            <a:xfrm>
              <a:off x="3077702" y="4680854"/>
              <a:ext cx="144849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62C92A8-AF9F-4A37-B93F-C43E64A71222}"/>
                </a:ext>
              </a:extLst>
            </p:cNvPr>
            <p:cNvCxnSpPr>
              <a:cxnSpLocks/>
              <a:endCxn id="111" idx="2"/>
            </p:cNvCxnSpPr>
            <p:nvPr/>
          </p:nvCxnSpPr>
          <p:spPr>
            <a:xfrm>
              <a:off x="5200355" y="4724609"/>
              <a:ext cx="1638564" cy="263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58FCCD6-6412-4BC4-A862-304E7B87C486}"/>
                </a:ext>
              </a:extLst>
            </p:cNvPr>
            <p:cNvSpPr/>
            <p:nvPr/>
          </p:nvSpPr>
          <p:spPr>
            <a:xfrm>
              <a:off x="2376580" y="4308916"/>
              <a:ext cx="701122" cy="74387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BDDD678-C3E3-4F69-8AE0-3027E1B144FB}"/>
                </a:ext>
              </a:extLst>
            </p:cNvPr>
            <p:cNvSpPr/>
            <p:nvPr/>
          </p:nvSpPr>
          <p:spPr>
            <a:xfrm>
              <a:off x="6838919" y="4355301"/>
              <a:ext cx="701122" cy="74387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6729DE4-5792-4FF7-ADA8-E90DA09FDF01}"/>
                </a:ext>
              </a:extLst>
            </p:cNvPr>
            <p:cNvSpPr/>
            <p:nvPr/>
          </p:nvSpPr>
          <p:spPr>
            <a:xfrm>
              <a:off x="2516342" y="3734572"/>
              <a:ext cx="552462" cy="3349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2C16CF-AB3A-46CA-A30A-6CDE6A370C47}"/>
                </a:ext>
              </a:extLst>
            </p:cNvPr>
            <p:cNvSpPr/>
            <p:nvPr/>
          </p:nvSpPr>
          <p:spPr>
            <a:xfrm>
              <a:off x="4600522" y="3734572"/>
              <a:ext cx="552462" cy="3349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3FB2467-24FB-4955-AD55-6F778237709B}"/>
                </a:ext>
              </a:extLst>
            </p:cNvPr>
            <p:cNvSpPr/>
            <p:nvPr/>
          </p:nvSpPr>
          <p:spPr>
            <a:xfrm>
              <a:off x="6945273" y="3766843"/>
              <a:ext cx="701121" cy="369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a,1</a:t>
              </a:r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0EDD71EF-172A-4D2A-9D47-41D90B7FCFC9}"/>
                </a:ext>
              </a:extLst>
            </p:cNvPr>
            <p:cNvSpPr/>
            <p:nvPr/>
          </p:nvSpPr>
          <p:spPr>
            <a:xfrm rot="5622368">
              <a:off x="3773233" y="4550203"/>
              <a:ext cx="187266" cy="2300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CCDB364F-8C75-45CB-8D2B-5C38DC7A2883}"/>
                </a:ext>
              </a:extLst>
            </p:cNvPr>
            <p:cNvSpPr/>
            <p:nvPr/>
          </p:nvSpPr>
          <p:spPr>
            <a:xfrm rot="5622368">
              <a:off x="5997287" y="4613082"/>
              <a:ext cx="187266" cy="2300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D5184FD0-5087-44F2-B3DB-00CCA74D3F28}"/>
                </a:ext>
              </a:extLst>
            </p:cNvPr>
            <p:cNvSpPr/>
            <p:nvPr/>
          </p:nvSpPr>
          <p:spPr>
            <a:xfrm rot="12442492">
              <a:off x="2950186" y="4201042"/>
              <a:ext cx="201087" cy="28935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65C420A1-CFE1-43C8-A980-4BDC588F2991}"/>
                </a:ext>
              </a:extLst>
            </p:cNvPr>
            <p:cNvSpPr/>
            <p:nvPr/>
          </p:nvSpPr>
          <p:spPr>
            <a:xfrm rot="12442492">
              <a:off x="5088466" y="4188674"/>
              <a:ext cx="201087" cy="28935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00D7F552-2ABC-4036-987D-65C3A1980DFE}"/>
                </a:ext>
              </a:extLst>
            </p:cNvPr>
            <p:cNvSpPr/>
            <p:nvPr/>
          </p:nvSpPr>
          <p:spPr>
            <a:xfrm rot="12442492">
              <a:off x="7390043" y="4244973"/>
              <a:ext cx="201087" cy="28935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0E0FACE-EBCD-4128-9F88-98E54B409F2F}"/>
              </a:ext>
            </a:extLst>
          </p:cNvPr>
          <p:cNvSpPr/>
          <p:nvPr/>
        </p:nvSpPr>
        <p:spPr>
          <a:xfrm>
            <a:off x="3604378" y="4300850"/>
            <a:ext cx="552462" cy="33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FF04CC8-67C6-4DB6-8E5D-AD1B91209B84}"/>
              </a:ext>
            </a:extLst>
          </p:cNvPr>
          <p:cNvSpPr/>
          <p:nvPr/>
        </p:nvSpPr>
        <p:spPr>
          <a:xfrm>
            <a:off x="5784069" y="4320605"/>
            <a:ext cx="552462" cy="33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8004ACB-2708-4CA3-9301-9CA74081F24E}"/>
              </a:ext>
            </a:extLst>
          </p:cNvPr>
          <p:cNvSpPr/>
          <p:nvPr/>
        </p:nvSpPr>
        <p:spPr>
          <a:xfrm>
            <a:off x="6764836" y="4308916"/>
            <a:ext cx="849287" cy="842992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67505" y="1149212"/>
            <a:ext cx="9138051" cy="454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 for the language of all those strings containing a1 as a substring.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64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ED11-58D5-4C11-8245-D992B947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89" y="151070"/>
            <a:ext cx="9504079" cy="731458"/>
          </a:xfrm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Solve</a:t>
            </a:r>
            <a:endParaRPr lang="en-US" sz="4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AB2E3-88B0-4193-97A5-7E7D40F5F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8412" y="952107"/>
                <a:ext cx="10796387" cy="4169899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set of states, Q = {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finite set of input symbols,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,1}</m:t>
                        </m:r>
                      </m:e>
                    </m:nary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state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 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of accepting states, F = {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AB2E3-88B0-4193-97A5-7E7D40F5F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8412" y="952107"/>
                <a:ext cx="10796387" cy="4169899"/>
              </a:xfrm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4D88A1-13AA-4013-B36C-3DDF5B3E7A0F}"/>
              </a:ext>
            </a:extLst>
          </p:cNvPr>
          <p:cNvSpPr/>
          <p:nvPr/>
        </p:nvSpPr>
        <p:spPr>
          <a:xfrm>
            <a:off x="6883428" y="4523958"/>
            <a:ext cx="186465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97771-8F09-46C2-B48F-CDCF88DE31C5}"/>
              </a:ext>
            </a:extLst>
          </p:cNvPr>
          <p:cNvSpPr/>
          <p:nvPr/>
        </p:nvSpPr>
        <p:spPr>
          <a:xfrm rot="16200000">
            <a:off x="2026145" y="5495383"/>
            <a:ext cx="1927411" cy="441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7C3CD9-97DC-4C3F-A596-A32A0CD1C1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1294718"/>
                  </p:ext>
                </p:extLst>
              </p:nvPr>
            </p:nvGraphicFramePr>
            <p:xfrm>
              <a:off x="3413889" y="4005236"/>
              <a:ext cx="3864078" cy="268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8026">
                      <a:extLst>
                        <a:ext uri="{9D8B030D-6E8A-4147-A177-3AD203B41FA5}">
                          <a16:colId xmlns:a16="http://schemas.microsoft.com/office/drawing/2014/main" val="3203086941"/>
                        </a:ext>
                      </a:extLst>
                    </a:gridCol>
                    <a:gridCol w="1288026">
                      <a:extLst>
                        <a:ext uri="{9D8B030D-6E8A-4147-A177-3AD203B41FA5}">
                          <a16:colId xmlns:a16="http://schemas.microsoft.com/office/drawing/2014/main" val="3083292201"/>
                        </a:ext>
                      </a:extLst>
                    </a:gridCol>
                    <a:gridCol w="1288026">
                      <a:extLst>
                        <a:ext uri="{9D8B030D-6E8A-4147-A177-3AD203B41FA5}">
                          <a16:colId xmlns:a16="http://schemas.microsoft.com/office/drawing/2014/main" val="2536226982"/>
                        </a:ext>
                      </a:extLst>
                    </a:gridCol>
                  </a:tblGrid>
                  <a:tr h="53798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Transition Table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249147"/>
                      </a:ext>
                    </a:extLst>
                  </a:tr>
                  <a:tr h="5379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7636370"/>
                      </a:ext>
                    </a:extLst>
                  </a:tr>
                  <a:tr h="5379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7608721"/>
                      </a:ext>
                    </a:extLst>
                  </a:tr>
                  <a:tr h="5379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6040410"/>
                      </a:ext>
                    </a:extLst>
                  </a:tr>
                  <a:tr h="5379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*C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068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7C3CD9-97DC-4C3F-A596-A32A0CD1C1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1294718"/>
                  </p:ext>
                </p:extLst>
              </p:nvPr>
            </p:nvGraphicFramePr>
            <p:xfrm>
              <a:off x="3413889" y="4005236"/>
              <a:ext cx="3864078" cy="26899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8026">
                      <a:extLst>
                        <a:ext uri="{9D8B030D-6E8A-4147-A177-3AD203B41FA5}">
                          <a16:colId xmlns:a16="http://schemas.microsoft.com/office/drawing/2014/main" val="3203086941"/>
                        </a:ext>
                      </a:extLst>
                    </a:gridCol>
                    <a:gridCol w="1288026">
                      <a:extLst>
                        <a:ext uri="{9D8B030D-6E8A-4147-A177-3AD203B41FA5}">
                          <a16:colId xmlns:a16="http://schemas.microsoft.com/office/drawing/2014/main" val="3083292201"/>
                        </a:ext>
                      </a:extLst>
                    </a:gridCol>
                    <a:gridCol w="1288026">
                      <a:extLst>
                        <a:ext uri="{9D8B030D-6E8A-4147-A177-3AD203B41FA5}">
                          <a16:colId xmlns:a16="http://schemas.microsoft.com/office/drawing/2014/main" val="2536226982"/>
                        </a:ext>
                      </a:extLst>
                    </a:gridCol>
                  </a:tblGrid>
                  <a:tr h="537989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Transition Table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4249147"/>
                      </a:ext>
                    </a:extLst>
                  </a:tr>
                  <a:tr h="537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8" t="-104494" r="-20284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7636370"/>
                      </a:ext>
                    </a:extLst>
                  </a:tr>
                  <a:tr h="5379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7608721"/>
                      </a:ext>
                    </a:extLst>
                  </a:tr>
                  <a:tr h="5379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6040410"/>
                      </a:ext>
                    </a:extLst>
                  </a:tr>
                  <a:tr h="5379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*C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3068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336854" y="1178921"/>
            <a:ext cx="2432116" cy="490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Five Tuple :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4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1882</TotalTime>
  <Words>699</Words>
  <Application>Microsoft Office PowerPoint</Application>
  <PresentationFormat>Widescreen</PresentationFormat>
  <Paragraphs>108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Georgia</vt:lpstr>
      <vt:lpstr>inter-regular</vt:lpstr>
      <vt:lpstr>Times New Roman</vt:lpstr>
      <vt:lpstr>Wingdings</vt:lpstr>
      <vt:lpstr>Wingdings 3</vt:lpstr>
      <vt:lpstr>Ion</vt:lpstr>
      <vt:lpstr>Welcome To My Presentation</vt:lpstr>
      <vt:lpstr>My Presentation Topics is “FA for the language of all those strings containing a1 as a substring”</vt:lpstr>
      <vt:lpstr>Content</vt:lpstr>
      <vt:lpstr>What is FA?</vt:lpstr>
      <vt:lpstr>What is DFA?</vt:lpstr>
      <vt:lpstr>Solve using DFA</vt:lpstr>
      <vt:lpstr>How to use an DFA?</vt:lpstr>
      <vt:lpstr>Problem Solve</vt:lpstr>
      <vt:lpstr>Problem Solve</vt:lpstr>
      <vt:lpstr>Application of FA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Roni Hossain</dc:creator>
  <cp:lastModifiedBy>Hp</cp:lastModifiedBy>
  <cp:revision>67</cp:revision>
  <dcterms:created xsi:type="dcterms:W3CDTF">2014-04-17T23:07:25Z</dcterms:created>
  <dcterms:modified xsi:type="dcterms:W3CDTF">2021-08-05T03:13:07Z</dcterms:modified>
</cp:coreProperties>
</file>