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011" r:id="rId1"/>
  </p:sldMasterIdLst>
  <p:notesMasterIdLst>
    <p:notesMasterId r:id="rId21"/>
  </p:notesMasterIdLst>
  <p:sldIdLst>
    <p:sldId id="283" r:id="rId2"/>
    <p:sldId id="284" r:id="rId3"/>
    <p:sldId id="265" r:id="rId4"/>
    <p:sldId id="266" r:id="rId5"/>
    <p:sldId id="267" r:id="rId6"/>
    <p:sldId id="282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81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Front Matter" id="{15202A74-163D-4B71-BBA8-E2FCD164262F}">
          <p14:sldIdLst>
            <p14:sldId id="283"/>
            <p14:sldId id="284"/>
            <p14:sldId id="265"/>
            <p14:sldId id="266"/>
            <p14:sldId id="267"/>
            <p14:sldId id="282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</p14:sldIdLst>
        </p14:section>
        <p14:section name="Group Member 1" id="{0860697E-8C4A-43F9-A7C0-C435911657B2}">
          <p14:sldIdLst/>
        </p14:section>
        <p14:section name="Group Member 2" id="{ED02CA79-8112-418E-8BC2-0FD9B68AECB3}">
          <p14:sldIdLst/>
        </p14:section>
        <p14:section name="Group Member 3" id="{0DAD77B1-60C5-4EB2-933E-C56E97A5B2A7}">
          <p14:sldIdLst/>
        </p14:section>
        <p14:section name="General Closing" id="{4AB6C702-EE4D-4283-ACB0-770710E41AE6}">
          <p14:sldIdLst/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92865" autoAdjust="0"/>
  </p:normalViewPr>
  <p:slideViewPr>
    <p:cSldViewPr snapToGrid="0">
      <p:cViewPr varScale="1">
        <p:scale>
          <a:sx n="81" d="100"/>
          <a:sy n="81" d="100"/>
        </p:scale>
        <p:origin x="6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166"/>
    </p:cViewPr>
  </p:sorterViewPr>
  <p:notesViewPr>
    <p:cSldViewPr snapToGrid="0">
      <p:cViewPr varScale="1">
        <p:scale>
          <a:sx n="65" d="100"/>
          <a:sy n="65" d="100"/>
        </p:scale>
        <p:origin x="2796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775AAE-0936-40B9-ACF9-A981EEF95D23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7B1F30-39B2-4CE2-8EF3-91F317956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2428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7B1F30-39B2-4CE2-8EF3-91F3179569A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9377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smtClean="0"/>
              <a:t>7/14/2021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567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7/14/2021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160315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7/14/2021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69936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7/14/2021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02102202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7/14/2021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4546649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7/14/2021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234038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7/14/2021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556966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smtClean="0"/>
              <a:t>7/14/2021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9641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8E61D-D431-422C-9764-11DAFE33AB63}" type="datetimeFigureOut">
              <a:rPr lang="en-US" smtClean="0"/>
              <a:t>7/14/2021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498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smtClean="0"/>
              <a:t>7/14/2021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780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smtClean="0"/>
              <a:t>7/14/2021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174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smtClean="0"/>
              <a:t>7/14/2021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151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smtClean="0"/>
              <a:t>7/14/2021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451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smtClean="0"/>
              <a:t>7/14/2021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130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smtClean="0"/>
              <a:t>7/14/2021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60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smtClean="0"/>
              <a:t>7/14/2021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271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smtClean="0"/>
              <a:t>7/14/2021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531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smtClean="0"/>
              <a:t>7/14/2021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1407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12" r:id="rId1"/>
    <p:sldLayoutId id="2147484013" r:id="rId2"/>
    <p:sldLayoutId id="2147484014" r:id="rId3"/>
    <p:sldLayoutId id="2147484015" r:id="rId4"/>
    <p:sldLayoutId id="2147484016" r:id="rId5"/>
    <p:sldLayoutId id="2147484017" r:id="rId6"/>
    <p:sldLayoutId id="2147484018" r:id="rId7"/>
    <p:sldLayoutId id="2147484019" r:id="rId8"/>
    <p:sldLayoutId id="2147484020" r:id="rId9"/>
    <p:sldLayoutId id="2147484021" r:id="rId10"/>
    <p:sldLayoutId id="2147484022" r:id="rId11"/>
    <p:sldLayoutId id="2147484023" r:id="rId12"/>
    <p:sldLayoutId id="2147484024" r:id="rId13"/>
    <p:sldLayoutId id="2147484025" r:id="rId14"/>
    <p:sldLayoutId id="2147484026" r:id="rId15"/>
    <p:sldLayoutId id="2147484027" r:id="rId16"/>
    <p:sldLayoutId id="2147484028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7901" y="-148913"/>
            <a:ext cx="9343824" cy="297825"/>
          </a:xfrm>
        </p:spPr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5802" y="1809946"/>
            <a:ext cx="9209988" cy="4440025"/>
          </a:xfrm>
        </p:spPr>
        <p:txBody>
          <a:bodyPr/>
          <a:lstStyle/>
          <a:p>
            <a:pPr marL="0" indent="0" algn="ctr">
              <a:buNone/>
            </a:pPr>
            <a:r>
              <a:rPr lang="en-US" sz="9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Welcome to My Presentation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857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5096" y="226475"/>
            <a:ext cx="9404723" cy="1400530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Nested If-else</a:t>
            </a:r>
            <a:endParaRPr lang="en-US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055043"/>
            <a:ext cx="9953114" cy="4694550"/>
          </a:xfrm>
        </p:spPr>
        <p:txBody>
          <a:bodyPr>
            <a:normAutofit fontScale="85000" lnSpcReduction="20000"/>
          </a:bodyPr>
          <a:lstStyle/>
          <a:p>
            <a:r>
              <a:rPr lang="en-US" sz="2600" dirty="0" smtClean="0"/>
              <a:t>It is Chain of If-else statements that create a decision tree where the program may enter in the block basis of condition.</a:t>
            </a:r>
          </a:p>
          <a:p>
            <a:pPr marL="0" indent="0">
              <a:buNone/>
            </a:pPr>
            <a:r>
              <a:rPr lang="en-US" sz="2600" dirty="0" smtClean="0"/>
              <a:t>		       </a:t>
            </a:r>
          </a:p>
          <a:p>
            <a:pPr marL="0" indent="0">
              <a:buNone/>
            </a:pPr>
            <a:r>
              <a:rPr lang="en-US" sz="2600" dirty="0"/>
              <a:t>	</a:t>
            </a:r>
            <a:r>
              <a:rPr lang="en-US" sz="2600" dirty="0" smtClean="0"/>
              <a:t>	           if(condition</a:t>
            </a:r>
            <a:r>
              <a:rPr lang="en-US" sz="2600" dirty="0"/>
              <a:t>){</a:t>
            </a:r>
          </a:p>
          <a:p>
            <a:pPr marL="0" indent="0">
              <a:buNone/>
            </a:pPr>
            <a:r>
              <a:rPr lang="en-US" sz="2600" dirty="0"/>
              <a:t>				</a:t>
            </a:r>
            <a:r>
              <a:rPr lang="en-US" sz="2600" dirty="0" smtClean="0"/>
              <a:t>       statement </a:t>
            </a:r>
            <a:r>
              <a:rPr lang="en-US" sz="2600" dirty="0"/>
              <a:t>1</a:t>
            </a:r>
            <a:r>
              <a:rPr lang="en-US" sz="2600" dirty="0" smtClean="0"/>
              <a:t>;</a:t>
            </a:r>
            <a:endParaRPr lang="en-US" sz="2600" dirty="0"/>
          </a:p>
          <a:p>
            <a:pPr marL="0" indent="0">
              <a:buNone/>
            </a:pPr>
            <a:r>
              <a:rPr lang="en-US" sz="2600" dirty="0"/>
              <a:t>			</a:t>
            </a:r>
            <a:r>
              <a:rPr lang="en-US" sz="2600" dirty="0" smtClean="0"/>
              <a:t>     </a:t>
            </a:r>
            <a:r>
              <a:rPr lang="en-US" sz="2600" dirty="0"/>
              <a:t> </a:t>
            </a:r>
            <a:r>
              <a:rPr lang="en-US" sz="2600" dirty="0" smtClean="0"/>
              <a:t>      if{</a:t>
            </a:r>
            <a:endParaRPr lang="en-US" sz="2600" dirty="0"/>
          </a:p>
          <a:p>
            <a:pPr marL="0" indent="0">
              <a:buNone/>
            </a:pPr>
            <a:r>
              <a:rPr lang="en-US" sz="2600" dirty="0"/>
              <a:t>				</a:t>
            </a:r>
            <a:r>
              <a:rPr lang="en-US" sz="2600" dirty="0" smtClean="0"/>
              <a:t>                statement </a:t>
            </a:r>
            <a:r>
              <a:rPr lang="en-US" sz="2600" dirty="0"/>
              <a:t>2;</a:t>
            </a:r>
          </a:p>
          <a:p>
            <a:pPr marL="0" indent="0">
              <a:buNone/>
            </a:pPr>
            <a:r>
              <a:rPr lang="en-US" sz="2600" dirty="0"/>
              <a:t>			</a:t>
            </a:r>
            <a:r>
              <a:rPr lang="en-US" sz="2600" dirty="0" smtClean="0"/>
              <a:t>            }</a:t>
            </a:r>
          </a:p>
          <a:p>
            <a:pPr marL="0" indent="0">
              <a:buNone/>
            </a:pPr>
            <a:r>
              <a:rPr lang="en-US" sz="2600" dirty="0"/>
              <a:t>	</a:t>
            </a:r>
            <a:r>
              <a:rPr lang="en-US" sz="2600" dirty="0" smtClean="0"/>
              <a:t>		            else{</a:t>
            </a:r>
          </a:p>
          <a:p>
            <a:pPr marL="0" indent="0">
              <a:buNone/>
            </a:pPr>
            <a:r>
              <a:rPr lang="en-US" sz="2600" dirty="0" smtClean="0"/>
              <a:t>				                statement 3;</a:t>
            </a:r>
          </a:p>
          <a:p>
            <a:pPr marL="0" indent="0">
              <a:buNone/>
            </a:pPr>
            <a:r>
              <a:rPr lang="en-US" sz="2600" dirty="0" smtClean="0"/>
              <a:t>                              }</a:t>
            </a:r>
            <a:endParaRPr lang="en-US" sz="2600" dirty="0"/>
          </a:p>
          <a:p>
            <a:pPr marL="0" indent="0">
              <a:buNone/>
            </a:pPr>
            <a:r>
              <a:rPr lang="en-US" sz="2600" dirty="0"/>
              <a:t> </a:t>
            </a:r>
            <a:r>
              <a:rPr lang="en-US" sz="2600" dirty="0" smtClean="0"/>
              <a:t>                      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358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0" y="197962"/>
            <a:ext cx="9370514" cy="1023689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Switch</a:t>
            </a:r>
            <a:endParaRPr lang="en-US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7390" y="1291472"/>
            <a:ext cx="10312923" cy="5566528"/>
          </a:xfrm>
        </p:spPr>
        <p:txBody>
          <a:bodyPr>
            <a:normAutofit/>
          </a:bodyPr>
          <a:lstStyle/>
          <a:p>
            <a:r>
              <a:rPr lang="en-US" sz="2400" dirty="0" smtClean="0"/>
              <a:t>Switch statement is used to execute a single statement from multiple conditions. It’s similar to If-else-If but easier to use instead of If-else-If.</a:t>
            </a: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2262" y="2403835"/>
            <a:ext cx="4875107" cy="4179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547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1595" y="188536"/>
            <a:ext cx="9296690" cy="1014262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Loop Statement</a:t>
            </a:r>
            <a:endParaRPr lang="en-US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These are used to execute a block of statements multiple time. There are three types of loop statements: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		1.For loop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	2.While loop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	3.Do-While loop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	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78493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Loop</a:t>
            </a:r>
            <a:endParaRPr lang="en-US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0" y="1997507"/>
            <a:ext cx="9613861" cy="4723803"/>
          </a:xfrm>
        </p:spPr>
        <p:txBody>
          <a:bodyPr/>
          <a:lstStyle/>
          <a:p>
            <a:r>
              <a:rPr lang="en-US" sz="2400" dirty="0" smtClean="0"/>
              <a:t>It execute the program until condition is false. It is used when number of iteration are known.</a:t>
            </a:r>
          </a:p>
          <a:p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6525" y="3342041"/>
            <a:ext cx="7130192" cy="2502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367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452718"/>
            <a:ext cx="9370513" cy="857608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 Loop</a:t>
            </a:r>
            <a:endParaRPr lang="en-US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84981"/>
            <a:ext cx="9613861" cy="4204356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 smtClean="0"/>
              <a:t>While evaluates a certain condition. if the condition true, code is execute. This process continued until specified condition turns out to be false.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  </a:t>
            </a:r>
            <a:r>
              <a:rPr lang="en-US" sz="2400" dirty="0" err="1" smtClean="0"/>
              <a:t>intitial</a:t>
            </a:r>
            <a:r>
              <a:rPr lang="en-US" sz="2400" dirty="0" smtClean="0"/>
              <a:t>; 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	While(condition){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		statement ;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       increment/decrement;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	}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546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339365"/>
            <a:ext cx="9221275" cy="835153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Do-While Loop</a:t>
            </a:r>
            <a:endParaRPr lang="en-US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045616"/>
            <a:ext cx="9613861" cy="4581427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 smtClean="0"/>
              <a:t>In do-while loop it will execute the loop first ,then it check the condition. So it will execute the loop at least once</a:t>
            </a:r>
            <a:r>
              <a:rPr lang="en-US" sz="2400" dirty="0" smtClean="0"/>
              <a:t>.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US" sz="2400" smtClean="0"/>
              <a:t>                 initial;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			do{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			statement ;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			statement ;</a:t>
            </a:r>
          </a:p>
          <a:p>
            <a:pPr marL="0" indent="0">
              <a:buNone/>
            </a:pPr>
            <a:r>
              <a:rPr lang="en-US" sz="2400" dirty="0" smtClean="0"/>
              <a:t>			} 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       while(condition);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1419573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4718" y="452718"/>
            <a:ext cx="9306116" cy="942449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Jump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Statements</a:t>
            </a:r>
            <a:endParaRPr lang="en-US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Jump statements transfer the execution control to the other part of the program. There are two type of Jump statement in Java: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		1.Break Statements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		2.Continue Statemen</a:t>
            </a:r>
            <a:r>
              <a:rPr lang="en-US" dirty="0" smtClean="0"/>
              <a:t>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227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0" y="452718"/>
            <a:ext cx="9370514" cy="772767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Break Statement</a:t>
            </a:r>
            <a:endParaRPr lang="en-US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0" y="1640265"/>
            <a:ext cx="10199802" cy="491136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Break statement in Java is used to terminate a loop and break the current flow of program.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5169" y="2807188"/>
            <a:ext cx="5866089" cy="3197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759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Continue Statement</a:t>
            </a:r>
            <a:endParaRPr lang="en-US" sz="40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0706" y="1640264"/>
            <a:ext cx="9239148" cy="4608135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To jump to the next iteration of the loop, we make use of continue statement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2428" y="2650049"/>
            <a:ext cx="4534533" cy="3515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151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7179" y="1772239"/>
            <a:ext cx="7907742" cy="345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171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010" y="452717"/>
            <a:ext cx="9343824" cy="2205641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en-US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 Presentation Topic is </a:t>
            </a:r>
            <a:br>
              <a:rPr lang="en-US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6000" b="1" u="sng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 Statements</a:t>
            </a:r>
            <a:endParaRPr lang="en-US" sz="6000" b="1" u="sng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8352" y="3572759"/>
            <a:ext cx="8871502" cy="267563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600" b="1" dirty="0">
                <a:solidFill>
                  <a:srgbClr val="92D050"/>
                </a:solidFill>
                <a:latin typeface="Times New Roman"/>
                <a:cs typeface="Times New Roman"/>
              </a:rPr>
              <a:t>Presented By: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>
                <a:latin typeface="Times New Roman"/>
                <a:cs typeface="Times New Roman"/>
              </a:rPr>
              <a:t>Name : </a:t>
            </a:r>
            <a:r>
              <a:rPr lang="en-US" sz="2400" dirty="0" err="1">
                <a:latin typeface="Times New Roman"/>
                <a:cs typeface="Times New Roman"/>
              </a:rPr>
              <a:t>Tushar</a:t>
            </a:r>
            <a:r>
              <a:rPr lang="en-US" sz="2400" dirty="0">
                <a:latin typeface="Times New Roman"/>
                <a:cs typeface="Times New Roman"/>
              </a:rPr>
              <a:t> Sarkar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latin typeface="Times New Roman"/>
                <a:cs typeface="Times New Roman"/>
              </a:rPr>
              <a:t>Student ID: 18CSE035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latin typeface="Times New Roman"/>
                <a:cs typeface="Times New Roman"/>
              </a:rPr>
              <a:t>Second Year First Semester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latin typeface="Times New Roman"/>
                <a:cs typeface="Times New Roman"/>
              </a:rPr>
              <a:t>Department of CSE,BSMRSTU,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latin typeface="Times New Roman"/>
                <a:cs typeface="Times New Roman"/>
              </a:rPr>
              <a:t>Gopalganj-8100.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406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207389"/>
            <a:ext cx="9370513" cy="1033116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Topics</a:t>
            </a:r>
            <a:endParaRPr lang="en-US" sz="54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243578"/>
            <a:ext cx="9613861" cy="4157221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/>
              <a:t>Introduction to control statements.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/>
              <a:t>Types of Control statements.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/>
              <a:t>Decision making Statements.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/>
              <a:t>Loop Statements.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/>
              <a:t>Jump Statements.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239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7902" y="480768"/>
            <a:ext cx="9709720" cy="976326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Control Statements</a:t>
            </a:r>
            <a:endParaRPr lang="en-US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432114"/>
            <a:ext cx="9849419" cy="4157221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The statements in the code are executed according in which they appear.</a:t>
            </a:r>
          </a:p>
          <a:p>
            <a:endParaRPr lang="en-US" sz="2400" dirty="0" smtClean="0"/>
          </a:p>
          <a:p>
            <a:r>
              <a:rPr lang="en-US" sz="2400" dirty="0" smtClean="0"/>
              <a:t>However, Java provides a statements that can be used to control the flow of Java code, such statements are called control flow statements.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0018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023" y="452718"/>
            <a:ext cx="9409811" cy="102729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Types of Control Flow </a:t>
            </a: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tatements</a:t>
            </a:r>
            <a:endParaRPr lang="en-US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sz="2400" dirty="0" smtClean="0"/>
              <a:t>Java provides three types of control flow statements: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		</a:t>
            </a:r>
            <a:r>
              <a:rPr lang="en-US" sz="2400" dirty="0" smtClean="0"/>
              <a:t>1.Decision Making Statements.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	2.Loop Statements.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	3.Jump Statements.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34736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145" y="0"/>
            <a:ext cx="9164714" cy="458081"/>
          </a:xfrm>
        </p:spPr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926" y="263950"/>
            <a:ext cx="11142482" cy="6108569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747326" y="722031"/>
            <a:ext cx="2875177" cy="9144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Control Statement</a:t>
            </a:r>
            <a:endParaRPr lang="en-US" sz="2400" b="1" dirty="0"/>
          </a:p>
        </p:txBody>
      </p:sp>
      <p:sp>
        <p:nvSpPr>
          <p:cNvPr id="5" name="Rectangle 4"/>
          <p:cNvSpPr/>
          <p:nvPr/>
        </p:nvSpPr>
        <p:spPr>
          <a:xfrm>
            <a:off x="1828800" y="2281287"/>
            <a:ext cx="1687398" cy="7918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Decision making Statements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214418" y="2281287"/>
            <a:ext cx="1940991" cy="7918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Looping Statements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84124" y="2281287"/>
            <a:ext cx="2083323" cy="7918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Jump Statements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2526384" y="1819373"/>
            <a:ext cx="699940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526384" y="1819373"/>
            <a:ext cx="0" cy="46191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4" idx="2"/>
            <a:endCxn id="6" idx="0"/>
          </p:cNvCxnSpPr>
          <p:nvPr/>
        </p:nvCxnSpPr>
        <p:spPr>
          <a:xfrm flipH="1">
            <a:off x="6184914" y="1636431"/>
            <a:ext cx="1" cy="64485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endCxn id="7" idx="0"/>
          </p:cNvCxnSpPr>
          <p:nvPr/>
        </p:nvCxnSpPr>
        <p:spPr>
          <a:xfrm>
            <a:off x="9525785" y="1819373"/>
            <a:ext cx="1" cy="46191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10180948" y="3771165"/>
            <a:ext cx="1914573" cy="8201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continue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6938128" y="3771165"/>
            <a:ext cx="1885360" cy="8201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break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3164060" y="3766967"/>
            <a:ext cx="1914572" cy="82013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  <a:r>
              <a:rPr lang="en-US" dirty="0" smtClean="0"/>
              <a:t>witch</a:t>
            </a:r>
          </a:p>
          <a:p>
            <a:pPr algn="ctr"/>
            <a:r>
              <a:rPr lang="en-US" dirty="0"/>
              <a:t>c</a:t>
            </a:r>
            <a:r>
              <a:rPr lang="en-US" dirty="0" smtClean="0"/>
              <a:t>ase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95635" y="3775879"/>
            <a:ext cx="1710965" cy="83147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</a:t>
            </a:r>
            <a:r>
              <a:rPr lang="en-US" dirty="0" smtClean="0"/>
              <a:t>f else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1761867" y="5528820"/>
            <a:ext cx="2098394" cy="820131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</a:t>
            </a:r>
            <a:r>
              <a:rPr lang="en-US" dirty="0" smtClean="0"/>
              <a:t>hile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5081513" y="5554522"/>
            <a:ext cx="2073896" cy="85783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 while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8484124" y="5505253"/>
            <a:ext cx="2078611" cy="86726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for</a:t>
            </a:r>
            <a:endParaRPr lang="en-US" dirty="0"/>
          </a:p>
        </p:txBody>
      </p:sp>
      <p:cxnSp>
        <p:nvCxnSpPr>
          <p:cNvPr id="35" name="Straight Connector 34"/>
          <p:cNvCxnSpPr>
            <a:stCxn id="6" idx="2"/>
          </p:cNvCxnSpPr>
          <p:nvPr/>
        </p:nvCxnSpPr>
        <p:spPr>
          <a:xfrm flipH="1">
            <a:off x="6184913" y="3073138"/>
            <a:ext cx="1" cy="1892209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2672499" y="4977020"/>
            <a:ext cx="6999402" cy="222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5967167" y="4977020"/>
            <a:ext cx="0" cy="577502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9671901" y="4977020"/>
            <a:ext cx="0" cy="55180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2672499" y="4977020"/>
            <a:ext cx="0" cy="528233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5" idx="2"/>
          </p:cNvCxnSpPr>
          <p:nvPr/>
        </p:nvCxnSpPr>
        <p:spPr>
          <a:xfrm>
            <a:off x="2672499" y="3073138"/>
            <a:ext cx="0" cy="385723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951117" y="345021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951117" y="3458861"/>
            <a:ext cx="3170229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endCxn id="29" idx="0"/>
          </p:cNvCxnSpPr>
          <p:nvPr/>
        </p:nvCxnSpPr>
        <p:spPr>
          <a:xfrm>
            <a:off x="4121346" y="3458861"/>
            <a:ext cx="0" cy="308106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endCxn id="30" idx="0"/>
          </p:cNvCxnSpPr>
          <p:nvPr/>
        </p:nvCxnSpPr>
        <p:spPr>
          <a:xfrm>
            <a:off x="951117" y="3458861"/>
            <a:ext cx="1" cy="317018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7" idx="2"/>
          </p:cNvCxnSpPr>
          <p:nvPr/>
        </p:nvCxnSpPr>
        <p:spPr>
          <a:xfrm flipH="1">
            <a:off x="9523429" y="3073138"/>
            <a:ext cx="2357" cy="385723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7818588" y="3458861"/>
            <a:ext cx="3465297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7818588" y="3489589"/>
            <a:ext cx="0" cy="312304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11283885" y="3458861"/>
            <a:ext cx="0" cy="317018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9007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452718"/>
            <a:ext cx="9370513" cy="970729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Decision Making Statements </a:t>
            </a:r>
            <a:endParaRPr lang="en-US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47274"/>
            <a:ext cx="10320759" cy="3902697"/>
          </a:xfrm>
        </p:spPr>
        <p:txBody>
          <a:bodyPr>
            <a:normAutofit/>
          </a:bodyPr>
          <a:lstStyle/>
          <a:p>
            <a:r>
              <a:rPr lang="en-US" sz="2400" dirty="0" smtClean="0"/>
              <a:t>Decision making statements decide which to execute and when. </a:t>
            </a:r>
          </a:p>
          <a:p>
            <a:r>
              <a:rPr lang="en-US" sz="2400" dirty="0" smtClean="0"/>
              <a:t>There are four decision making statements available in Java: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		1. If 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	2.If-else 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	3.If-else-If or Nested if-else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	4.Switch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89032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44718" y="452718"/>
            <a:ext cx="9306116" cy="961303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Statements</a:t>
            </a:r>
            <a:endParaRPr lang="en-US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It’s evaluate a Boolean expression and enables the program to enter a block of code if the expression true.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 smtClean="0"/>
              <a:t>		If(condition){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smtClean="0"/>
              <a:t>	      Statement 1 ;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smtClean="0"/>
              <a:t>	 }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35883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If-else Statements</a:t>
            </a:r>
            <a:endParaRPr lang="en-US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148337"/>
            <a:ext cx="9613861" cy="461068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In this statement, if the condition is true then If block execute. Otherwise Else block is execute.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			if(condition){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			statement 1;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		}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		else{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			statement 2;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		}</a:t>
            </a:r>
          </a:p>
        </p:txBody>
      </p:sp>
    </p:spTree>
    <p:extLst>
      <p:ext uri="{BB962C8B-B14F-4D97-AF65-F5344CB8AC3E}">
        <p14:creationId xmlns:p14="http://schemas.microsoft.com/office/powerpoint/2010/main" val="4277806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568</TotalTime>
  <Words>623</Words>
  <Application>Microsoft Office PowerPoint</Application>
  <PresentationFormat>Widescreen</PresentationFormat>
  <Paragraphs>117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Century Gothic</vt:lpstr>
      <vt:lpstr>Times New Roman</vt:lpstr>
      <vt:lpstr>Wingdings</vt:lpstr>
      <vt:lpstr>Wingdings 3</vt:lpstr>
      <vt:lpstr>Ion</vt:lpstr>
      <vt:lpstr> </vt:lpstr>
      <vt:lpstr>My Presentation Topic is  Control Statements</vt:lpstr>
      <vt:lpstr>Topics</vt:lpstr>
      <vt:lpstr>Introduction to Control Statements</vt:lpstr>
      <vt:lpstr>Types of Control Flow Statements</vt:lpstr>
      <vt:lpstr> </vt:lpstr>
      <vt:lpstr>Decision Making Statements </vt:lpstr>
      <vt:lpstr>If Statements</vt:lpstr>
      <vt:lpstr>If-else Statements</vt:lpstr>
      <vt:lpstr>Nested If-else</vt:lpstr>
      <vt:lpstr>Switch</vt:lpstr>
      <vt:lpstr>Loop Statement</vt:lpstr>
      <vt:lpstr>For Loop</vt:lpstr>
      <vt:lpstr>While Loop</vt:lpstr>
      <vt:lpstr>Do-While Loop</vt:lpstr>
      <vt:lpstr>Jump Statements</vt:lpstr>
      <vt:lpstr>Break Statement</vt:lpstr>
      <vt:lpstr>Continue Statement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name</dc:title>
  <dc:creator>Roni Hossain</dc:creator>
  <cp:lastModifiedBy>Hp</cp:lastModifiedBy>
  <cp:revision>52</cp:revision>
  <dcterms:created xsi:type="dcterms:W3CDTF">2014-04-17T23:07:25Z</dcterms:created>
  <dcterms:modified xsi:type="dcterms:W3CDTF">2021-07-13T18:32:55Z</dcterms:modified>
</cp:coreProperties>
</file>