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17"/>
  </p:notesMasterIdLst>
  <p:sldIdLst>
    <p:sldId id="257" r:id="rId2"/>
    <p:sldId id="304" r:id="rId3"/>
    <p:sldId id="258" r:id="rId4"/>
    <p:sldId id="277" r:id="rId5"/>
    <p:sldId id="289" r:id="rId6"/>
    <p:sldId id="318" r:id="rId7"/>
    <p:sldId id="317" r:id="rId8"/>
    <p:sldId id="320" r:id="rId9"/>
    <p:sldId id="321" r:id="rId10"/>
    <p:sldId id="290" r:id="rId11"/>
    <p:sldId id="319" r:id="rId12"/>
    <p:sldId id="322" r:id="rId13"/>
    <p:sldId id="323" r:id="rId14"/>
    <p:sldId id="32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304"/>
            <p14:sldId id="258"/>
            <p14:sldId id="277"/>
            <p14:sldId id="289"/>
            <p14:sldId id="318"/>
            <p14:sldId id="317"/>
            <p14:sldId id="320"/>
            <p14:sldId id="321"/>
            <p14:sldId id="290"/>
            <p14:sldId id="319"/>
            <p14:sldId id="322"/>
            <p14:sldId id="323"/>
            <p14:sldId id="32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6146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6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52" y="1772238"/>
            <a:ext cx="10378911" cy="3214541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908" y="5418873"/>
            <a:ext cx="774980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63">
        <p:fade/>
      </p:transition>
    </mc:Choice>
    <mc:Fallback xmlns="">
      <p:transition spd="med" advTm="19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324-03B3-4B55-A6C5-CFAB765B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1" y="1348033"/>
            <a:ext cx="9912058" cy="318626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Flip Flop also known as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Flop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D-input is sampled throughout the existence of a CLK pulse.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1, then the FF is switched to the set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0, then the FF switches to a clear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 flip flop will act as a storage element for a single binary digit (Bit)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70" y="4142295"/>
            <a:ext cx="4191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47" y="1055801"/>
            <a:ext cx="5408319" cy="2250861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481940"/>
                  </p:ext>
                </p:extLst>
              </p:nvPr>
            </p:nvGraphicFramePr>
            <p:xfrm>
              <a:off x="1758623" y="3855563"/>
              <a:ext cx="8128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79408697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028018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229894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3130056"/>
                        </a:ext>
                      </a:extLst>
                    </a:gridCol>
                  </a:tblGrid>
                  <a:tr h="223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7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7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&gt;&gt; 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03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&gt;&gt; 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233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&gt;&gt; 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6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&gt;&gt; 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369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481940"/>
                  </p:ext>
                </p:extLst>
              </p:nvPr>
            </p:nvGraphicFramePr>
            <p:xfrm>
              <a:off x="1758623" y="3855563"/>
              <a:ext cx="8128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79408697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028018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229894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313005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7717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7923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207895" r="-300599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034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312000" r="-300599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2338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412000" r="-30059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68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512000" r="-3005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3695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10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7328" y="859335"/>
            <a:ext cx="10256363" cy="540949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T-flip flop or toggle flip flop is a single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version of the JK-flip flop.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this FF is as follows: When the input of the T is ‘0’ such that the ‘T’ will make the next state that is similar to the current state.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when the input of the T-FF is 0 then the present state and the next state will be 0.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of the T is 1 then the present state is inverse to the next state. That means, when T=1, then the present state =0 and next state =1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20" y="4066586"/>
            <a:ext cx="4762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60" y="859335"/>
            <a:ext cx="9220294" cy="5389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88067"/>
            <a:ext cx="3346512" cy="52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flip Flop Logic Diagram: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38" y="3635864"/>
            <a:ext cx="3299637" cy="417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T Flip Flop 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41" y="1020217"/>
            <a:ext cx="4762500" cy="2533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41524"/>
                  </p:ext>
                </p:extLst>
              </p:nvPr>
            </p:nvGraphicFramePr>
            <p:xfrm>
              <a:off x="2011183" y="4660070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3709703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3450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056787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235922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8080469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62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Status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159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3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Togol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8188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41524"/>
                  </p:ext>
                </p:extLst>
              </p:nvPr>
            </p:nvGraphicFramePr>
            <p:xfrm>
              <a:off x="2011183" y="4660070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3709703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3450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056787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235922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80804691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621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Status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1595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209231" r="-30149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36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309231" r="-3014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Togol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81880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20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2780"/>
            <a:ext cx="9403742" cy="80104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Practical Uses of Flip Flop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08" y="1263193"/>
            <a:ext cx="10510887" cy="49537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Counters-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Asynchronous counter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Modulo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Bit synchronous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Applications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5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2196444"/>
            <a:ext cx="9117581" cy="2309568"/>
          </a:xfrm>
        </p:spPr>
        <p:txBody>
          <a:bodyPr/>
          <a:lstStyle/>
          <a:p>
            <a:pPr algn="ctr"/>
            <a:r>
              <a:rPr lang="en-US" sz="1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9">
        <p:fade/>
      </p:transition>
    </mc:Choice>
    <mc:Fallback xmlns="">
      <p:transition spd="med" advTm="86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2716"/>
            <a:ext cx="12192000" cy="25072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Topics is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Flops </a:t>
            </a:r>
            <a:r>
              <a:rPr lang="en-US" sz="6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The Practical use Cases</a:t>
            </a:r>
            <a:endParaRPr lang="en-US" sz="6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85" y="3855563"/>
            <a:ext cx="7382067" cy="264893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18CSE035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7">
        <p:fade/>
      </p:transition>
    </mc:Choice>
    <mc:Fallback xmlns="">
      <p:transition spd="med" advTm="4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8" y="75646"/>
            <a:ext cx="9306116" cy="98958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71" y="1828800"/>
            <a:ext cx="9305135" cy="42743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Flip flop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Flip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Flip Flop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Flip Flop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 Flip Flop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Flip Flop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Practical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Flip Flop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3">
        <p:fade/>
      </p:transition>
    </mc:Choice>
    <mc:Fallback xmlns="">
      <p:transition spd="med" advTm="10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93" y="85072"/>
            <a:ext cx="9370513" cy="9235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Flip Flop?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875" y="2111605"/>
            <a:ext cx="10004900" cy="378014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flip flop is an electronic circuit with two stable states that can be used to store 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1 or bit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data can be changed by applying varying inputs.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the flip flop circuit can be done by using 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ogic 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two NAND and NOR gates.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flop consists of two inputs and two outputs, namely set and reset, Q and Q’.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flip flop is stated to as an SR flip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flop.</a:t>
            </a:r>
          </a:p>
        </p:txBody>
      </p:sp>
    </p:spTree>
    <p:extLst>
      <p:ext uri="{BB962C8B-B14F-4D97-AF65-F5344CB8AC3E}">
        <p14:creationId xmlns:p14="http://schemas.microsoft.com/office/powerpoint/2010/main" val="1882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419">
        <p:fade/>
      </p:transition>
    </mc:Choice>
    <mc:Fallback xmlns="">
      <p:transition spd="med" advTm="184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EEC-B650-4858-891E-F0210E45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68" y="20262"/>
            <a:ext cx="9419238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49EA-3EAE-4407-8A0F-CFFA645B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23" y="1734532"/>
            <a:ext cx="8494432" cy="451386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flop circuits are classified into four types based on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Namley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9039" y="2765624"/>
            <a:ext cx="4806099" cy="231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SR-Flip Flop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Flip Flop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 Flip Flop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Flip Flop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5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04">
        <p:fade/>
      </p:transition>
    </mc:Choice>
    <mc:Fallback xmlns="">
      <p:transition spd="med" advTm="263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324-03B3-4B55-A6C5-CFAB765B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9" y="1187777"/>
            <a:ext cx="9657534" cy="4044099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SR-flip flop is built with two AND gates and a basic NOR flip flop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two AND gates remain at 0 as long as the CLK pulse is 0, irrespective of the S and 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CLK pulse is 1, information from the S and R inputs permits through the basic FF.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S=R=1, the clock pulse occurrence roots both the o/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0.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CLK pulse is detached, the state of the FF is unstated.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52" y="4634110"/>
            <a:ext cx="26768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-65988"/>
            <a:ext cx="9381531" cy="680226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324-03B3-4B55-A6C5-CFAB765B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1" y="1329180"/>
            <a:ext cx="9912058" cy="44777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6119" y="776810"/>
            <a:ext cx="3817856" cy="53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Gate SR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12" y="1314138"/>
            <a:ext cx="6150895" cy="195637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0231" y="3742441"/>
            <a:ext cx="3846136" cy="51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Gate SR Flip-flop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12" y="4353835"/>
            <a:ext cx="6150895" cy="21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3060" y="942681"/>
            <a:ext cx="10350631" cy="5326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JK-FF is a simplification of the SR-flip flop. The inputs of the J and K flip flops behave like the inputs S &amp; 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is applied to both the inputs J and K, then the FF switches to its complement state.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the JK FF can be done in such a way that the o/p Q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is made so that the FF is cleared during a CLK pulse only if the output was previously 1. In the same way, the output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J &amp; CP so that the FF is cleared during a CLK pulse only is Q’ was previously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02" y="4389847"/>
            <a:ext cx="3276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Flip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60" y="859335"/>
            <a:ext cx="9220294" cy="5389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08" y="1054533"/>
            <a:ext cx="4452280" cy="2471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111142"/>
                  </p:ext>
                </p:extLst>
              </p:nvPr>
            </p:nvGraphicFramePr>
            <p:xfrm>
              <a:off x="1468168" y="4053265"/>
              <a:ext cx="9313308" cy="2757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218">
                      <a:extLst>
                        <a:ext uri="{9D8B030D-6E8A-4147-A177-3AD203B41FA5}">
                          <a16:colId xmlns:a16="http://schemas.microsoft.com/office/drawing/2014/main" val="2517249882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2170099687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3114341107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1866651041"/>
                        </a:ext>
                      </a:extLst>
                    </a:gridCol>
                    <a:gridCol w="1285064">
                      <a:extLst>
                        <a:ext uri="{9D8B030D-6E8A-4147-A177-3AD203B41FA5}">
                          <a16:colId xmlns:a16="http://schemas.microsoft.com/office/drawing/2014/main" val="971390434"/>
                        </a:ext>
                      </a:extLst>
                    </a:gridCol>
                    <a:gridCol w="1819372">
                      <a:extLst>
                        <a:ext uri="{9D8B030D-6E8A-4147-A177-3AD203B41FA5}">
                          <a16:colId xmlns:a16="http://schemas.microsoft.com/office/drawing/2014/main" val="3839819320"/>
                        </a:ext>
                      </a:extLst>
                    </a:gridCol>
                  </a:tblGrid>
                  <a:tr h="45623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265160"/>
                      </a:ext>
                    </a:extLst>
                  </a:tr>
                  <a:tr h="456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Status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381041"/>
                      </a:ext>
                    </a:extLst>
                  </a:tr>
                  <a:tr h="471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Change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73568"/>
                      </a:ext>
                    </a:extLst>
                  </a:tr>
                  <a:tr h="45623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639810"/>
                      </a:ext>
                    </a:extLst>
                  </a:tr>
                  <a:tr h="45623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868593"/>
                      </a:ext>
                    </a:extLst>
                  </a:tr>
                  <a:tr h="45623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Toggle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972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111142"/>
                  </p:ext>
                </p:extLst>
              </p:nvPr>
            </p:nvGraphicFramePr>
            <p:xfrm>
              <a:off x="1468168" y="4053265"/>
              <a:ext cx="9313308" cy="2757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218">
                      <a:extLst>
                        <a:ext uri="{9D8B030D-6E8A-4147-A177-3AD203B41FA5}">
                          <a16:colId xmlns:a16="http://schemas.microsoft.com/office/drawing/2014/main" val="2517249882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2170099687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3114341107"/>
                        </a:ext>
                      </a:extLst>
                    </a:gridCol>
                    <a:gridCol w="1552218">
                      <a:extLst>
                        <a:ext uri="{9D8B030D-6E8A-4147-A177-3AD203B41FA5}">
                          <a16:colId xmlns:a16="http://schemas.microsoft.com/office/drawing/2014/main" val="1866651041"/>
                        </a:ext>
                      </a:extLst>
                    </a:gridCol>
                    <a:gridCol w="1285064">
                      <a:extLst>
                        <a:ext uri="{9D8B030D-6E8A-4147-A177-3AD203B41FA5}">
                          <a16:colId xmlns:a16="http://schemas.microsoft.com/office/drawing/2014/main" val="971390434"/>
                        </a:ext>
                      </a:extLst>
                    </a:gridCol>
                    <a:gridCol w="1819372">
                      <a:extLst>
                        <a:ext uri="{9D8B030D-6E8A-4147-A177-3AD203B41FA5}">
                          <a16:colId xmlns:a16="http://schemas.microsoft.com/office/drawing/2014/main" val="3839819320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26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Status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381041"/>
                      </a:ext>
                    </a:extLst>
                  </a:tr>
                  <a:tr h="471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2" t="-205195" r="-501176" b="-322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Change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735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2" t="-313333" r="-50117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6398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2" t="-407895" r="-50117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8685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2" t="-514667" r="-50117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Q’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Toggle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972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0" y="888067"/>
            <a:ext cx="3346512" cy="52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 flip Flop Logic Diagram: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38" y="3635864"/>
            <a:ext cx="3299637" cy="417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JK Flip Flop 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63">
        <p:fade/>
      </p:transition>
    </mc:Choice>
    <mc:Fallback xmlns=""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1591</TotalTime>
  <Words>909</Words>
  <Application>Microsoft Office PowerPoint</Application>
  <PresentationFormat>Widescreen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Georgia</vt:lpstr>
      <vt:lpstr>Times New Roman</vt:lpstr>
      <vt:lpstr>Wingdings</vt:lpstr>
      <vt:lpstr>Wingdings 3</vt:lpstr>
      <vt:lpstr>Ion</vt:lpstr>
      <vt:lpstr>Welcome To My Presentation</vt:lpstr>
      <vt:lpstr>My Presentation Topics is Flip Flops &amp; The Practical use Cases</vt:lpstr>
      <vt:lpstr>Content</vt:lpstr>
      <vt:lpstr>What is Flip Flop?</vt:lpstr>
      <vt:lpstr>Types of Flip Flop</vt:lpstr>
      <vt:lpstr>SR Flip Flop</vt:lpstr>
      <vt:lpstr>SR Flip Flop</vt:lpstr>
      <vt:lpstr>JK Flip Flop</vt:lpstr>
      <vt:lpstr>JK Flip Flop</vt:lpstr>
      <vt:lpstr>D Flip Flop</vt:lpstr>
      <vt:lpstr>D Flip Flop</vt:lpstr>
      <vt:lpstr>T Flip Flop</vt:lpstr>
      <vt:lpstr>T Flip Flop</vt:lpstr>
      <vt:lpstr>The Practical Uses of Flip Flop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54</cp:revision>
  <dcterms:created xsi:type="dcterms:W3CDTF">2014-04-17T23:07:25Z</dcterms:created>
  <dcterms:modified xsi:type="dcterms:W3CDTF">2021-08-02T18:25:22Z</dcterms:modified>
</cp:coreProperties>
</file>