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3" r:id="rId3"/>
    <p:sldId id="264" r:id="rId4"/>
    <p:sldId id="260" r:id="rId5"/>
    <p:sldId id="259" r:id="rId6"/>
    <p:sldId id="258" r:id="rId7"/>
    <p:sldId id="25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6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8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84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85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47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57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9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3DC391-2716-42E0-BBF8-B8B8CFEE5B0A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51C14-21CF-418C-A955-27BEBD76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14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994" y="2002844"/>
            <a:ext cx="9328023" cy="3109088"/>
          </a:xfrm>
        </p:spPr>
        <p:txBody>
          <a:bodyPr/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b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6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E864-458D-493B-935C-D4F70FF8C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" y="0"/>
            <a:ext cx="12113623" cy="223810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Presentation Topic is</a:t>
            </a:r>
            <a:b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 Logic Families(TTL,CMOS)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FADD2-FA3A-4921-8720-7A85D759E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9846" y="4087145"/>
            <a:ext cx="8825658" cy="2030627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cap="none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sarkar</a:t>
            </a: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 18CSE035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second semester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 BSMRSTU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0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DBD4-42B2-436E-8F32-BFF5C4E7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6" y="121792"/>
            <a:ext cx="10753409" cy="102773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Gates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abricated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0B8A-03CB-44CA-B0F2-E1D65DFC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297" y="2037806"/>
            <a:ext cx="8325556" cy="421059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SSI: Small scale integration 12 gates/chip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MSI: Medium scale integration 100 gates/chip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LSI: Large scale integration 1K gates/chip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VLSI: Very large scale integration 10K gates/chip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ULSI: Ultra large scale integration 100K gates/chip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GSI – 1,000,000 or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4295-E2FE-4952-8144-5B4D2E97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52" y="121793"/>
            <a:ext cx="9394872" cy="13934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Logic Families are as </a:t>
            </a: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EB79-C4EB-43F0-85F5-1276A917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2394857"/>
            <a:ext cx="10082849" cy="416420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Devices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Metal Oxide Semiconductor Devices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Hybrid Device </a:t>
            </a:r>
          </a:p>
        </p:txBody>
      </p:sp>
    </p:spTree>
    <p:extLst>
      <p:ext uri="{BB962C8B-B14F-4D97-AF65-F5344CB8AC3E}">
        <p14:creationId xmlns:p14="http://schemas.microsoft.com/office/powerpoint/2010/main" val="158134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84AB-A31B-4414-96B8-A98A72FB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1"/>
            <a:ext cx="9643235" cy="76635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CF66-4170-44CA-A287-66D6244B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54" y="931985"/>
            <a:ext cx="11201400" cy="5697415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Bipolar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 are fabricated on a chip in digital integrated circuits.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Bipolar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preferred for SSI [ Small scale integration ] and MSI [ Medium  scale integration ] because it is faster.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Bipolar Families: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•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Logic (DL)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• Resistor Transistor Logic (RTL)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• Diode Transistor Logic (DTL)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• Transistor- Transistor Logic (TTL)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• Emitter Coupled Logic (ECL) or Current Mode Logic (CML)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• Integrated Injection Logic (IIL) </a:t>
            </a:r>
          </a:p>
        </p:txBody>
      </p:sp>
    </p:spTree>
    <p:extLst>
      <p:ext uri="{BB962C8B-B14F-4D97-AF65-F5344CB8AC3E}">
        <p14:creationId xmlns:p14="http://schemas.microsoft.com/office/powerpoint/2010/main" val="395881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728E-3E15-4440-B560-2154F20E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0" y="0"/>
            <a:ext cx="9325203" cy="77519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lang="en-US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F327-9172-481E-A0DE-06DD0B6B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9862"/>
            <a:ext cx="10442577" cy="5029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most widely used logic family is Transistor – Transistor Logic (TTL)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Bipolar Transistor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 ns)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power dissipation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– In from 12 -14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Fan out equals to 10 or more</a:t>
            </a:r>
          </a:p>
        </p:txBody>
      </p:sp>
    </p:spTree>
    <p:extLst>
      <p:ext uri="{BB962C8B-B14F-4D97-AF65-F5344CB8AC3E}">
        <p14:creationId xmlns:p14="http://schemas.microsoft.com/office/powerpoint/2010/main" val="36266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2A8B-428A-480C-BDF2-3FA952B1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40" y="148044"/>
            <a:ext cx="9404722" cy="83434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CC55-126B-4EEB-9681-25194237E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52954"/>
            <a:ext cx="10977320" cy="494127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 stands for Metal Oxide Semiconductor.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these MOSFETs (Metal oxide semiconductor field-effect transistor) are fabricated on chip.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LSI [Large scale integration] field because more MOSFETs can be packed into the same chip area.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MOS Families: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•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P-MOS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N-MOS Family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C-MOS Family </a:t>
            </a:r>
          </a:p>
        </p:txBody>
      </p:sp>
    </p:spTree>
    <p:extLst>
      <p:ext uri="{BB962C8B-B14F-4D97-AF65-F5344CB8AC3E}">
        <p14:creationId xmlns:p14="http://schemas.microsoft.com/office/powerpoint/2010/main" val="400993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F962-902B-45A7-801B-05A9E474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23" y="95666"/>
            <a:ext cx="9405704" cy="93194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C-MOS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F746-98A5-40B4-A158-459D95F9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2142308"/>
            <a:ext cx="10180320" cy="23338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complementary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MOSFETs.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are chips in which both P-channel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N-channel enhancement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MOSFETs are connected in a push-pull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simple , small in size ,cheaper in fabrication and consume very little power.</a:t>
            </a:r>
          </a:p>
        </p:txBody>
      </p:sp>
    </p:spTree>
    <p:extLst>
      <p:ext uri="{BB962C8B-B14F-4D97-AF65-F5344CB8AC3E}">
        <p14:creationId xmlns:p14="http://schemas.microsoft.com/office/powerpoint/2010/main" val="4458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D07A-121C-4FCF-9B13-D4090FEE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738" y="2621151"/>
            <a:ext cx="9336731" cy="2246939"/>
          </a:xfrm>
        </p:spPr>
        <p:txBody>
          <a:bodyPr/>
          <a:lstStyle/>
          <a:p>
            <a:pPr algn="ctr"/>
            <a:r>
              <a:rPr lang="en-US" sz="1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1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C10E-69F8-41BB-8471-4DCAF457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738" y="5669280"/>
            <a:ext cx="8996116" cy="57911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51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361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</vt:lpstr>
      <vt:lpstr>Welcome To  My Presentation</vt:lpstr>
      <vt:lpstr>My Presentation Topic is Integrated Circuit Logic Families(TTL,CMOS)</vt:lpstr>
      <vt:lpstr>Number of Gates Fabricated in Single IC</vt:lpstr>
      <vt:lpstr>Basic Classification of Logic Families are as Follows</vt:lpstr>
      <vt:lpstr>Bipolar families</vt:lpstr>
      <vt:lpstr>Transistor Transistor Logic </vt:lpstr>
      <vt:lpstr>MOS Families</vt:lpstr>
      <vt:lpstr>C-MOS Family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Rijoy Mridha</dc:creator>
  <cp:lastModifiedBy>Hp</cp:lastModifiedBy>
  <cp:revision>6</cp:revision>
  <dcterms:created xsi:type="dcterms:W3CDTF">2021-07-29T04:26:52Z</dcterms:created>
  <dcterms:modified xsi:type="dcterms:W3CDTF">2021-08-03T05:54:33Z</dcterms:modified>
</cp:coreProperties>
</file>