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83" r:id="rId2"/>
    <p:sldId id="284" r:id="rId3"/>
    <p:sldId id="257" r:id="rId4"/>
    <p:sldId id="258" r:id="rId5"/>
    <p:sldId id="259" r:id="rId6"/>
    <p:sldId id="287" r:id="rId7"/>
    <p:sldId id="260" r:id="rId8"/>
    <p:sldId id="262" r:id="rId9"/>
    <p:sldId id="263" r:id="rId10"/>
    <p:sldId id="265" r:id="rId11"/>
    <p:sldId id="26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624" y="331695"/>
            <a:ext cx="10165975" cy="20887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Times New Roman"/>
                <a:cs typeface="Times New Roman"/>
              </a:rPr>
              <a:t>Hello Everyone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                     </a:t>
            </a:r>
            <a:r>
              <a:rPr lang="en-US" dirty="0">
                <a:solidFill>
                  <a:srgbClr val="0070C0"/>
                </a:solidFill>
                <a:latin typeface="Times New Roman"/>
                <a:ea typeface="+mj-lt"/>
                <a:cs typeface="Times New Roman"/>
              </a:rPr>
              <a:t>Course Code : CSE201                                                             Course Title :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84177"/>
            <a:ext cx="4754880" cy="295387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Course Teacher: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Md.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Jamal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Uddin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Assistant Professor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7541" y="3384177"/>
            <a:ext cx="4754880" cy="272078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Presented </a:t>
            </a: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6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325" y="64104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b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567543"/>
            <a:ext cx="10911840" cy="485067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fast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small to medium lists. With today's powerful computers, small to medium arrays can be searched relatively quickly.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does not need to sorted. 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affected by insertions and deletions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very slow for large lists.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elements in the array/list increases the time complexity also increases.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31222"/>
            <a:ext cx="9990909" cy="8512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8" y="1314993"/>
            <a:ext cx="10084054" cy="5251269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sequential search, also known as the linear search, are the most basic search algorithms and are often the first search method learned in introductory computer science courses.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strategy is straightforward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in the data set is examined in the order presented until the value being searched for is found.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being searched for doesn't exist, a flag value is returned (such as -1 for an array or NULL for a linked list).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4" y="374469"/>
            <a:ext cx="9991256" cy="5636864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 smtClean="0">
                <a:solidFill>
                  <a:srgbClr val="002060"/>
                </a:solidFill>
                <a:latin typeface="French Script MT" panose="03020402040607040605" pitchFamily="66" charset="0"/>
                <a:cs typeface="Times New Roman" panose="02020603050405020304" pitchFamily="18" charset="0"/>
              </a:rPr>
              <a:t>Thank You</a:t>
            </a:r>
            <a:endParaRPr lang="en-US" sz="8800" b="1" i="1" dirty="0">
              <a:solidFill>
                <a:srgbClr val="002060"/>
              </a:solidFill>
              <a:latin typeface="French Script MT" panose="03020402040607040605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9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  <a:endParaRPr lang="en-US" sz="9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3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2736668"/>
            <a:ext cx="10066637" cy="340287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Linear Search?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Linear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5969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Search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3100250"/>
            <a:ext cx="10319185" cy="2995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of a Search is the process of looking for something or someone.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finding a given value position in a list of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decides whether a search key is present in the data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algorithmic process of finding a particular item in a collection of items.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done on internal data structure or on external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0095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368" y="4547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Search?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7" y="2586446"/>
            <a:ext cx="9866340" cy="289995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is a very simple search algorithm.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search, a sequential search is made over all items one by one.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is checked and if a match is found then that particular item is returned, otherwise the search continues till the end of the data collection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9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  <a:endParaRPr lang="en-US" sz="4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690948"/>
            <a:ext cx="9872871" cy="3100251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leftmost element of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and one by one compare x with each element of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matches with an element, return the index.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doesn’t match with any of elements, return -1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65" y="157972"/>
            <a:ext cx="8824792" cy="969313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Linear Search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0263" y="1358537"/>
            <a:ext cx="10981508" cy="4685212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x=20,int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Index : 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Value :</a:t>
            </a:r>
          </a:p>
          <a:p>
            <a:pPr marL="45720" indent="0">
              <a:buNone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Explain: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check leftmost index and it is 0,value is 10 but not equal to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check index 1,here value is 50 but not matches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check index 2,3,4,5 and value is respectively 30,70,80 &amp; 60 but not equal to 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check index 6,value is 20 and equal to x. So return index 6.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AutoShape 2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2765734" cy="27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4231185" y="4375285"/>
            <a:ext cx="2491831" cy="24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58392"/>
              </p:ext>
            </p:extLst>
          </p:nvPr>
        </p:nvGraphicFramePr>
        <p:xfrm>
          <a:off x="2029150" y="211085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53">
                  <a:extLst>
                    <a:ext uri="{9D8B030D-6E8A-4147-A177-3AD203B41FA5}">
                      <a16:colId xmlns:a16="http://schemas.microsoft.com/office/drawing/2014/main" val="1830700410"/>
                    </a:ext>
                  </a:extLst>
                </a:gridCol>
                <a:gridCol w="987669">
                  <a:extLst>
                    <a:ext uri="{9D8B030D-6E8A-4147-A177-3AD203B41FA5}">
                      <a16:colId xmlns:a16="http://schemas.microsoft.com/office/drawing/2014/main" val="20506860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134645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787753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698147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06662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231308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913874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795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9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 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8848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16898"/>
              </p:ext>
            </p:extLst>
          </p:nvPr>
        </p:nvGraphicFramePr>
        <p:xfrm>
          <a:off x="7454536" y="1902572"/>
          <a:ext cx="895531" cy="1158240"/>
        </p:xfrm>
        <a:graphic>
          <a:graphicData uri="http://schemas.openxmlformats.org/drawingml/2006/table">
            <a:tbl>
              <a:tblPr/>
              <a:tblGrid>
                <a:gridCol w="895531">
                  <a:extLst>
                    <a:ext uri="{9D8B030D-6E8A-4147-A177-3AD203B41FA5}">
                      <a16:colId xmlns:a16="http://schemas.microsoft.com/office/drawing/2014/main" val="4164443416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1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206" y="278674"/>
            <a:ext cx="8801085" cy="7206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 C++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7018" y="1905000"/>
            <a:ext cx="10403462" cy="434775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" y="1089279"/>
            <a:ext cx="10967169" cy="54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639" y="16074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219201"/>
            <a:ext cx="11564983" cy="5320936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Case :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 being searched may be found at the first position.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search terminates in success with just one comparison.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in best case, linear search algorithm takes O(1) operations.</a:t>
            </a:r>
          </a:p>
          <a:p>
            <a:pPr marL="45720" indent="0" algn="just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 : 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 being searched may be present at the last position or not present in the array at all.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former case, the search terminates in success with n comparisons.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later case, the search terminates in failure with n comparisons.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in worst case, linear search algorithm takes O(n) operations.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908</TotalTime>
  <Words>648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Corbel</vt:lpstr>
      <vt:lpstr>French Script MT</vt:lpstr>
      <vt:lpstr>Times New Roman</vt:lpstr>
      <vt:lpstr>Wingdings</vt:lpstr>
      <vt:lpstr>Basis</vt:lpstr>
      <vt:lpstr>Hello Everyone                                        Course Code : CSE201                                                             Course Title : Data Structure</vt:lpstr>
      <vt:lpstr> </vt:lpstr>
      <vt:lpstr>Outline</vt:lpstr>
      <vt:lpstr>Introduction to Search</vt:lpstr>
      <vt:lpstr>What is Linear Search?</vt:lpstr>
      <vt:lpstr>Pseudo Code</vt:lpstr>
      <vt:lpstr>Example of Linear Search</vt:lpstr>
      <vt:lpstr>Code in C++</vt:lpstr>
      <vt:lpstr>Complexity</vt:lpstr>
      <vt:lpstr>Advantages &amp; Disadvantages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MD Imran Hosan</dc:creator>
  <cp:lastModifiedBy>Hp</cp:lastModifiedBy>
  <cp:revision>44</cp:revision>
  <dcterms:created xsi:type="dcterms:W3CDTF">2021-07-07T07:41:40Z</dcterms:created>
  <dcterms:modified xsi:type="dcterms:W3CDTF">2021-07-11T10:17:44Z</dcterms:modified>
</cp:coreProperties>
</file>