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310" r:id="rId3"/>
    <p:sldId id="312" r:id="rId4"/>
    <p:sldId id="257" r:id="rId5"/>
    <p:sldId id="313" r:id="rId6"/>
    <p:sldId id="314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21" r:id="rId26"/>
    <p:sldId id="322" r:id="rId27"/>
    <p:sldId id="31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992E204-3596-4FA3-BE49-1F4D1C2A5897}" type="datetimeFigureOut">
              <a:rPr lang="tr-TR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B39ACEA-97C8-48E2-A1F1-A12F8A3F369C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95655CE-3647-4A55-A61E-E2B004FA0BC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4983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0552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01017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81931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67957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42310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20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80160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21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6939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22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37960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23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7853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03186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24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5805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26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4906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7111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1542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9341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6897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4941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5679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10144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989FD-6FAC-4CF6-A3C8-D7B11BAC73D4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8370-8241-44D6-A60A-78ADA2E9A67F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461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73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7175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8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1073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897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65851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CA9EDB-AF5A-4DB8-BA74-C0F13A09BC05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B1B4-94BA-49F7-8AE5-A9C6D8A8A84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1137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2DA7D-2B19-418C-BB60-DA8C28A87C9E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F68D-F1D7-4AD3-B5C8-6BC4879FB3DA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987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1F472B-A966-47EB-A841-03CAF3ED027E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4F8F-E7B2-4BA4-9614-924DAA808EC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13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B9229-DF56-455C-A665-5073DBC5125C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3797-1842-4583-95F5-AE104B510BEC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1178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6D4B07-9E32-47D6-B82B-4B93AF828BC6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871-55E1-4EA5-9595-09CFE7F7BE7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18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D7389D-8F53-432F-B851-CC34FAAC84D8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A3B-3740-4603-A82D-5B7F751554E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8953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D1E31-8E29-4A02-927C-DA2CF97A4554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7FA7-4A8F-4349-862B-356502C9C63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000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54EF3E-C2BF-4487-A700-D39135571ACB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3804-4267-4263-B6A6-2BE81782E38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4048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60A17-D218-4B6E-BFE8-8300E4653D9F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A05E-0C82-42E1-B85C-22278EFA192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4306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78CCD-FF68-4E76-8B9B-B119365CF2BB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8654-123D-49A6-8CAE-1B4E87AB18E2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648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31.07.2021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843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1055440" y="1700808"/>
            <a:ext cx="9361039" cy="3404313"/>
          </a:xfrm>
        </p:spPr>
        <p:txBody>
          <a:bodyPr/>
          <a:lstStyle/>
          <a:p>
            <a:pPr algn="ctr"/>
            <a:r>
              <a:rPr lang="en-US" alt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tr-TR" altLang="en-US" sz="10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5301208"/>
            <a:ext cx="8925173" cy="337592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9269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8288" y="2924944"/>
            <a:ext cx="3410914" cy="683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8;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=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+ 1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2493" y="3980646"/>
            <a:ext cx="2808312" cy="4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C[0] = C[0]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8294" y="4343045"/>
            <a:ext cx="1728192" cy="46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= 0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8408" y="4787302"/>
            <a:ext cx="864096" cy="380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=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9269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8288" y="2924944"/>
            <a:ext cx="3410914" cy="683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8;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=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+ 1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2493" y="3980646"/>
            <a:ext cx="2808312" cy="4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C[3] = C[3]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8294" y="4343045"/>
            <a:ext cx="1728192" cy="46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= 1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8408" y="4787302"/>
            <a:ext cx="864096" cy="380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= 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99269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8288" y="2924944"/>
            <a:ext cx="3410914" cy="683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8;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=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+ 1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2493" y="3980646"/>
            <a:ext cx="2808312" cy="4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C[2] = C[2]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8294" y="4343045"/>
            <a:ext cx="1728192" cy="46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= 1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8408" y="4787302"/>
            <a:ext cx="864096" cy="380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= 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99269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8288" y="2924944"/>
            <a:ext cx="3410914" cy="683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6;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8;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=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+ 1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2493" y="3980646"/>
            <a:ext cx="2808312" cy="4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C[8] = C[8]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8294" y="4343045"/>
            <a:ext cx="1728192" cy="46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= 0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8408" y="4787302"/>
            <a:ext cx="864096" cy="380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=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99269" y="3510840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8288" y="2924944"/>
            <a:ext cx="3410914" cy="683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7;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8;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=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+ 1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2493" y="3980646"/>
            <a:ext cx="2808312" cy="4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C[1] = C[1]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8294" y="4343045"/>
            <a:ext cx="1728192" cy="46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= 0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8408" y="4787302"/>
            <a:ext cx="864096" cy="380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=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</a:t>
            </a:r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0        1        2        3         4         5        6         7        8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0        1         2         3        4        5        6        7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0913" y="1432127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3470" y="1430789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764" y="1429563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5761" y="1429563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4615" y="1429563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63638" y="1429563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57609" y="1428225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0008" y="1428225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55830" y="2868709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73170" y="286391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85796" y="2859127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422" y="2859127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6334" y="2851094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3985" y="2851094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50375" y="2851094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63001" y="2851094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70913" y="2851094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96342" y="5948459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04254" y="5948459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89928" y="5948459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75602" y="594928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0120" y="594928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88460" y="594928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77940" y="594928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70913" y="594928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2602" y="440442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75271" y="440442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63027" y="440442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2763" y="440442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163516" y="440442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67585" y="440442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71654" y="4398235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63742" y="4393616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55830" y="4393616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60296" y="3216288"/>
            <a:ext cx="3240360" cy="14401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</a:t>
            </a:r>
            <a:r>
              <a:rPr lang="en-US" u="sng" dirty="0" smtClean="0"/>
              <a:t>umulative Sum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max(A);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i</a:t>
            </a:r>
            <a:r>
              <a:rPr lang="en-US" dirty="0" smtClean="0"/>
              <a:t>==0)C[</a:t>
            </a:r>
            <a:r>
              <a:rPr lang="en-US" dirty="0" err="1" smtClean="0"/>
              <a:t>i</a:t>
            </a:r>
            <a:r>
              <a:rPr lang="en-US" dirty="0" smtClean="0"/>
              <a:t>] = C[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else C[</a:t>
            </a:r>
            <a:r>
              <a:rPr lang="en-US" dirty="0" err="1" smtClean="0"/>
              <a:t>i</a:t>
            </a:r>
            <a:r>
              <a:rPr lang="en-US" dirty="0" smtClean="0"/>
              <a:t>] = C[i-1] + C[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11424" y="2851094"/>
            <a:ext cx="7776864" cy="2522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559496" y="3372765"/>
            <a:ext cx="792088" cy="10208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351584" y="3434588"/>
            <a:ext cx="0" cy="95902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423592" y="3372766"/>
            <a:ext cx="792088" cy="10208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215680" y="3383569"/>
            <a:ext cx="0" cy="10208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3215680" y="3355150"/>
            <a:ext cx="792088" cy="103846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979288" y="3372765"/>
            <a:ext cx="38104" cy="99243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024720" y="3363183"/>
            <a:ext cx="775136" cy="102401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780999" y="3394373"/>
            <a:ext cx="18573" cy="9708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862577" y="3383569"/>
            <a:ext cx="684076" cy="98162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555851" y="3355150"/>
            <a:ext cx="0" cy="10320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663952" y="3363183"/>
            <a:ext cx="720080" cy="100201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394105" y="3383569"/>
            <a:ext cx="0" cy="99924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6384032" y="3363183"/>
            <a:ext cx="792088" cy="102401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171406" y="3396221"/>
            <a:ext cx="0" cy="9973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176120" y="3363183"/>
            <a:ext cx="792088" cy="100201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986666" y="3352148"/>
            <a:ext cx="0" cy="101304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99269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4038" y="1464826"/>
            <a:ext cx="3400151" cy="13681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=7;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]]--;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]]] =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8328" y="4399920"/>
            <a:ext cx="266429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A[7] = 1;</a:t>
            </a:r>
          </a:p>
          <a:p>
            <a:endParaRPr lang="en-US" dirty="0" smtClean="0"/>
          </a:p>
          <a:p>
            <a:r>
              <a:rPr lang="en-US" dirty="0" smtClean="0"/>
              <a:t>C[1] = C[1] – 1;</a:t>
            </a:r>
          </a:p>
          <a:p>
            <a:r>
              <a:rPr lang="en-US" dirty="0" smtClean="0"/>
              <a:t>         = 2 – 1</a:t>
            </a:r>
          </a:p>
          <a:p>
            <a:r>
              <a:rPr lang="en-US" dirty="0" smtClean="0"/>
              <a:t>         = 1</a:t>
            </a:r>
          </a:p>
          <a:p>
            <a:endParaRPr lang="en-US" dirty="0"/>
          </a:p>
          <a:p>
            <a:r>
              <a:rPr lang="en-US" dirty="0" smtClean="0"/>
              <a:t>B[1] = A[7] = 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73322" y="1814575"/>
            <a:ext cx="718827" cy="71790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69256" y="3429000"/>
            <a:ext cx="684554" cy="7073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8" idx="3"/>
          </p:cNvCxnSpPr>
          <p:nvPr/>
        </p:nvCxnSpPr>
        <p:spPr>
          <a:xfrm flipH="1">
            <a:off x="2423592" y="2427348"/>
            <a:ext cx="4355000" cy="100165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08843" y="5373216"/>
            <a:ext cx="644967" cy="695900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3" name="Straight Arrow Connector 42"/>
          <p:cNvCxnSpPr>
            <a:stCxn id="28" idx="5"/>
            <a:endCxn id="41" idx="7"/>
          </p:cNvCxnSpPr>
          <p:nvPr/>
        </p:nvCxnSpPr>
        <p:spPr>
          <a:xfrm>
            <a:off x="2553559" y="4032752"/>
            <a:ext cx="5798" cy="14423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18276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4038" y="1464826"/>
            <a:ext cx="3400151" cy="13681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=6;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]]--;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]]] =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8328" y="4399920"/>
            <a:ext cx="266429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A[6] = 8;</a:t>
            </a:r>
          </a:p>
          <a:p>
            <a:endParaRPr lang="en-US" dirty="0" smtClean="0"/>
          </a:p>
          <a:p>
            <a:r>
              <a:rPr lang="en-US" dirty="0" smtClean="0"/>
              <a:t>C[8] = C[8] – 1;</a:t>
            </a:r>
          </a:p>
          <a:p>
            <a:r>
              <a:rPr lang="en-US" dirty="0" smtClean="0"/>
              <a:t>         = 8 – 1</a:t>
            </a:r>
          </a:p>
          <a:p>
            <a:r>
              <a:rPr lang="en-US" dirty="0" smtClean="0"/>
              <a:t>         = 7</a:t>
            </a:r>
          </a:p>
          <a:p>
            <a:endParaRPr lang="en-US" dirty="0"/>
          </a:p>
          <a:p>
            <a:r>
              <a:rPr lang="en-US" dirty="0" smtClean="0"/>
              <a:t>B[7] = A[6] = 8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881554" y="1795878"/>
            <a:ext cx="718827" cy="71790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55196" y="3415949"/>
            <a:ext cx="684554" cy="7073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40967" y="2513786"/>
            <a:ext cx="1438931" cy="94960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695778" y="5384118"/>
            <a:ext cx="644967" cy="6959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stCxn id="28" idx="4"/>
            <a:endCxn id="41" idx="7"/>
          </p:cNvCxnSpPr>
          <p:nvPr/>
        </p:nvCxnSpPr>
        <p:spPr>
          <a:xfrm flipH="1">
            <a:off x="7246292" y="4123288"/>
            <a:ext cx="551181" cy="13627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8276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4038" y="1464826"/>
            <a:ext cx="3400151" cy="13681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]]--;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]]] =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8328" y="4399920"/>
            <a:ext cx="266429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A[5] = 2;</a:t>
            </a:r>
          </a:p>
          <a:p>
            <a:endParaRPr lang="en-US" dirty="0" smtClean="0"/>
          </a:p>
          <a:p>
            <a:r>
              <a:rPr lang="en-US" dirty="0" smtClean="0"/>
              <a:t>C[2] = C[2] – 1;</a:t>
            </a:r>
          </a:p>
          <a:p>
            <a:r>
              <a:rPr lang="en-US" dirty="0" smtClean="0"/>
              <a:t>         = 4 – 1</a:t>
            </a:r>
          </a:p>
          <a:p>
            <a:r>
              <a:rPr lang="en-US" dirty="0" smtClean="0"/>
              <a:t>         = 3</a:t>
            </a:r>
          </a:p>
          <a:p>
            <a:endParaRPr lang="en-US" dirty="0"/>
          </a:p>
          <a:p>
            <a:r>
              <a:rPr lang="en-US" dirty="0" smtClean="0"/>
              <a:t>B[3] = A[5] =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75658" y="1789948"/>
            <a:ext cx="718827" cy="71790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7009" y="3447169"/>
            <a:ext cx="684554" cy="7073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8" idx="3"/>
            <a:endCxn id="28" idx="0"/>
          </p:cNvCxnSpPr>
          <p:nvPr/>
        </p:nvCxnSpPr>
        <p:spPr>
          <a:xfrm flipH="1">
            <a:off x="3049286" y="2402721"/>
            <a:ext cx="2131642" cy="104444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55932" y="5384118"/>
            <a:ext cx="644967" cy="6959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88794" y="4154508"/>
            <a:ext cx="562742" cy="13627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8276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057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4038" y="1464826"/>
            <a:ext cx="3400151" cy="13681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]]--;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]]] =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8328" y="4399920"/>
            <a:ext cx="266429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A[4] = 3;</a:t>
            </a:r>
          </a:p>
          <a:p>
            <a:endParaRPr lang="en-US" dirty="0" smtClean="0"/>
          </a:p>
          <a:p>
            <a:r>
              <a:rPr lang="en-US" dirty="0" smtClean="0"/>
              <a:t>C[3] = C[3] – 1;</a:t>
            </a:r>
          </a:p>
          <a:p>
            <a:r>
              <a:rPr lang="en-US" dirty="0" smtClean="0"/>
              <a:t>         = 6 – 1</a:t>
            </a:r>
          </a:p>
          <a:p>
            <a:r>
              <a:rPr lang="en-US" dirty="0" smtClean="0"/>
              <a:t>         = 5</a:t>
            </a:r>
          </a:p>
          <a:p>
            <a:endParaRPr lang="en-US" dirty="0"/>
          </a:p>
          <a:p>
            <a:r>
              <a:rPr lang="en-US" dirty="0" smtClean="0"/>
              <a:t>B[5] = A[4] = 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92259" y="1785340"/>
            <a:ext cx="718827" cy="71790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30040" y="3407860"/>
            <a:ext cx="684554" cy="7073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8" idx="4"/>
            <a:endCxn id="28" idx="0"/>
          </p:cNvCxnSpPr>
          <p:nvPr/>
        </p:nvCxnSpPr>
        <p:spPr>
          <a:xfrm flipH="1">
            <a:off x="3872317" y="2503248"/>
            <a:ext cx="779356" cy="9046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145543" y="5384118"/>
            <a:ext cx="644967" cy="6959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4051998" y="4064090"/>
            <a:ext cx="1187998" cy="14219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1881319" cy="24482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 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  <a:endParaRPr lang="en-US" sz="6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776" y="3645024"/>
            <a:ext cx="6336704" cy="278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18CSE35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7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440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1771" y="3509183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8276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057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04038" y="1464826"/>
            <a:ext cx="3400151" cy="13681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]]--;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]]] =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8328" y="4399920"/>
            <a:ext cx="266429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A[3] = 0;</a:t>
            </a:r>
          </a:p>
          <a:p>
            <a:endParaRPr lang="en-US" dirty="0" smtClean="0"/>
          </a:p>
          <a:p>
            <a:r>
              <a:rPr lang="en-US" dirty="0" smtClean="0"/>
              <a:t>C[0] = C[0] – 1;</a:t>
            </a:r>
          </a:p>
          <a:p>
            <a:r>
              <a:rPr lang="en-US" dirty="0" smtClean="0"/>
              <a:t>         = 1 – 1</a:t>
            </a:r>
          </a:p>
          <a:p>
            <a:r>
              <a:rPr lang="en-US" dirty="0" smtClean="0"/>
              <a:t>         = 0</a:t>
            </a:r>
          </a:p>
          <a:p>
            <a:endParaRPr lang="en-US" dirty="0"/>
          </a:p>
          <a:p>
            <a:r>
              <a:rPr lang="en-US" dirty="0" smtClean="0"/>
              <a:t>B[0] = A[3] = 0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13736" y="1809906"/>
            <a:ext cx="718827" cy="71790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80307" y="3407860"/>
            <a:ext cx="684554" cy="7073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1522584" y="2487884"/>
            <a:ext cx="2112412" cy="9199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190225" y="5384118"/>
            <a:ext cx="644967" cy="6959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87205" y="4109480"/>
            <a:ext cx="255022" cy="13678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440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1771" y="3509183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18276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057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04038" y="1464826"/>
            <a:ext cx="3400151" cy="13681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]]--;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]]] =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8328" y="4399920"/>
            <a:ext cx="266429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A[2] = 3;</a:t>
            </a:r>
          </a:p>
          <a:p>
            <a:endParaRPr lang="en-US" dirty="0" smtClean="0"/>
          </a:p>
          <a:p>
            <a:r>
              <a:rPr lang="en-US" dirty="0" smtClean="0"/>
              <a:t>C[3] = C[3] – 1;</a:t>
            </a:r>
          </a:p>
          <a:p>
            <a:r>
              <a:rPr lang="en-US" dirty="0" smtClean="0"/>
              <a:t>         = 5 – 1</a:t>
            </a:r>
          </a:p>
          <a:p>
            <a:r>
              <a:rPr lang="en-US" dirty="0" smtClean="0"/>
              <a:t>         = 4</a:t>
            </a:r>
          </a:p>
          <a:p>
            <a:endParaRPr lang="en-US" dirty="0"/>
          </a:p>
          <a:p>
            <a:r>
              <a:rPr lang="en-US" dirty="0" smtClean="0"/>
              <a:t>B[4] = A[2] = 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708145" y="1795700"/>
            <a:ext cx="718827" cy="71790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91268" y="3468830"/>
            <a:ext cx="684554" cy="7073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8" idx="4"/>
          </p:cNvCxnSpPr>
          <p:nvPr/>
        </p:nvCxnSpPr>
        <p:spPr>
          <a:xfrm>
            <a:off x="3067559" y="2513608"/>
            <a:ext cx="580169" cy="10439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329443" y="5384118"/>
            <a:ext cx="644967" cy="6959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stCxn id="28" idx="4"/>
            <a:endCxn id="41" idx="1"/>
          </p:cNvCxnSpPr>
          <p:nvPr/>
        </p:nvCxnSpPr>
        <p:spPr>
          <a:xfrm>
            <a:off x="3833545" y="4176169"/>
            <a:ext cx="590351" cy="130986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440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1771" y="3509183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18276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057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04038" y="1464826"/>
            <a:ext cx="3400151" cy="13681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]]--;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]]] =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8328" y="4399920"/>
            <a:ext cx="266429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A[1] = 2;</a:t>
            </a:r>
          </a:p>
          <a:p>
            <a:endParaRPr lang="en-US" dirty="0" smtClean="0"/>
          </a:p>
          <a:p>
            <a:r>
              <a:rPr lang="en-US" dirty="0" smtClean="0"/>
              <a:t>C[2] = C[2] – 1;</a:t>
            </a:r>
          </a:p>
          <a:p>
            <a:r>
              <a:rPr lang="en-US" dirty="0" smtClean="0"/>
              <a:t>         = 3 – 1</a:t>
            </a:r>
          </a:p>
          <a:p>
            <a:r>
              <a:rPr lang="en-US" dirty="0" smtClean="0"/>
              <a:t>         = 2</a:t>
            </a:r>
          </a:p>
          <a:p>
            <a:endParaRPr lang="en-US" dirty="0"/>
          </a:p>
          <a:p>
            <a:r>
              <a:rPr lang="en-US" dirty="0" smtClean="0"/>
              <a:t>B[2] = A[1] = 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16057" y="1789948"/>
            <a:ext cx="718827" cy="71790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33513" y="3407541"/>
            <a:ext cx="684554" cy="7073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2356374" y="2525525"/>
            <a:ext cx="477390" cy="98560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40542" y="5425938"/>
            <a:ext cx="644967" cy="6959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 flipH="1">
            <a:off x="2834995" y="3990070"/>
            <a:ext cx="7864" cy="153778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0         1         2        3        4        5        6        7         8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440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1771" y="3509183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18276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057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04038" y="1464826"/>
            <a:ext cx="3400151" cy="13681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]]--;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B[C[A[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]]] = 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48328" y="4399920"/>
            <a:ext cx="2664296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A[0] = 4;</a:t>
            </a:r>
          </a:p>
          <a:p>
            <a:endParaRPr lang="en-US" dirty="0" smtClean="0"/>
          </a:p>
          <a:p>
            <a:r>
              <a:rPr lang="en-US" dirty="0" smtClean="0"/>
              <a:t>C[4] = C[4] – 1;</a:t>
            </a:r>
          </a:p>
          <a:p>
            <a:r>
              <a:rPr lang="en-US" dirty="0" smtClean="0"/>
              <a:t>         = 7 – 1</a:t>
            </a:r>
          </a:p>
          <a:p>
            <a:r>
              <a:rPr lang="en-US" dirty="0" smtClean="0"/>
              <a:t>         = 6</a:t>
            </a:r>
          </a:p>
          <a:p>
            <a:endParaRPr lang="en-US" dirty="0"/>
          </a:p>
          <a:p>
            <a:r>
              <a:rPr lang="en-US" dirty="0" smtClean="0"/>
              <a:t>B[6] = A[0] = 4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40081" y="1808578"/>
            <a:ext cx="718827" cy="71790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49744" y="3407541"/>
            <a:ext cx="684554" cy="7073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8" idx="4"/>
            <a:endCxn id="28" idx="1"/>
          </p:cNvCxnSpPr>
          <p:nvPr/>
        </p:nvCxnSpPr>
        <p:spPr>
          <a:xfrm>
            <a:off x="1499495" y="2526486"/>
            <a:ext cx="2850500" cy="9846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937347" y="5384118"/>
            <a:ext cx="644967" cy="6959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stCxn id="28" idx="4"/>
            <a:endCxn id="41" idx="1"/>
          </p:cNvCxnSpPr>
          <p:nvPr/>
        </p:nvCxnSpPr>
        <p:spPr>
          <a:xfrm>
            <a:off x="4592021" y="4114880"/>
            <a:ext cx="1439779" cy="13711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440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6680840" y="4578268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74580" y="4578268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68320" y="4567963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2060" y="4567963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69972" y="4567963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83783" y="4567963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83429" y="4567963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99607" y="4567963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0296" y="1700808"/>
            <a:ext cx="230425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Input &amp; Unsorted Array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80176" y="2168860"/>
            <a:ext cx="936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60296" y="4326240"/>
            <a:ext cx="2232248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Output &amp; Sorted Array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80176" y="4819991"/>
            <a:ext cx="936104" cy="10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7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16621"/>
            <a:ext cx="9355434" cy="72008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040"/>
            <a:ext cx="12192000" cy="6124960"/>
          </a:xfrm>
        </p:spPr>
      </p:pic>
    </p:spTree>
    <p:extLst>
      <p:ext uri="{BB962C8B-B14F-4D97-AF65-F5344CB8AC3E}">
        <p14:creationId xmlns:p14="http://schemas.microsoft.com/office/powerpoint/2010/main" val="30848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10614"/>
            <a:ext cx="9355434" cy="728504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268760"/>
            <a:ext cx="10225136" cy="52565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the above cases, the complexity is the same because no matter how the elements are placed in the array, the algorithm goes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400" i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len+mx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complexity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O(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O(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O(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O(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O(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O(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= O(</a:t>
            </a:r>
            <a:r>
              <a:rPr lang="en-US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mx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Complexity    : 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len+mx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Complexity       :  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len+mx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len+mx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2132856"/>
            <a:ext cx="8995394" cy="2736304"/>
          </a:xfrm>
        </p:spPr>
        <p:txBody>
          <a:bodyPr/>
          <a:lstStyle/>
          <a:p>
            <a:r>
              <a:rPr lang="en-US" sz="1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415480" y="6248399"/>
            <a:ext cx="8634373" cy="13292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11" y="116632"/>
            <a:ext cx="9427442" cy="816042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3" y="1772816"/>
            <a:ext cx="9066420" cy="447558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 Algorithm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3" y="188640"/>
            <a:ext cx="9427442" cy="744034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628800"/>
            <a:ext cx="10081120" cy="468052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 is 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sorting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sorts the elements of an array by counting the number of occurrences of each unique element in the array.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is stored in an auxiliary array and the sorting is done by mapping the count as an index of the auxiliary array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sorting technique based on keys between a specific range.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by counting the number of objects having distinct key values (kind of hashing).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some arithmetic to calculate the position of each object in the output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116632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 Algorithm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628800"/>
            <a:ext cx="10225136" cy="475252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maximum element (let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array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an array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max+1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all elements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array is used for storing the count of the elements in the array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count of each element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 index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sum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elements of the count array. It helps in placing the elements into the correct index of the sorted array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index of each element of the original array in the count array.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placing each element at its correct position, decrease its count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Array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Here, max = 8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 for count array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0        1         2        3        4         5         6       7         8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C[8+1] = 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0         1        2        3        4         5        6        7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Array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416945" y="4426686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4857" y="4426686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32769" y="4426686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60931" y="4426686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53175" y="4426686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84874" y="4426686"/>
            <a:ext cx="752633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77118" y="4426686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89080" y="4426686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97171" y="4426686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28248" y="4797152"/>
            <a:ext cx="108012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24857" y="6020694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2769" y="6020694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53063" y="6020694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59663" y="6020694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73119" y="6020694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77118" y="6020694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14226" y="6020694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99607" y="60221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464152" y="2168860"/>
            <a:ext cx="19442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08168" y="6272722"/>
            <a:ext cx="1800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3985" y="3512178"/>
            <a:ext cx="752633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99269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8288" y="2924944"/>
            <a:ext cx="3410914" cy="683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8;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=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+ 1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2493" y="3980646"/>
            <a:ext cx="2808312" cy="4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C[4] = C[4]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8294" y="4343045"/>
            <a:ext cx="1728192" cy="46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= 0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8408" y="4787302"/>
            <a:ext cx="864096" cy="380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=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3985" y="3512178"/>
            <a:ext cx="752633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9269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8288" y="2924944"/>
            <a:ext cx="3410914" cy="683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8;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=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+ 1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2493" y="3980646"/>
            <a:ext cx="2808312" cy="4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C[2] = C[2]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8294" y="4343045"/>
            <a:ext cx="1728192" cy="46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= 0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8408" y="4787302"/>
            <a:ext cx="864096" cy="380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=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7740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0        1         2        3        4        5         6        7   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0          1         2        3        4        5        6        7         8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0        1         2         3        4         5        6        7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                      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1341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1695" y="1916832"/>
            <a:ext cx="79208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118" y="1916832"/>
            <a:ext cx="792088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6273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628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7716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39804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1892" y="191683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373976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82314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90510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98564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6618" y="3512178"/>
            <a:ext cx="792088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79480" y="3509502"/>
            <a:ext cx="752633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8385" y="3512178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9269" y="3510840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4288" y="3509502"/>
            <a:ext cx="792088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3189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39804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4530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6781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826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2750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96402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359" y="5480040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8288" y="2924944"/>
            <a:ext cx="3410914" cy="683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8;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= C[A[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]] + 1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2493" y="3980646"/>
            <a:ext cx="2808312" cy="444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C[3] = C[3]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8294" y="4343045"/>
            <a:ext cx="1728192" cy="46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= 0 + 1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8408" y="4787302"/>
            <a:ext cx="864096" cy="380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=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1276</TotalTime>
  <Words>2182</Words>
  <Application>Microsoft Office PowerPoint</Application>
  <PresentationFormat>Widescreen</PresentationFormat>
  <Paragraphs>779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Welcome To My Presentation</vt:lpstr>
      <vt:lpstr>My Presentation Topic is  Counting Sort</vt:lpstr>
      <vt:lpstr>Content</vt:lpstr>
      <vt:lpstr>Introduction</vt:lpstr>
      <vt:lpstr>Counting Sort Algorithm  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Working of Counting Sort</vt:lpstr>
      <vt:lpstr>Pseudocode </vt:lpstr>
      <vt:lpstr>Time Complexity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Hp</cp:lastModifiedBy>
  <cp:revision>81</cp:revision>
  <dcterms:created xsi:type="dcterms:W3CDTF">2010-04-05T14:21:37Z</dcterms:created>
  <dcterms:modified xsi:type="dcterms:W3CDTF">2021-07-31T16:02:07Z</dcterms:modified>
</cp:coreProperties>
</file>