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70" r:id="rId14"/>
    <p:sldId id="272" r:id="rId15"/>
    <p:sldId id="273" r:id="rId16"/>
    <p:sldId id="276" r:id="rId17"/>
    <p:sldId id="278" r:id="rId18"/>
    <p:sldId id="280" r:id="rId19"/>
    <p:sldId id="285" r:id="rId20"/>
    <p:sldId id="286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3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331695"/>
            <a:ext cx="10165975" cy="2088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Times New Roman"/>
                <a:cs typeface="Times New Roman"/>
              </a:rPr>
              <a:t>Hello Everyone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</a:t>
            </a:r>
            <a:r>
              <a:rPr lang="en-US" dirty="0">
                <a:solidFill>
                  <a:srgbClr val="0070C0"/>
                </a:solidFill>
                <a:latin typeface="Times New Roman"/>
                <a:ea typeface="+mj-lt"/>
                <a:cs typeface="Times New Roman"/>
              </a:rPr>
              <a:t>Course Code : CSE201                                                             Course Title 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84177"/>
            <a:ext cx="4754880" cy="295387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Course Teacher: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/>
                <a:cs typeface="Times New Roman"/>
              </a:rPr>
              <a:t>Md.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Jamal Uddin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Assistant Professor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7541" y="3384177"/>
            <a:ext cx="4754880" cy="272078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Presented </a:t>
            </a:r>
            <a:r>
              <a:rPr lang="en-US" sz="3600" b="1" dirty="0">
                <a:solidFill>
                  <a:srgbClr val="00B050"/>
                </a:solidFill>
                <a:latin typeface="Times New Roman"/>
                <a:cs typeface="Times New Roman"/>
              </a:rPr>
              <a:t>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Student ID: 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6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325" y="6410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Description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823" y="3108960"/>
            <a:ext cx="9892465" cy="2525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top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 of the list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31222"/>
            <a:ext cx="9990909" cy="8512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top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8" y="1314993"/>
            <a:ext cx="10084054" cy="525126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the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0000"/>
              </a:lnSpc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8" y="3544997"/>
            <a:ext cx="6667934" cy="28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4" y="420190"/>
            <a:ext cx="9302931" cy="920931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end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983" y="1341120"/>
            <a:ext cx="10118888" cy="524255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the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</a:t>
            </a:r>
            <a:r>
              <a:rPr lang="en-US" altLang="en-US" dirty="0" smtClean="0">
                <a:solidFill>
                  <a:schemeClr val="tx1"/>
                </a:solidFill>
              </a:rPr>
              <a:t>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48" y="3357430"/>
            <a:ext cx="6926343" cy="31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752" y="574765"/>
            <a:ext cx="9947366" cy="97318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the middle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547948"/>
            <a:ext cx="10362728" cy="473093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Node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node data Values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pointer connection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Re-connect the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  <a:p>
            <a:pPr marL="45720" indent="0"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3146547"/>
            <a:ext cx="6635460" cy="33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Description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987040"/>
            <a:ext cx="9872871" cy="3108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top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end of the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middle of the list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522513"/>
            <a:ext cx="9875520" cy="82513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top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" y="1419497"/>
            <a:ext cx="10336603" cy="496388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Re-connect the 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4" y="3134881"/>
            <a:ext cx="7289758" cy="32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426721"/>
            <a:ext cx="9875520" cy="84255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end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064" y="1269275"/>
            <a:ext cx="10240808" cy="4826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the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previous node pointer to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88" y="2917372"/>
            <a:ext cx="8480050" cy="36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1" y="391885"/>
            <a:ext cx="9875520" cy="103414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from the Middle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5" y="1426027"/>
            <a:ext cx="9872871" cy="455676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previous Node pointer to next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Node pointer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the node 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5" y="3056708"/>
            <a:ext cx="7628274" cy="3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7" y="531221"/>
            <a:ext cx="9851571" cy="938349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Node Implementation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554" y="1793966"/>
            <a:ext cx="10578980" cy="446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3" y="1630865"/>
            <a:ext cx="10404669" cy="49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66" y="287381"/>
            <a:ext cx="9956074" cy="91222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78" y="1455396"/>
            <a:ext cx="7521844" cy="4849610"/>
          </a:xfrm>
        </p:spPr>
      </p:pic>
    </p:spTree>
    <p:extLst>
      <p:ext uri="{BB962C8B-B14F-4D97-AF65-F5344CB8AC3E}">
        <p14:creationId xmlns:p14="http://schemas.microsoft.com/office/powerpoint/2010/main" val="32301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3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37" y="2667000"/>
            <a:ext cx="9872871" cy="22707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similar to an array that it contains data that is best organized in a list fashion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dynamic structure make it expandable or shrinkable execution.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dynamic quality make it appealing to use in certain situations where the static nature of arrays will be waste</a:t>
            </a:r>
            <a:r>
              <a:rPr lang="en-US" dirty="0" smtClean="0">
                <a:solidFill>
                  <a:schemeClr val="tx1"/>
                </a:solidFill>
              </a:rPr>
              <a:t>ful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4" y="374469"/>
            <a:ext cx="9991256" cy="5636864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 smtClean="0">
                <a:solidFill>
                  <a:srgbClr val="002060"/>
                </a:solidFill>
                <a:latin typeface="French Script MT" panose="03020402040607040605" pitchFamily="66" charset="0"/>
                <a:cs typeface="Times New Roman" panose="02020603050405020304" pitchFamily="18" charset="0"/>
              </a:rPr>
              <a:t>Thank You</a:t>
            </a:r>
            <a:endParaRPr lang="en-US" sz="8800" b="1" i="1" dirty="0">
              <a:solidFill>
                <a:srgbClr val="002060"/>
              </a:solidFill>
              <a:latin typeface="French Script MT" panose="03020402040607040605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2736668"/>
            <a:ext cx="10066637" cy="34028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Node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5969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03862"/>
            <a:ext cx="9872871" cy="3492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link list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and pointers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368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link list?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6983" y="1786159"/>
            <a:ext cx="9741809" cy="2343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list is the linear collection of data elements called nodes, where the linear order is given by means of pointers.</a:t>
            </a:r>
          </a:p>
          <a:p>
            <a:pPr marL="0" indent="0" algn="just">
              <a:buFont typeface="Wingdings 3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1028" name="Picture 4" descr="XOR Doubly Linked List. Problem: An XOR Linked list is a more… | by Mudit  Sen | Dev Geni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38" y="3558812"/>
            <a:ext cx="7718602" cy="29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9" y="4547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and pointers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84069" y="1998794"/>
            <a:ext cx="9765317" cy="3835195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node is called a self-referential object, since it contains a pointer to a variable that refers to a variable of the same type. For example,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Node that contains an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field and a pointer to another node can be defined as follows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AutoShape 2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2765734" cy="27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4231185" y="4375285"/>
            <a:ext cx="2491831" cy="24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 Structures Tutorials - Single Linked List with an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09" y="3916392"/>
            <a:ext cx="6585955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25" y="38704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1120" y="1667933"/>
            <a:ext cx="10032274" cy="116235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 data structure, in which the elements are not stored at contiguous memory locations. The elements in a linked list are linked using pointers as shown in the below image</a:t>
            </a:r>
            <a:r>
              <a:rPr lang="en-US" dirty="0"/>
              <a:t>:</a:t>
            </a:r>
          </a:p>
        </p:txBody>
      </p:sp>
      <p:pic>
        <p:nvPicPr>
          <p:cNvPr id="3074" name="Picture 2" descr="Linked List | Set 2 (Inserting a node)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3205781"/>
            <a:ext cx="7328451" cy="235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79" y="522513"/>
            <a:ext cx="8915400" cy="11299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Linked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4366" y="1905000"/>
            <a:ext cx="9846113" cy="99906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Doubly Linked List (DLL) contains an extra pointer, typically called 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pointer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together with next pointer and data which 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list.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79" y="3998690"/>
            <a:ext cx="9138083" cy="11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639" y="1607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Lists</a:t>
            </a:r>
            <a:endParaRPr lang="en-US" sz="4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69" y="1741714"/>
            <a:ext cx="9813056" cy="1001485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 is a linked list where all nodes are connected to form a circle. There is no NULL at the end. A circular linked list can be a singly circular linked list or doubly circular linked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7" y="3683726"/>
            <a:ext cx="9794286" cy="17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639</TotalTime>
  <Words>503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Corbel</vt:lpstr>
      <vt:lpstr>French Script MT</vt:lpstr>
      <vt:lpstr>Times New Roman</vt:lpstr>
      <vt:lpstr>Wingdings</vt:lpstr>
      <vt:lpstr>Wingdings 3</vt:lpstr>
      <vt:lpstr>Basis</vt:lpstr>
      <vt:lpstr>Hello Everyone                                        Course Code : CSE201                                                             Course Title : Data Structure</vt:lpstr>
      <vt:lpstr> </vt:lpstr>
      <vt:lpstr>Outline</vt:lpstr>
      <vt:lpstr>Introduction</vt:lpstr>
      <vt:lpstr>What is link list?</vt:lpstr>
      <vt:lpstr>Nodes and pointers</vt:lpstr>
      <vt:lpstr>Single linked lists</vt:lpstr>
      <vt:lpstr>Double Linked Lists</vt:lpstr>
      <vt:lpstr>Circular Lists</vt:lpstr>
      <vt:lpstr>Insertion Description</vt:lpstr>
      <vt:lpstr>Insertion at the top</vt:lpstr>
      <vt:lpstr>Insertion at the end</vt:lpstr>
      <vt:lpstr>Insertion in the middle</vt:lpstr>
      <vt:lpstr>Deletion Description</vt:lpstr>
      <vt:lpstr>Deleting from the top</vt:lpstr>
      <vt:lpstr>Deleting from the end</vt:lpstr>
      <vt:lpstr>Deleting from the Middle</vt:lpstr>
      <vt:lpstr>Basic Node Implementation</vt:lpstr>
      <vt:lpstr>Complexity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MD Imran Hosan</dc:creator>
  <cp:lastModifiedBy>Hp</cp:lastModifiedBy>
  <cp:revision>34</cp:revision>
  <dcterms:created xsi:type="dcterms:W3CDTF">2021-07-07T07:41:40Z</dcterms:created>
  <dcterms:modified xsi:type="dcterms:W3CDTF">2021-07-09T15:36:27Z</dcterms:modified>
</cp:coreProperties>
</file>