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5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8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82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3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8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3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9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4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4EE6E8-257D-4FC3-9795-01D40CBC74A6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43664-D61C-4EBD-A94B-27921615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08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                Presentation on</a:t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                             Inverse Matrix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974109" y="4396509"/>
            <a:ext cx="4572000" cy="15147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Tushar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Sarkar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: 18CSE035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B.Sc. In CSE, BSMRSTU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8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052638"/>
            <a:ext cx="8947150" cy="41957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</a:t>
            </a:r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9759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742278"/>
            <a:ext cx="9404723" cy="1400530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20" y="16906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DEFINITION OF INVERSE MATRIX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Crammer’s </a:t>
            </a:r>
            <a:r>
              <a:rPr lang="en-US" dirty="0" smtClean="0"/>
              <a:t>Method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GAUSS METHOD FOR </a:t>
            </a:r>
            <a:r>
              <a:rPr lang="en-US" dirty="0" smtClean="0"/>
              <a:t>INVERSION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SHORTCUT METHOD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120"/>
            <a:ext cx="10515600" cy="1325563"/>
          </a:xfrm>
        </p:spPr>
        <p:txBody>
          <a:bodyPr/>
          <a:lstStyle/>
          <a:p>
            <a:r>
              <a:rPr lang="en-US" b="1" dirty="0" smtClean="0"/>
              <a:t>Inverse Matrix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7638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As usual the notion of inverse matrix has been developed in the context of matrix multiplication .Every nonzero number possesses an inverse with respect to the operation ‘number multiplication’ </a:t>
                </a:r>
              </a:p>
              <a:p>
                <a:pPr marL="0" indent="0">
                  <a:buNone/>
                </a:pPr>
                <a:r>
                  <a:rPr lang="en-US" sz="2400" b="1" dirty="0" err="1" smtClean="0"/>
                  <a:t>Definition</a:t>
                </a:r>
                <a:r>
                  <a:rPr lang="en-US" dirty="0" err="1" smtClean="0"/>
                  <a:t>:Let</a:t>
                </a:r>
                <a:r>
                  <a:rPr lang="en-US" dirty="0" smtClean="0"/>
                  <a:t> ‘M’ be any square </a:t>
                </a:r>
                <a:r>
                  <a:rPr lang="en-US" dirty="0" err="1" smtClean="0"/>
                  <a:t>matrix.An</a:t>
                </a:r>
                <a:r>
                  <a:rPr lang="en-US" dirty="0" smtClean="0"/>
                  <a:t> inverse matrix of ‘M’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such a matrix that 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Matrix  ‘M’ is said to be invertible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exists.Non</a:t>
                </a:r>
                <a:r>
                  <a:rPr lang="en-US" dirty="0" smtClean="0"/>
                  <a:t>-square matrices do not have inverse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b="1" dirty="0" err="1" smtClean="0"/>
                  <a:t>Note</a:t>
                </a:r>
                <a:r>
                  <a:rPr lang="en-US" dirty="0" err="1" smtClean="0"/>
                  <a:t>:Not</a:t>
                </a:r>
                <a:r>
                  <a:rPr lang="en-US" dirty="0" smtClean="0"/>
                  <a:t> all square matrices have </a:t>
                </a:r>
                <a:r>
                  <a:rPr lang="en-US" dirty="0" err="1" smtClean="0"/>
                  <a:t>inverses.A</a:t>
                </a:r>
                <a:r>
                  <a:rPr lang="en-US" dirty="0" smtClean="0"/>
                  <a:t> square matrix which has  an inverse is called invertible or nonsingular ,and a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763895"/>
              </a:xfrm>
              <a:blipFill rotWithShape="0">
                <a:blip r:embed="rId2"/>
                <a:stretch>
                  <a:fillRect l="-928" t="-52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51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385603"/>
            <a:ext cx="10515600" cy="1325563"/>
          </a:xfrm>
        </p:spPr>
        <p:txBody>
          <a:bodyPr/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6320" y="156654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and it’s inverse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since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Therefore,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are inverses of each other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320" y="1566545"/>
                <a:ext cx="10515600" cy="4351338"/>
              </a:xfrm>
              <a:blipFill rotWithShape="0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05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13678"/>
            <a:ext cx="9404723" cy="1400530"/>
          </a:xfrm>
        </p:spPr>
        <p:txBody>
          <a:bodyPr/>
          <a:lstStyle/>
          <a:p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usually two methods to find the inverse of a matrix. These are:</a:t>
            </a:r>
          </a:p>
          <a:p>
            <a:pPr marL="0" indent="0">
              <a:buNone/>
            </a:pPr>
            <a:r>
              <a:rPr lang="en-US" dirty="0" smtClean="0"/>
              <a:t>(a)Crammer’s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(b)Gauss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7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69838"/>
            <a:ext cx="9404723" cy="1400530"/>
          </a:xfrm>
        </p:spPr>
        <p:txBody>
          <a:bodyPr/>
          <a:lstStyle/>
          <a:p>
            <a:r>
              <a:rPr lang="en-US" b="1" dirty="0" smtClean="0"/>
              <a:t>Crammer’s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5360" y="107886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                                     Equation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 M)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                                 Flowchart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  </a:t>
                </a:r>
                <a:r>
                  <a:rPr lang="en-US" sz="2400" b="1" dirty="0" smtClean="0"/>
                  <a:t>Matrix M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 Cofactor  </a:t>
                </a:r>
                <a:r>
                  <a:rPr lang="en-US" dirty="0"/>
                  <a:t>M[</a:t>
                </a:r>
                <a:r>
                  <a:rPr lang="en-US" dirty="0" err="1"/>
                  <a:t>Cof</a:t>
                </a:r>
                <a:r>
                  <a:rPr lang="en-US" dirty="0"/>
                  <a:t>(M)]       </a:t>
                </a:r>
                <a:endParaRPr lang="en-US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 M[</a:t>
                </a:r>
                <a:r>
                  <a:rPr lang="en-US" dirty="0" err="1" smtClean="0"/>
                  <a:t>adj</a:t>
                </a:r>
                <a:r>
                  <a:rPr lang="en-US" dirty="0" smtClean="0"/>
                  <a:t>(M)]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 smtClean="0"/>
                  <a:t>  Inverse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360" y="1078865"/>
                <a:ext cx="10515600" cy="4351338"/>
              </a:xfrm>
              <a:blipFill rotWithShape="0">
                <a:blip r:embed="rId2"/>
                <a:stretch>
                  <a:fillRect l="-23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1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09746"/>
            <a:ext cx="10515600" cy="1325563"/>
          </a:xfrm>
        </p:spPr>
        <p:txBody>
          <a:bodyPr/>
          <a:lstStyle/>
          <a:p>
            <a:r>
              <a:rPr lang="en-US" b="1" dirty="0" smtClean="0"/>
              <a:t>Example: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834356"/>
                <a:ext cx="10515600" cy="618839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𝑑𝑒𝑡𝐴</m:t>
                        </m:r>
                      </m:den>
                    </m:f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of A)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𝑑𝑒𝑡𝐴</m:t>
                        </m:r>
                      </m:den>
                    </m:f>
                  </m:oMath>
                </a14:m>
                <a:r>
                  <a:rPr lang="en-US" b="0" i="0" dirty="0" smtClean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𝑐𝑜𝑓𝑎𝑐𝑡𝑜𝑟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𝑚𝑎𝑡𝑟𝑖𝑥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i="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The following steps result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for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cofactor matrix for </a:t>
                </a:r>
                <a:r>
                  <a:rPr lang="en-US" dirty="0"/>
                  <a:t> </a:t>
                </a:r>
                <a:r>
                  <a:rPr lang="en-US" dirty="0" smtClean="0"/>
                  <a:t>A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,so the </a:t>
                </a:r>
                <a:r>
                  <a:rPr lang="en-US" dirty="0" err="1" smtClean="0"/>
                  <a:t>adjoint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.since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 A=22,we get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834356"/>
                <a:ext cx="10515600" cy="6188392"/>
              </a:xfrm>
              <a:blipFill rotWithShape="0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45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560" y="821689"/>
            <a:ext cx="10515600" cy="1325563"/>
          </a:xfrm>
        </p:spPr>
        <p:txBody>
          <a:bodyPr/>
          <a:lstStyle/>
          <a:p>
            <a:r>
              <a:rPr lang="en-US" b="1" dirty="0" smtClean="0"/>
              <a:t>GAUSS METHOD FOR INVERSION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1051560" y="1767839"/>
                <a:ext cx="8946541" cy="419548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Use Gauss-Jordan elimination to transform [A][I] into [I][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].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 err="1" smtClean="0"/>
                  <a:t>Example</a:t>
                </a:r>
                <a:r>
                  <a:rPr lang="en-US" dirty="0" err="1" smtClean="0"/>
                  <a:t>:The</a:t>
                </a:r>
                <a:r>
                  <a:rPr lang="en-US" dirty="0" smtClean="0"/>
                  <a:t> following  steps result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so we see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1560" y="1767839"/>
                <a:ext cx="8946541" cy="4195481"/>
              </a:xfrm>
              <a:blipFill rotWithShape="0">
                <a:blip r:embed="rId2"/>
                <a:stretch>
                  <a:fillRect l="-750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7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26085"/>
            <a:ext cx="10515600" cy="1325563"/>
          </a:xfrm>
        </p:spPr>
        <p:txBody>
          <a:bodyPr/>
          <a:lstStyle/>
          <a:p>
            <a:r>
              <a:rPr lang="en-US" b="1" dirty="0" smtClean="0"/>
              <a:t>SHORTCUT METHOD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5840" y="1536064"/>
                <a:ext cx="10515600" cy="6022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Shortcut for 2x2 matrices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For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,the inverse can be found using this formula: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𝑑𝑒𝑡𝐴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Example: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5840" y="1536064"/>
                <a:ext cx="10515600" cy="6022975"/>
              </a:xfrm>
              <a:blipFill rotWithShape="0">
                <a:blip r:embed="rId2"/>
                <a:stretch>
                  <a:fillRect l="-580" t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99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203</TotalTime>
  <Words>989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Century Gothic</vt:lpstr>
      <vt:lpstr>Times New Roman</vt:lpstr>
      <vt:lpstr>Wingdings</vt:lpstr>
      <vt:lpstr>Wingdings 3</vt:lpstr>
      <vt:lpstr>Ion</vt:lpstr>
      <vt:lpstr>                            Presentation on                                Inverse Matrix</vt:lpstr>
      <vt:lpstr>outline</vt:lpstr>
      <vt:lpstr>Inverse Matrix</vt:lpstr>
      <vt:lpstr>Example:</vt:lpstr>
      <vt:lpstr>METHOD</vt:lpstr>
      <vt:lpstr>Crammer’s Method </vt:lpstr>
      <vt:lpstr>Example:</vt:lpstr>
      <vt:lpstr>GAUSS METHOD FOR INVERSION</vt:lpstr>
      <vt:lpstr>SHORTCUT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Hp</cp:lastModifiedBy>
  <cp:revision>21</cp:revision>
  <dcterms:created xsi:type="dcterms:W3CDTF">2021-07-16T16:05:39Z</dcterms:created>
  <dcterms:modified xsi:type="dcterms:W3CDTF">2021-08-03T07:13:13Z</dcterms:modified>
</cp:coreProperties>
</file>