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8" r:id="rId8"/>
    <p:sldId id="269" r:id="rId9"/>
    <p:sldId id="271" r:id="rId10"/>
    <p:sldId id="270" r:id="rId11"/>
    <p:sldId id="272" r:id="rId12"/>
    <p:sldId id="274" r:id="rId13"/>
    <p:sldId id="273" r:id="rId14"/>
    <p:sldId id="266" r:id="rId15"/>
    <p:sldId id="265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5820" autoAdjust="0"/>
  </p:normalViewPr>
  <p:slideViewPr>
    <p:cSldViewPr snapToGrid="0">
      <p:cViewPr varScale="1">
        <p:scale>
          <a:sx n="87" d="100"/>
          <a:sy n="87" d="100"/>
        </p:scale>
        <p:origin x="389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F3E3-CB8C-46C7-80D5-2028BB5BD6CC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DAE4-4A7F-4A10-AC7C-3AC172E57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1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F3E3-CB8C-46C7-80D5-2028BB5BD6CC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DAE4-4A7F-4A10-AC7C-3AC172E57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F3E3-CB8C-46C7-80D5-2028BB5BD6CC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DAE4-4A7F-4A10-AC7C-3AC172E57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07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F3E3-CB8C-46C7-80D5-2028BB5BD6CC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DAE4-4A7F-4A10-AC7C-3AC172E57E9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6135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F3E3-CB8C-46C7-80D5-2028BB5BD6CC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DAE4-4A7F-4A10-AC7C-3AC172E57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24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F3E3-CB8C-46C7-80D5-2028BB5BD6CC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DAE4-4A7F-4A10-AC7C-3AC172E57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75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F3E3-CB8C-46C7-80D5-2028BB5BD6CC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DAE4-4A7F-4A10-AC7C-3AC172E57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26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F3E3-CB8C-46C7-80D5-2028BB5BD6CC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DAE4-4A7F-4A10-AC7C-3AC172E57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80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F3E3-CB8C-46C7-80D5-2028BB5BD6CC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DAE4-4A7F-4A10-AC7C-3AC172E57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0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F3E3-CB8C-46C7-80D5-2028BB5BD6CC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DAE4-4A7F-4A10-AC7C-3AC172E57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1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F3E3-CB8C-46C7-80D5-2028BB5BD6CC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DAE4-4A7F-4A10-AC7C-3AC172E57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2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F3E3-CB8C-46C7-80D5-2028BB5BD6CC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DAE4-4A7F-4A10-AC7C-3AC172E57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0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F3E3-CB8C-46C7-80D5-2028BB5BD6CC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DAE4-4A7F-4A10-AC7C-3AC172E57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5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F3E3-CB8C-46C7-80D5-2028BB5BD6CC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DAE4-4A7F-4A10-AC7C-3AC172E57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F3E3-CB8C-46C7-80D5-2028BB5BD6CC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DAE4-4A7F-4A10-AC7C-3AC172E57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2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F3E3-CB8C-46C7-80D5-2028BB5BD6CC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DAE4-4A7F-4A10-AC7C-3AC172E57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2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F3E3-CB8C-46C7-80D5-2028BB5BD6CC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DAE4-4A7F-4A10-AC7C-3AC172E57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4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C66F3E3-CB8C-46C7-80D5-2028BB5BD6CC}" type="datetimeFigureOut">
              <a:rPr lang="en-US" smtClean="0"/>
              <a:t>24-May-22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6DAE4-4A7F-4A10-AC7C-3AC172E57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03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480" y="971464"/>
            <a:ext cx="9404723" cy="1015597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Arial Black" panose="020B0A04020102020204" pitchFamily="34" charset="0"/>
              </a:rPr>
              <a:t>Student </a:t>
            </a:r>
            <a:r>
              <a:rPr lang="en-US" sz="4400" dirty="0">
                <a:latin typeface="Arial Black" panose="020B0A04020102020204" pitchFamily="34" charset="0"/>
              </a:rPr>
              <a:t>M</a:t>
            </a:r>
            <a:r>
              <a:rPr lang="en-US" sz="4400" dirty="0" smtClean="0">
                <a:latin typeface="Arial Black" panose="020B0A04020102020204" pitchFamily="34" charset="0"/>
              </a:rPr>
              <a:t>anagement System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4185" y="3376245"/>
            <a:ext cx="5016074" cy="254598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b="1" dirty="0" smtClean="0">
                <a:latin typeface="Times New Roman"/>
                <a:cs typeface="Times New Roman"/>
              </a:rPr>
              <a:t>Supervised By:</a:t>
            </a:r>
          </a:p>
          <a:p>
            <a:pPr marL="0" lvl="0" indent="0">
              <a:buNone/>
            </a:pPr>
            <a:r>
              <a:rPr lang="en-US" sz="2400" b="1" dirty="0" smtClean="0">
                <a:latin typeface="Times New Roman"/>
                <a:cs typeface="Times New Roman"/>
              </a:rPr>
              <a:t>Md. </a:t>
            </a:r>
            <a:r>
              <a:rPr lang="en-US" sz="2400" b="1" dirty="0" err="1" smtClean="0">
                <a:latin typeface="Times New Roman"/>
                <a:cs typeface="Times New Roman"/>
              </a:rPr>
              <a:t>Monowar</a:t>
            </a:r>
            <a:r>
              <a:rPr lang="en-US" sz="2400" b="1" dirty="0" smtClean="0">
                <a:latin typeface="Times New Roman"/>
                <a:cs typeface="Times New Roman"/>
              </a:rPr>
              <a:t> Hossain</a:t>
            </a:r>
            <a:endParaRPr lang="en-US" sz="2400" b="1" dirty="0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Assistant </a:t>
            </a:r>
            <a:r>
              <a:rPr lang="en-US" sz="2000" dirty="0">
                <a:latin typeface="Times New Roman"/>
                <a:cs typeface="Times New Roman"/>
              </a:rPr>
              <a:t>Professor</a:t>
            </a:r>
          </a:p>
          <a:p>
            <a:pPr marL="0" lvl="0" indent="0">
              <a:buNone/>
            </a:pPr>
            <a:r>
              <a:rPr lang="en-US" sz="2000" dirty="0">
                <a:latin typeface="Times New Roman"/>
                <a:cs typeface="Times New Roman"/>
              </a:rPr>
              <a:t>Department of CSE</a:t>
            </a:r>
            <a:r>
              <a:rPr lang="en-US" sz="2000" dirty="0" smtClean="0">
                <a:latin typeface="Times New Roman"/>
                <a:cs typeface="Times New Roman"/>
              </a:rPr>
              <a:t>, BSMRSTU</a:t>
            </a:r>
            <a:endParaRPr lang="en-US" sz="2000" dirty="0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US" sz="2000" dirty="0">
                <a:latin typeface="Times New Roman"/>
                <a:cs typeface="Times New Roman"/>
              </a:rPr>
              <a:t>Gopalganj-8100.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6093" y="3429000"/>
            <a:ext cx="4485303" cy="2440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/>
                <a:cs typeface="Times New Roman"/>
              </a:rPr>
              <a:t>Submitted By: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/>
                <a:cs typeface="Times New Roman"/>
              </a:rPr>
              <a:t>Tushar Sarkar</a:t>
            </a:r>
            <a:endParaRPr lang="en-US" sz="2400" b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Student ID: </a:t>
            </a:r>
            <a:r>
              <a:rPr lang="en-US" dirty="0" smtClean="0">
                <a:latin typeface="Times New Roman"/>
                <a:cs typeface="Times New Roman"/>
              </a:rPr>
              <a:t>18CSE035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Department of CSE</a:t>
            </a:r>
            <a:r>
              <a:rPr lang="en-US" dirty="0" smtClean="0">
                <a:latin typeface="Times New Roman"/>
                <a:cs typeface="Times New Roman"/>
              </a:rPr>
              <a:t>, BSMRSTU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Gopalganj-8100.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35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124" y="242594"/>
            <a:ext cx="9490997" cy="948179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241" y="1435118"/>
            <a:ext cx="8688351" cy="4887198"/>
          </a:xfrm>
        </p:spPr>
      </p:pic>
    </p:spTree>
    <p:extLst>
      <p:ext uri="{BB962C8B-B14F-4D97-AF65-F5344CB8AC3E}">
        <p14:creationId xmlns:p14="http://schemas.microsoft.com/office/powerpoint/2010/main" val="349613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846" y="172800"/>
            <a:ext cx="9404723" cy="140053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Form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80" y="1390261"/>
            <a:ext cx="8769393" cy="4932784"/>
          </a:xfrm>
        </p:spPr>
      </p:pic>
    </p:spTree>
    <p:extLst>
      <p:ext uri="{BB962C8B-B14F-4D97-AF65-F5344CB8AC3E}">
        <p14:creationId xmlns:p14="http://schemas.microsoft.com/office/powerpoint/2010/main" val="61564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238114"/>
            <a:ext cx="9404723" cy="140053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Course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427" y="1427583"/>
            <a:ext cx="8769394" cy="4932784"/>
          </a:xfrm>
        </p:spPr>
      </p:pic>
    </p:spTree>
    <p:extLst>
      <p:ext uri="{BB962C8B-B14F-4D97-AF65-F5344CB8AC3E}">
        <p14:creationId xmlns:p14="http://schemas.microsoft.com/office/powerpoint/2010/main" val="226443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144808"/>
            <a:ext cx="9404723" cy="140053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Student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031" y="1389989"/>
            <a:ext cx="8686939" cy="4886403"/>
          </a:xfrm>
        </p:spPr>
      </p:pic>
    </p:spTree>
    <p:extLst>
      <p:ext uri="{BB962C8B-B14F-4D97-AF65-F5344CB8AC3E}">
        <p14:creationId xmlns:p14="http://schemas.microsoft.com/office/powerpoint/2010/main" val="147674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Times New Roman"/>
                <a:cs typeface="Times New Roman"/>
              </a:rPr>
              <a:t>Future scope of the program</a:t>
            </a:r>
            <a:r>
              <a:rPr lang="en-US" sz="4400" dirty="0">
                <a:latin typeface="Times New Roman"/>
                <a:cs typeface="Times New Roman"/>
              </a:rPr>
              <a:t/>
            </a:r>
            <a:br>
              <a:rPr lang="en-US" sz="4400" dirty="0">
                <a:latin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877" y="2524868"/>
            <a:ext cx="9046963" cy="3610462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future student can also be able to upload or download notes.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see the entire system more interactive and also be able to give statistics data.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run the entire system in any operating system and also we have an android application of this entire system.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13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676652"/>
            <a:ext cx="9404723" cy="1400530"/>
          </a:xfrm>
        </p:spPr>
        <p:txBody>
          <a:bodyPr/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932" y="2566102"/>
            <a:ext cx="8946541" cy="419548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of Bread vs. Integrated Product Suite Approach will need to be taken.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Management Systems provide effective mechanisms for higher education institutions to manage students and faculty and their interaction with each other and external systems.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03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35" y="1544399"/>
            <a:ext cx="10690583" cy="5229625"/>
          </a:xfrm>
        </p:spPr>
        <p:txBody>
          <a:bodyPr/>
          <a:lstStyle/>
          <a:p>
            <a:pPr algn="ctr"/>
            <a:r>
              <a:rPr lang="en-US" sz="6000" b="1" dirty="0" smtClean="0">
                <a:latin typeface="Algerian" panose="04020705040A02060702" pitchFamily="82" charset="0"/>
              </a:rPr>
              <a:t>Thanks </a:t>
            </a:r>
            <a:br>
              <a:rPr lang="en-US" sz="6000" b="1" dirty="0" smtClean="0">
                <a:latin typeface="Algerian" panose="04020705040A02060702" pitchFamily="82" charset="0"/>
              </a:rPr>
            </a:br>
            <a:r>
              <a:rPr lang="en-US" sz="6000" b="1" dirty="0" smtClean="0">
                <a:latin typeface="Algerian" panose="04020705040A02060702" pitchFamily="82" charset="0"/>
              </a:rPr>
              <a:t>For </a:t>
            </a:r>
            <a:br>
              <a:rPr lang="en-US" sz="6000" b="1" dirty="0" smtClean="0">
                <a:latin typeface="Algerian" panose="04020705040A02060702" pitchFamily="82" charset="0"/>
              </a:rPr>
            </a:br>
            <a:r>
              <a:rPr lang="en-US" sz="6000" b="1" dirty="0" smtClean="0">
                <a:latin typeface="Algerian" panose="04020705040A02060702" pitchFamily="82" charset="0"/>
              </a:rPr>
              <a:t>Your </a:t>
            </a:r>
            <a:br>
              <a:rPr lang="en-US" sz="6000" b="1" dirty="0" smtClean="0">
                <a:latin typeface="Algerian" panose="04020705040A02060702" pitchFamily="82" charset="0"/>
              </a:rPr>
            </a:br>
            <a:r>
              <a:rPr lang="en-US" sz="6000" b="1" dirty="0" smtClean="0">
                <a:latin typeface="Algerian" panose="04020705040A02060702" pitchFamily="82" charset="0"/>
              </a:rPr>
              <a:t>Attention</a:t>
            </a:r>
            <a:endParaRPr lang="en-US" sz="60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91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744" y="1582058"/>
            <a:ext cx="9458914" cy="4852338"/>
          </a:xfrm>
        </p:spPr>
        <p:txBody>
          <a:bodyPr>
            <a:normAutofit fontScale="92500" lnSpcReduction="10000"/>
          </a:bodyPr>
          <a:lstStyle/>
          <a:p>
            <a:pPr marL="469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/>
                <a:cs typeface="Times New Roman"/>
              </a:rPr>
              <a:t>Introduction</a:t>
            </a:r>
          </a:p>
          <a:p>
            <a:pPr marL="469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/>
                <a:cs typeface="Times New Roman"/>
              </a:rPr>
              <a:t>Objective</a:t>
            </a:r>
            <a:endParaRPr lang="en-US" sz="2400" dirty="0">
              <a:latin typeface="Times New Roman"/>
              <a:cs typeface="Times New Roman"/>
            </a:endParaRPr>
          </a:p>
          <a:p>
            <a:pPr marL="469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/>
                <a:cs typeface="Times New Roman"/>
              </a:rPr>
              <a:t>Project Category</a:t>
            </a:r>
          </a:p>
          <a:p>
            <a:pPr marL="469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/>
                <a:cs typeface="Times New Roman"/>
              </a:rPr>
              <a:t>Tools and Platform</a:t>
            </a:r>
          </a:p>
          <a:p>
            <a:pPr marL="469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/>
                <a:cs typeface="Times New Roman"/>
              </a:rPr>
              <a:t>Features </a:t>
            </a:r>
            <a:r>
              <a:rPr lang="en-US" sz="2400" dirty="0">
                <a:latin typeface="Times New Roman"/>
                <a:cs typeface="Times New Roman"/>
              </a:rPr>
              <a:t>and Result</a:t>
            </a:r>
          </a:p>
          <a:p>
            <a:pPr marL="469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/>
                <a:cs typeface="Times New Roman"/>
              </a:rPr>
              <a:t>Implementation</a:t>
            </a:r>
          </a:p>
          <a:p>
            <a:pPr marL="469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/>
                <a:cs typeface="Times New Roman"/>
              </a:rPr>
              <a:t>Future scope of the program</a:t>
            </a:r>
          </a:p>
          <a:p>
            <a:pPr marL="469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/>
                <a:cs typeface="Times New Roman"/>
              </a:rPr>
              <a:t>Conclusions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62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899" y="350081"/>
            <a:ext cx="9404723" cy="872229"/>
          </a:xfrm>
        </p:spPr>
        <p:txBody>
          <a:bodyPr/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296" y="1726163"/>
            <a:ext cx="7023275" cy="4606211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Management System can handle all the detail about a student. The details include college details, Students personal details, Academic details etc.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student management system is an automated version of manual Student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anagement System.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670" y="1807805"/>
            <a:ext cx="5776688" cy="324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2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990" y="443386"/>
            <a:ext cx="9477603" cy="1002858"/>
          </a:xfrm>
        </p:spPr>
        <p:txBody>
          <a:bodyPr/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30" y="2341986"/>
            <a:ext cx="10683324" cy="3592283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Management System is a management information system for education establishments to manage student data.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 capabilities for registering students in courses, admitting students, tracking student attendance and submitting students documents and fee payment online.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 data integrity, privacy and security in an open-access environment.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65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Category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293257"/>
            <a:ext cx="10319656" cy="3512457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desktop based application.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Unlike traditional applications, It is accessible anytime, anywhere, via a PC with an Internet connection.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need lower requirements on the end user system and simplified architecture.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58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48256"/>
            <a:ext cx="9404723" cy="1400530"/>
          </a:xfrm>
        </p:spPr>
        <p:txBody>
          <a:bodyPr/>
          <a:lstStyle/>
          <a:p>
            <a:pPr algn="ctr"/>
            <a:r>
              <a:rPr lang="en-US" sz="4400" b="1" dirty="0">
                <a:latin typeface="Times New Roman"/>
                <a:cs typeface="Times New Roman"/>
              </a:rPr>
              <a:t>Tools and Platform</a:t>
            </a:r>
            <a:br>
              <a:rPr lang="en-US" sz="4400" b="1" dirty="0">
                <a:latin typeface="Times New Roman"/>
                <a:cs typeface="Times New Roman"/>
              </a:rPr>
            </a:b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209" y="1853248"/>
            <a:ext cx="6522098" cy="4006376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saving the data of students we have used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entire application on the execute on the XAMPP server.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access the application we can any type of pc using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any type of ide.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128" y="3081757"/>
            <a:ext cx="1744706" cy="9770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128" y="4460032"/>
            <a:ext cx="1730979" cy="9871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02" y="1703485"/>
            <a:ext cx="1730979" cy="96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9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143" y="0"/>
            <a:ext cx="9404723" cy="1400530"/>
          </a:xfrm>
        </p:spPr>
        <p:txBody>
          <a:bodyPr/>
          <a:lstStyle/>
          <a:p>
            <a:pPr marL="469900" algn="ctr">
              <a:lnSpc>
                <a:spcPct val="150000"/>
              </a:lnSpc>
            </a:pPr>
            <a:r>
              <a:rPr lang="en-US" sz="4400" b="1" dirty="0">
                <a:latin typeface="Times New Roman"/>
                <a:cs typeface="Times New Roman"/>
              </a:rPr>
              <a:t>Features </a:t>
            </a:r>
            <a:r>
              <a:rPr lang="en-US" sz="4400" b="1" dirty="0" smtClean="0">
                <a:latin typeface="Times New Roman"/>
                <a:cs typeface="Times New Roman"/>
              </a:rPr>
              <a:t>of Application</a:t>
            </a:r>
            <a:endParaRPr lang="en-US" sz="4400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633" y="1691673"/>
            <a:ext cx="6709494" cy="484258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               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Course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93298" y="2556588"/>
            <a:ext cx="3163078" cy="1278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95186" y="3010339"/>
            <a:ext cx="3411880" cy="878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2902684" y="3740797"/>
            <a:ext cx="2428361" cy="987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378" y="1704253"/>
            <a:ext cx="4266661" cy="407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7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788" y="0"/>
            <a:ext cx="9404723" cy="1400530"/>
          </a:xfrm>
        </p:spPr>
        <p:txBody>
          <a:bodyPr/>
          <a:lstStyle/>
          <a:p>
            <a:pPr algn="ctr"/>
            <a:r>
              <a:rPr lang="en-US" sz="4400" b="1" dirty="0">
                <a:latin typeface="Times New Roman"/>
                <a:cs typeface="Times New Roman"/>
              </a:rPr>
              <a:t>Implementation</a:t>
            </a:r>
            <a:br>
              <a:rPr lang="en-US" sz="4400" b="1" dirty="0">
                <a:latin typeface="Times New Roman"/>
                <a:cs typeface="Times New Roman"/>
              </a:rPr>
            </a:b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88" y="2665993"/>
            <a:ext cx="3806891" cy="214137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036" y="4494793"/>
            <a:ext cx="3806891" cy="21413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037" y="953243"/>
            <a:ext cx="3806890" cy="21413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22506" y="3516017"/>
            <a:ext cx="2332653" cy="53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4497355" y="3649559"/>
            <a:ext cx="625151" cy="2647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85118" y="1737394"/>
            <a:ext cx="2463281" cy="47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248399" y="1833207"/>
            <a:ext cx="709126" cy="239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85118" y="5481426"/>
            <a:ext cx="2463281" cy="43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6248399" y="5567888"/>
            <a:ext cx="709126" cy="262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0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User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709" y="1386717"/>
            <a:ext cx="8808237" cy="4954634"/>
          </a:xfrm>
        </p:spPr>
      </p:pic>
    </p:spTree>
    <p:extLst>
      <p:ext uri="{BB962C8B-B14F-4D97-AF65-F5344CB8AC3E}">
        <p14:creationId xmlns:p14="http://schemas.microsoft.com/office/powerpoint/2010/main" val="339001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326</TotalTime>
  <Words>373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Algerian</vt:lpstr>
      <vt:lpstr>Arial</vt:lpstr>
      <vt:lpstr>Arial Black</vt:lpstr>
      <vt:lpstr>Century Gothic</vt:lpstr>
      <vt:lpstr>Times New Roman</vt:lpstr>
      <vt:lpstr>Wingdings</vt:lpstr>
      <vt:lpstr>Wingdings 3</vt:lpstr>
      <vt:lpstr>Ion</vt:lpstr>
      <vt:lpstr>Student Management System</vt:lpstr>
      <vt:lpstr>OUTLINE</vt:lpstr>
      <vt:lpstr>Introduction</vt:lpstr>
      <vt:lpstr>Objective</vt:lpstr>
      <vt:lpstr>Project Category</vt:lpstr>
      <vt:lpstr>Tools and Platform </vt:lpstr>
      <vt:lpstr>Features of Application</vt:lpstr>
      <vt:lpstr>Implementation </vt:lpstr>
      <vt:lpstr>New User</vt:lpstr>
      <vt:lpstr>Login</vt:lpstr>
      <vt:lpstr>Registration Form</vt:lpstr>
      <vt:lpstr>Add Course</vt:lpstr>
      <vt:lpstr>Manage Student</vt:lpstr>
      <vt:lpstr>Future scope of the program </vt:lpstr>
      <vt:lpstr>Conclusions</vt:lpstr>
      <vt:lpstr>Thanks  For  Your 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21</cp:revision>
  <dcterms:created xsi:type="dcterms:W3CDTF">2022-05-17T16:26:15Z</dcterms:created>
  <dcterms:modified xsi:type="dcterms:W3CDTF">2022-05-23T19:22:37Z</dcterms:modified>
</cp:coreProperties>
</file>