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778" autoAdjust="0"/>
  </p:normalViewPr>
  <p:slideViewPr>
    <p:cSldViewPr snapToGrid="0" snapToObjects="1"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301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DELL</cp:lastModifiedBy>
  <cp:revision>2</cp:revision>
  <dcterms:created xsi:type="dcterms:W3CDTF">2015-11-14T12:07:48Z</dcterms:created>
  <dcterms:modified xsi:type="dcterms:W3CDTF">2022-11-20T19:33:48Z</dcterms:modified>
</cp:coreProperties>
</file>