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67" r:id="rId3"/>
    <p:sldId id="266" r:id="rId4"/>
    <p:sldId id="258" r:id="rId5"/>
    <p:sldId id="261" r:id="rId6"/>
    <p:sldId id="259" r:id="rId7"/>
    <p:sldId id="265" r:id="rId8"/>
    <p:sldId id="262" r:id="rId9"/>
    <p:sldId id="280" r:id="rId10"/>
    <p:sldId id="281" r:id="rId11"/>
    <p:sldId id="282" r:id="rId12"/>
    <p:sldId id="269" r:id="rId13"/>
    <p:sldId id="270" r:id="rId14"/>
    <p:sldId id="263" r:id="rId15"/>
    <p:sldId id="264" r:id="rId16"/>
    <p:sldId id="271" r:id="rId17"/>
    <p:sldId id="272" r:id="rId18"/>
    <p:sldId id="283" r:id="rId19"/>
    <p:sldId id="273" r:id="rId20"/>
    <p:sldId id="274" r:id="rId21"/>
    <p:sldId id="286" r:id="rId22"/>
    <p:sldId id="276" r:id="rId23"/>
    <p:sldId id="279" r:id="rId24"/>
    <p:sldId id="284" r:id="rId25"/>
    <p:sldId id="285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7CC42-53C3-4A77-88F2-6C0B7BE17DD8}" type="datetimeFigureOut">
              <a:rPr lang="en-US" smtClean="0"/>
              <a:t>04-Jun-16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4DF60-0763-469C-9DF0-5482CF0A2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2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1A8C1CE-1F17-4AF0-A3B8-B93E3D36E133}" type="datetime1">
              <a:rPr lang="en-US" smtClean="0"/>
              <a:t>04-Jun-16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C1BE-6616-46AB-966B-523EC1D109B4}" type="datetime1">
              <a:rPr lang="en-US" smtClean="0"/>
              <a:t>04-Jun-16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053A-668E-4932-B3BA-5F4DA64A6990}" type="datetime1">
              <a:rPr lang="en-US" smtClean="0"/>
              <a:t>04-Jun-16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8263-7039-4AAA-B898-836BB0D864C0}" type="datetime1">
              <a:rPr lang="en-US" smtClean="0"/>
              <a:t>04-Jun-16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63EA-3B97-48BB-B766-0CB3FE49D006}" type="datetime1">
              <a:rPr lang="en-US" smtClean="0"/>
              <a:t>04-Jun-16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D955-9DC8-4FE6-8BAC-8371D2CE9794}" type="datetime1">
              <a:rPr lang="en-US" smtClean="0"/>
              <a:t>04-Jun-16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DBE2-268F-4079-819C-7B55F78DAC30}" type="datetime1">
              <a:rPr lang="en-US" smtClean="0"/>
              <a:t>04-Jun-16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0006188-D3D1-46B6-8223-54175D48F392}" type="datetime1">
              <a:rPr lang="en-US" smtClean="0"/>
              <a:t>04-Jun-16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4BF045A-CD47-4F1C-86F3-F60598869517}" type="datetime1">
              <a:rPr lang="en-US" smtClean="0"/>
              <a:t>04-Jun-16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0C81-CF00-4D62-B333-81B05BD47902}" type="datetime1">
              <a:rPr lang="en-US" smtClean="0"/>
              <a:t>04-Jun-16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9812-F45D-47F6-9A5D-FF5CD00B1C68}" type="datetime1">
              <a:rPr lang="en-US" smtClean="0"/>
              <a:t>04-Jun-16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2715-85EE-4D26-A56C-05745A5525D3}" type="datetime1">
              <a:rPr lang="en-US" smtClean="0"/>
              <a:t>04-Jun-16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E6E3-8DF5-4BA5-860D-3FDB6E2DAE30}" type="datetime1">
              <a:rPr lang="en-US" smtClean="0"/>
              <a:t>04-Jun-16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FA38-89B5-4E12-B0D6-5ECBDFAD4B7E}" type="datetime1">
              <a:rPr lang="en-US" smtClean="0"/>
              <a:t>04-Jun-16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3346-CCD4-4245-8DD6-375A5D1A13AA}" type="datetime1">
              <a:rPr lang="en-US" smtClean="0"/>
              <a:t>04-Jun-16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6BA1-AE39-4C2A-8F16-83C627B2518A}" type="datetime1">
              <a:rPr lang="en-US" smtClean="0"/>
              <a:t>04-Jun-16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63F8-11B3-4B25-922E-428AFECF1950}" type="datetime1">
              <a:rPr lang="en-US" smtClean="0"/>
              <a:t>04-Jun-16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E670BC5-B876-4D12-8A8C-9D2383CABC10}" type="datetime1">
              <a:rPr lang="en-US" smtClean="0"/>
              <a:t>04-Jun-16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5.xml"/><Relationship Id="rId4" Type="http://schemas.openxmlformats.org/officeDocument/2006/relationships/slide" Target="slide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63084"/>
            <a:ext cx="10035786" cy="2394516"/>
          </a:xfrm>
        </p:spPr>
        <p:txBody>
          <a:bodyPr/>
          <a:lstStyle/>
          <a:p>
            <a:r>
              <a:rPr lang="en-US" dirty="0" smtClean="0"/>
              <a:t>	END POINT SOFTWARE 	</a:t>
            </a:r>
            <a:br>
              <a:rPr lang="en-US" dirty="0" smtClean="0"/>
            </a:br>
            <a:r>
              <a:rPr lang="en-US" dirty="0" smtClean="0"/>
              <a:t>			OR APPLICATION </a:t>
            </a:r>
            <a:br>
              <a:rPr lang="en-US" dirty="0" smtClean="0"/>
            </a:br>
            <a:r>
              <a:rPr lang="en-US" dirty="0" smtClean="0"/>
              <a:t>	MANAGEMENT PORTAL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54953" y="3956020"/>
            <a:ext cx="8825659" cy="860400"/>
          </a:xfrm>
        </p:spPr>
        <p:txBody>
          <a:bodyPr>
            <a:noAutofit/>
          </a:bodyPr>
          <a:lstStyle/>
          <a:p>
            <a:r>
              <a:rPr lang="en-US" sz="1600" u="sng" dirty="0" smtClean="0"/>
              <a:t>Project Guide</a:t>
            </a:r>
            <a:r>
              <a:rPr lang="en-US" sz="1600" dirty="0" smtClean="0"/>
              <a:t> : Mrs. A.R. Joshi								</a:t>
            </a:r>
            <a:r>
              <a:rPr lang="en-US" sz="1600" u="sng" dirty="0" smtClean="0"/>
              <a:t>Group No</a:t>
            </a:r>
            <a:r>
              <a:rPr lang="en-US" sz="1600" dirty="0" smtClean="0"/>
              <a:t>: 201</a:t>
            </a:r>
          </a:p>
          <a:p>
            <a:endParaRPr lang="en-US" sz="1600" dirty="0"/>
          </a:p>
          <a:p>
            <a:r>
              <a:rPr lang="en-US" sz="1600" u="sng" dirty="0" smtClean="0">
                <a:solidFill>
                  <a:schemeClr val="accent1">
                    <a:lumMod val="75000"/>
                  </a:schemeClr>
                </a:solidFill>
              </a:rPr>
              <a:t>Group members:</a:t>
            </a:r>
          </a:p>
          <a:p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Tushar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Dahibhate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			B120234243</a:t>
            </a:r>
          </a:p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ushant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harmadhikari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		B120234259</a:t>
            </a:r>
          </a:p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rish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ambhir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				B120234272						</a:t>
            </a:r>
            <a:r>
              <a:rPr lang="en-US" sz="1600" u="sng" dirty="0" smtClean="0">
                <a:solidFill>
                  <a:schemeClr val="accent1">
                    <a:lumMod val="75000"/>
                  </a:schemeClr>
                </a:solidFill>
              </a:rPr>
              <a:t>Sponsor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hruti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othari				B120234321						Persistent Systems Ltd.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1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Docker-engine will get installed on the endpoint.</a:t>
            </a:r>
          </a:p>
          <a:p>
            <a:r>
              <a:rPr lang="en-US" dirty="0" smtClean="0"/>
              <a:t>User will select the OS and the required development environment.</a:t>
            </a:r>
          </a:p>
          <a:p>
            <a:r>
              <a:rPr lang="en-US" dirty="0" smtClean="0"/>
              <a:t>User will provide the path of the executable (.java, .c , .</a:t>
            </a:r>
            <a:r>
              <a:rPr lang="en-US" dirty="0" err="1" smtClean="0"/>
              <a:t>cpp</a:t>
            </a:r>
            <a:r>
              <a:rPr lang="en-US" dirty="0" smtClean="0"/>
              <a:t>) file which he/she wants to execute.</a:t>
            </a:r>
          </a:p>
          <a:p>
            <a:r>
              <a:rPr lang="en-US" dirty="0" smtClean="0"/>
              <a:t>According to the environment selected, required image will be built.</a:t>
            </a:r>
          </a:p>
          <a:p>
            <a:r>
              <a:rPr lang="en-US" dirty="0" smtClean="0"/>
              <a:t>The image will then be run inside a container.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Dockers(Application Deployment)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Chef(Software installation)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Architecture Diagram</a:t>
            </a:r>
            <a:endParaRPr lang="en-US" dirty="0">
              <a:hlinkClick r:id="rId2" action="ppaction://hlinksldjump"/>
            </a:endParaRPr>
          </a:p>
          <a:p>
            <a:r>
              <a:rPr lang="en-US" dirty="0" smtClean="0">
                <a:hlinkClick r:id="rId3" action="ppaction://hlinksldjump"/>
              </a:rPr>
              <a:t>Activity Diagram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Use case Diagram 1</a:t>
            </a:r>
            <a:endParaRPr lang="en-US" dirty="0" smtClean="0"/>
          </a:p>
          <a:p>
            <a:r>
              <a:rPr lang="en-US" dirty="0">
                <a:hlinkClick r:id="rId5" action="ppaction://hlinksldjump"/>
              </a:rPr>
              <a:t>Use case Diagram </a:t>
            </a:r>
            <a:r>
              <a:rPr lang="en-US" dirty="0" smtClean="0">
                <a:hlinkClick r:id="rId5" action="ppaction://hlinksldjump"/>
              </a:rPr>
              <a:t>2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Deployment Diagram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2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Acceptance testing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Chef Module</a:t>
            </a:r>
            <a:endParaRPr lang="en-US" dirty="0" smtClean="0"/>
          </a:p>
          <a:p>
            <a:r>
              <a:rPr lang="en-US" dirty="0" err="1" smtClean="0">
                <a:hlinkClick r:id="rId5" action="ppaction://hlinksldjump"/>
              </a:rPr>
              <a:t>Docker</a:t>
            </a:r>
            <a:r>
              <a:rPr lang="en-US" dirty="0" smtClean="0">
                <a:hlinkClick r:id="rId5" action="ppaction://hlinksldjump"/>
              </a:rPr>
              <a:t> Module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8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www.wikipedia.org</a:t>
            </a:r>
            <a:endParaRPr lang="en-US" dirty="0"/>
          </a:p>
          <a:p>
            <a:r>
              <a:rPr lang="en-US" dirty="0" smtClean="0"/>
              <a:t>www.youtube.com</a:t>
            </a:r>
            <a:endParaRPr lang="en-US" dirty="0"/>
          </a:p>
          <a:p>
            <a:r>
              <a:rPr lang="en-US" dirty="0" smtClean="0"/>
              <a:t>www.Learn.chef.io</a:t>
            </a:r>
            <a:endParaRPr lang="en-US" dirty="0"/>
          </a:p>
          <a:p>
            <a:r>
              <a:rPr lang="en-US" dirty="0" smtClean="0"/>
              <a:t>Steven </a:t>
            </a:r>
            <a:r>
              <a:rPr lang="en-US" dirty="0"/>
              <a:t>c. </a:t>
            </a:r>
            <a:r>
              <a:rPr lang="en-US" dirty="0" err="1"/>
              <a:t>MarkeyREST</a:t>
            </a:r>
            <a:r>
              <a:rPr lang="en-US" dirty="0"/>
              <a:t> in the cloud www.ibm.com</a:t>
            </a:r>
          </a:p>
          <a:p>
            <a:r>
              <a:rPr lang="en-US" dirty="0" smtClean="0"/>
              <a:t>docs.docker.com</a:t>
            </a:r>
            <a:endParaRPr lang="en-US" dirty="0"/>
          </a:p>
          <a:p>
            <a:r>
              <a:rPr lang="en-US" dirty="0" smtClean="0"/>
              <a:t>www.digitalocean.com/community/tags/docker?type=tutorials</a:t>
            </a:r>
            <a:endParaRPr lang="en-US" dirty="0"/>
          </a:p>
          <a:p>
            <a:r>
              <a:rPr lang="en-US" dirty="0" smtClean="0"/>
              <a:t>blog.ﬂux7.com/blogs/</a:t>
            </a:r>
            <a:r>
              <a:rPr lang="en-US" dirty="0" err="1" smtClean="0"/>
              <a:t>docker</a:t>
            </a:r>
            <a:r>
              <a:rPr lang="en-US" dirty="0" smtClean="0"/>
              <a:t>/docker-tutorial-series-part-1-an-introduction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7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151180" y="966392"/>
            <a:ext cx="8825658" cy="2677648"/>
          </a:xfrm>
        </p:spPr>
        <p:txBody>
          <a:bodyPr/>
          <a:lstStyle/>
          <a:p>
            <a:r>
              <a:rPr lang="en-US" sz="6000" b="1" i="1" dirty="0" smtClean="0"/>
              <a:t>THANK YOU!!</a:t>
            </a:r>
            <a:endParaRPr lang="en-US" sz="6000" b="1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5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95527" y="3863662"/>
            <a:ext cx="1068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Return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  <a:hlinkClick r:id="rId2" action="ppaction://hlinksldjump"/>
              </a:rPr>
              <a:t>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23" y="2498502"/>
            <a:ext cx="7753080" cy="3825024"/>
          </a:xfrm>
        </p:spPr>
      </p:pic>
    </p:spTree>
    <p:extLst>
      <p:ext uri="{BB962C8B-B14F-4D97-AF65-F5344CB8AC3E}">
        <p14:creationId xmlns:p14="http://schemas.microsoft.com/office/powerpoint/2010/main" val="15730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71639" y="3644721"/>
            <a:ext cx="1068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Return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  <a:hlinkClick r:id="rId2" action="ppaction://hlinksldjump"/>
              </a:rPr>
              <a:t>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39" y="2021983"/>
            <a:ext cx="7367024" cy="470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9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71639" y="3644721"/>
            <a:ext cx="1068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Return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  <a:hlinkClick r:id="rId2" action="ppaction://hlinksldjump"/>
              </a:rPr>
              <a:t>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35" y="2073499"/>
            <a:ext cx="6478074" cy="450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9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 </a:t>
            </a:r>
            <a:r>
              <a:rPr lang="en-US" dirty="0" smtClean="0"/>
              <a:t>Chef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95527" y="3863662"/>
            <a:ext cx="1068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Return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  <a:hlinkClick r:id="rId2" action="ppaction://hlinksldjump"/>
              </a:rPr>
              <a:t>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82" y="2908023"/>
            <a:ext cx="6054546" cy="310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0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Endpoint Software/Application management portal will work as a platform to manage software and applications on any endpoint. It will be used to automate the process of software installation.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will reduce the manual efforts required during installationofasoftwaresuchas-extraction,installation,post-conﬁgurations,etc. and will also be time saving. The goals and objective of this project are:</a:t>
            </a:r>
          </a:p>
          <a:p>
            <a:r>
              <a:rPr lang="en-US" dirty="0"/>
              <a:t>Goal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To install </a:t>
            </a:r>
            <a:r>
              <a:rPr lang="en-US" dirty="0" err="1"/>
              <a:t>softwares</a:t>
            </a:r>
            <a:r>
              <a:rPr lang="en-US" dirty="0"/>
              <a:t> and applications on any endpoint.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Install multiple </a:t>
            </a:r>
            <a:r>
              <a:rPr lang="en-US" dirty="0" err="1"/>
              <a:t>softwares</a:t>
            </a:r>
            <a:r>
              <a:rPr lang="en-US" dirty="0"/>
              <a:t> on a single endpoint in parallel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	 Install </a:t>
            </a:r>
            <a:r>
              <a:rPr lang="en-US" dirty="0"/>
              <a:t>a single software on multiple endpoints in parallel.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9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95527" y="3863662"/>
            <a:ext cx="1068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Return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  <a:hlinkClick r:id="rId2" action="ppaction://hlinksldjump"/>
              </a:rPr>
              <a:t>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53" y="2962141"/>
            <a:ext cx="6455401" cy="228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1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602" y="2603500"/>
            <a:ext cx="3751109" cy="34163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83403" y="3973096"/>
            <a:ext cx="1068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Return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  <a:hlinkClick r:id="rId3" action="ppaction://hlinksldjump"/>
              </a:rPr>
              <a:t>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98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95527" y="3863662"/>
            <a:ext cx="1068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Return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  <a:hlinkClick r:id="rId2" action="ppaction://hlinksldjump"/>
              </a:rPr>
              <a:t>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715" y="1661375"/>
            <a:ext cx="6220496" cy="301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95527" y="3863662"/>
            <a:ext cx="1068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Return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  <a:hlinkClick r:id="rId2" action="ppaction://hlinksldjump"/>
              </a:rPr>
              <a:t>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4806" y="67957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GUI Testing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06" y="1063416"/>
            <a:ext cx="6379335" cy="24435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183" y="4202216"/>
            <a:ext cx="6067425" cy="25622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54806" y="366360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Communication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4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951" y="1146220"/>
            <a:ext cx="7598086" cy="51386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95527" y="3863662"/>
            <a:ext cx="1068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Return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  <a:hlinkClick r:id="rId3" action="ppaction://hlinksldjump"/>
              </a:rPr>
              <a:t>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53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742" y="888642"/>
            <a:ext cx="7757722" cy="47523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95527" y="3863662"/>
            <a:ext cx="1068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Return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  <a:hlinkClick r:id="rId3" action="ppaction://hlinksldjump"/>
              </a:rPr>
              <a:t>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09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31" y="295729"/>
            <a:ext cx="5791200" cy="320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320" y="2641040"/>
            <a:ext cx="5457825" cy="3095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31" y="3619298"/>
            <a:ext cx="5676900" cy="3019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5194" y="679572"/>
            <a:ext cx="2215167" cy="383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Form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7329" y="5716474"/>
            <a:ext cx="320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page</a:t>
            </a:r>
            <a:endParaRPr 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0509161" y="1557375"/>
            <a:ext cx="1068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Return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  <a:hlinkClick r:id="rId6" action="ppaction://hlinksldjump"/>
              </a:rPr>
              <a:t>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9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40" y="135832"/>
            <a:ext cx="5362843" cy="25172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0011" y="2799038"/>
            <a:ext cx="310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Adding new software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40" y="3314360"/>
            <a:ext cx="5486400" cy="28417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71298" y="6156101"/>
            <a:ext cx="177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List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428" y="91796"/>
            <a:ext cx="5487406" cy="26763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04191" y="2799038"/>
            <a:ext cx="356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 Details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884" y="3314359"/>
            <a:ext cx="5257798" cy="26736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03842" y="6121098"/>
            <a:ext cx="360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Installed software</a:t>
            </a:r>
            <a:endParaRPr lang="en-US" dirty="0"/>
          </a:p>
        </p:txBody>
      </p:sp>
      <p:sp>
        <p:nvSpPr>
          <p:cNvPr id="11" name="TextBox 10">
            <a:hlinkClick r:id="rId6" action="ppaction://hlinksldjump"/>
          </p:cNvPr>
          <p:cNvSpPr txBox="1"/>
          <p:nvPr/>
        </p:nvSpPr>
        <p:spPr>
          <a:xfrm>
            <a:off x="10921285" y="6364930"/>
            <a:ext cx="1068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Return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  <a:hlinkClick r:id="rId6" action="ppaction://hlinksldjump"/>
              </a:rPr>
              <a:t>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7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conventional method of software installation comes with a lot of overheads . </a:t>
            </a:r>
          </a:p>
          <a:p>
            <a:pPr lvl="1"/>
            <a:r>
              <a:rPr lang="en-US" dirty="0" smtClean="0"/>
              <a:t>It is also difficult for a person with less technical knowledge to find correctly the software of his interest and perform the subsequent steps that follow.</a:t>
            </a:r>
          </a:p>
          <a:p>
            <a:r>
              <a:rPr lang="en-US" dirty="0" smtClean="0"/>
              <a:t>Hence to overcome these overheads this project automates the process of software installation and is thus faster.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9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and </a:t>
            </a:r>
            <a:r>
              <a:rPr lang="en-US" dirty="0"/>
              <a:t>Problem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</a:t>
            </a:r>
          </a:p>
          <a:p>
            <a:pPr marL="0" indent="0">
              <a:buNone/>
            </a:pPr>
            <a:r>
              <a:rPr lang="en-US" dirty="0"/>
              <a:t>	This project will work as Software as a Service  platform(</a:t>
            </a:r>
            <a:r>
              <a:rPr lang="en-US" dirty="0" err="1"/>
              <a:t>SaaS</a:t>
            </a:r>
            <a:r>
              <a:rPr lang="en-US" dirty="0"/>
              <a:t>) to manage 	</a:t>
            </a:r>
            <a:r>
              <a:rPr lang="en-US" dirty="0" err="1"/>
              <a:t>softwares</a:t>
            </a:r>
            <a:r>
              <a:rPr lang="en-US" dirty="0"/>
              <a:t> and applications on any endpoint.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Develop a solution which will work as a SaaS platform to provide softwares </a:t>
            </a:r>
            <a:r>
              <a:rPr lang="en-US" dirty="0" smtClean="0"/>
              <a:t>   on </a:t>
            </a:r>
            <a:r>
              <a:rPr lang="en-US" dirty="0"/>
              <a:t>any endpoint accessible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Endpoint Software/Application Management Portal will work as a platform to manage software and applications on any endpoint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will be used to automate the process of software installation. It will reduce the manual efforts required during installation of a software such as- extraction, installation, post-conﬁgurations, etc. and will also be time saving.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Using </a:t>
            </a:r>
            <a:r>
              <a:rPr lang="en-US" dirty="0"/>
              <a:t>this portal we can deploy web applications by installing and packaging all the dependencies inside an isolated container. Endpoint Software/Application Management </a:t>
            </a:r>
            <a:r>
              <a:rPr lang="en-US" dirty="0" err="1"/>
              <a:t>Portal,being</a:t>
            </a:r>
            <a:r>
              <a:rPr lang="en-US" dirty="0"/>
              <a:t> a web based tool, availability of internet is a must.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0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API: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Representational State Transfer Application Program Interface.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Chef: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An automation platform that configures and manages the 				infrastructure.</a:t>
            </a:r>
          </a:p>
          <a:p>
            <a:r>
              <a:rPr lang="en-US" dirty="0" smtClean="0"/>
              <a:t>Docker: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 </a:t>
            </a:r>
            <a:r>
              <a:rPr lang="en-US" dirty="0" smtClean="0"/>
              <a:t>An</a:t>
            </a:r>
            <a:r>
              <a:rPr lang="en-US" dirty="0"/>
              <a:t> </a:t>
            </a:r>
            <a:r>
              <a:rPr lang="en-US" dirty="0" smtClean="0"/>
              <a:t>open-source</a:t>
            </a:r>
            <a:r>
              <a:rPr lang="en-US" dirty="0"/>
              <a:t> project that automates the deployment </a:t>
            </a:r>
            <a:r>
              <a:rPr lang="en-US" dirty="0" smtClean="0"/>
              <a:t>				of</a:t>
            </a:r>
            <a:r>
              <a:rPr lang="en-US" dirty="0"/>
              <a:t> </a:t>
            </a:r>
            <a:r>
              <a:rPr lang="en-US" dirty="0" smtClean="0"/>
              <a:t>applications</a:t>
            </a:r>
            <a:r>
              <a:rPr lang="en-US" dirty="0"/>
              <a:t> </a:t>
            </a:r>
            <a:r>
              <a:rPr lang="en-US" dirty="0" smtClean="0"/>
              <a:t>inside software containers.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and 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FUNCTIONAL:</a:t>
            </a:r>
          </a:p>
          <a:p>
            <a:pPr lvl="1"/>
            <a:r>
              <a:rPr lang="en-US" dirty="0" smtClean="0"/>
              <a:t>To accept the software details and end point details from user.</a:t>
            </a:r>
          </a:p>
          <a:p>
            <a:pPr lvl="1"/>
            <a:r>
              <a:rPr lang="en-US" dirty="0" smtClean="0"/>
              <a:t>To check if the software exists in repository</a:t>
            </a:r>
          </a:p>
          <a:p>
            <a:pPr lvl="2"/>
            <a:r>
              <a:rPr lang="en-US" dirty="0" smtClean="0"/>
              <a:t>If available run the recipes at back end</a:t>
            </a:r>
          </a:p>
          <a:p>
            <a:pPr lvl="2"/>
            <a:r>
              <a:rPr lang="en-US" dirty="0" smtClean="0"/>
              <a:t>If not ,get the credentials from the user and create the recipe and store it in the repository.</a:t>
            </a:r>
          </a:p>
          <a:p>
            <a:pPr lvl="2"/>
            <a:r>
              <a:rPr lang="en-US" dirty="0" smtClean="0"/>
              <a:t>Installation of the software or application by running the recipes  and improve the speed.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NON-FUNCTIONAL:</a:t>
            </a:r>
          </a:p>
          <a:p>
            <a:pPr lvl="1"/>
            <a:r>
              <a:rPr lang="en-US" dirty="0" smtClean="0"/>
              <a:t>Parallel installation of software’s on multiple endpoints.</a:t>
            </a:r>
          </a:p>
          <a:p>
            <a:pPr lvl="1"/>
            <a:r>
              <a:rPr lang="en-US" dirty="0" smtClean="0"/>
              <a:t>Parallel installation of multiple software's on a single endpoint.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5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and 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Chef tool.</a:t>
            </a:r>
          </a:p>
          <a:p>
            <a:r>
              <a:rPr lang="en-US" dirty="0" smtClean="0"/>
              <a:t>Docker tool.</a:t>
            </a:r>
          </a:p>
          <a:p>
            <a:r>
              <a:rPr lang="en-US" dirty="0" smtClean="0"/>
              <a:t>Linux OS. </a:t>
            </a:r>
          </a:p>
          <a:p>
            <a:r>
              <a:rPr lang="en-US" dirty="0" smtClean="0"/>
              <a:t>Chef Server</a:t>
            </a:r>
          </a:p>
          <a:p>
            <a:r>
              <a:rPr lang="en-US" dirty="0" smtClean="0"/>
              <a:t>Nodes/Endpoints</a:t>
            </a:r>
          </a:p>
          <a:p>
            <a:r>
              <a:rPr lang="en-US" dirty="0" smtClean="0"/>
              <a:t>Dual core processor with 2GB RAM and Internet Connection.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1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Workflow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12" y="2318197"/>
            <a:ext cx="10367493" cy="441129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03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2372</TotalTime>
  <Words>550</Words>
  <Application>Microsoft Office PowerPoint</Application>
  <PresentationFormat>Widescreen</PresentationFormat>
  <Paragraphs>135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 END POINT SOFTWARE      OR APPLICATION   MANAGEMENT PORTAL</vt:lpstr>
      <vt:lpstr>Introduction</vt:lpstr>
      <vt:lpstr>Need</vt:lpstr>
      <vt:lpstr>Objective and Problem Statement</vt:lpstr>
      <vt:lpstr>Scope</vt:lpstr>
      <vt:lpstr>Literature Study</vt:lpstr>
      <vt:lpstr>Functional and Non-Functional Requirements</vt:lpstr>
      <vt:lpstr>Hardware and Software Requirements</vt:lpstr>
      <vt:lpstr>Chef Workflow</vt:lpstr>
      <vt:lpstr>Docker Implementation</vt:lpstr>
      <vt:lpstr>UI Screens</vt:lpstr>
      <vt:lpstr>UML Diagrams</vt:lpstr>
      <vt:lpstr>Testing</vt:lpstr>
      <vt:lpstr>References</vt:lpstr>
      <vt:lpstr>THANK YOU!!</vt:lpstr>
      <vt:lpstr>Architecture Diagram</vt:lpstr>
      <vt:lpstr>Activity Diagram</vt:lpstr>
      <vt:lpstr>Activity Diagram</vt:lpstr>
      <vt:lpstr>Use case Diagram Chef</vt:lpstr>
      <vt:lpstr>Use case Diagram Docker</vt:lpstr>
      <vt:lpstr>Deployment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POINT SOFTWARE     OR APPLICATION  MANAGEMENT PORTAL</dc:title>
  <dc:creator>Windows User</dc:creator>
  <cp:lastModifiedBy>Windows User</cp:lastModifiedBy>
  <cp:revision>48</cp:revision>
  <dcterms:created xsi:type="dcterms:W3CDTF">2015-08-18T08:20:26Z</dcterms:created>
  <dcterms:modified xsi:type="dcterms:W3CDTF">2016-06-04T03:15:47Z</dcterms:modified>
</cp:coreProperties>
</file>