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04800"/>
            <a:ext cx="7772400" cy="1470025"/>
          </a:xfrm>
        </p:spPr>
        <p:txBody>
          <a:bodyPr>
            <a:normAutofit/>
          </a:bodyPr>
          <a:lstStyle/>
          <a:p>
            <a:r>
              <a:rPr lang="en-US" sz="8000" dirty="0"/>
              <a:t>Drill 1</a:t>
            </a:r>
            <a:endParaRPr lang="en-IN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2133600"/>
            <a:ext cx="6400800" cy="1752600"/>
          </a:xfrm>
        </p:spPr>
        <p:txBody>
          <a:bodyPr>
            <a:normAutofit fontScale="85000" lnSpcReduction="10000"/>
          </a:bodyPr>
          <a:lstStyle/>
          <a:p>
            <a:r>
              <a:rPr lang="en-US" altLang="en-US" b="1" dirty="0"/>
              <a:t>You have to go for a vacation. How would you plan the solution of this problem using: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en-US" b="1" dirty="0"/>
              <a:t>Procedural Approach 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en-US" b="1" dirty="0"/>
              <a:t>Object Oriented Approach</a:t>
            </a:r>
          </a:p>
          <a:p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1066800" y="5791200"/>
            <a:ext cx="6553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By- Tushar Grewal</a:t>
            </a:r>
            <a:endParaRPr lang="en-IN" sz="2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Procedural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914400" y="1905000"/>
            <a:ext cx="73914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int</a:t>
            </a:r>
            <a:r>
              <a:rPr lang="en-US" dirty="0"/>
              <a:t> main(){</a:t>
            </a:r>
          </a:p>
          <a:p>
            <a:r>
              <a:rPr lang="en-US" dirty="0"/>
              <a:t>        Vacation </a:t>
            </a:r>
            <a:r>
              <a:rPr lang="en-US" dirty="0" err="1"/>
              <a:t>vacation</a:t>
            </a:r>
            <a:r>
              <a:rPr lang="en-US" dirty="0"/>
              <a:t>;</a:t>
            </a:r>
          </a:p>
          <a:p>
            <a:r>
              <a:rPr lang="en-US" dirty="0"/>
              <a:t>         </a:t>
            </a:r>
            <a:r>
              <a:rPr lang="en-US" dirty="0" err="1"/>
              <a:t>addLocation</a:t>
            </a:r>
            <a:r>
              <a:rPr lang="en-US" dirty="0"/>
              <a:t>(vacation);</a:t>
            </a:r>
          </a:p>
          <a:p>
            <a:r>
              <a:rPr lang="en-US" dirty="0"/>
              <a:t>          </a:t>
            </a:r>
            <a:r>
              <a:rPr lang="en-US" dirty="0" err="1"/>
              <a:t>addpeople</a:t>
            </a:r>
            <a:r>
              <a:rPr lang="en-US" dirty="0"/>
              <a:t>(vacation);</a:t>
            </a:r>
          </a:p>
          <a:p>
            <a:r>
              <a:rPr lang="en-US" dirty="0"/>
              <a:t>           </a:t>
            </a:r>
            <a:r>
              <a:rPr lang="en-US" dirty="0" err="1"/>
              <a:t>addVisits</a:t>
            </a:r>
            <a:r>
              <a:rPr lang="en-US" dirty="0"/>
              <a:t>(vacation);</a:t>
            </a:r>
          </a:p>
          <a:p>
            <a:r>
              <a:rPr lang="en-US" dirty="0"/>
              <a:t>           </a:t>
            </a:r>
            <a:r>
              <a:rPr lang="en-US" dirty="0" err="1"/>
              <a:t>addTime</a:t>
            </a:r>
            <a:r>
              <a:rPr lang="en-US" dirty="0"/>
              <a:t>(vacation);</a:t>
            </a:r>
          </a:p>
          <a:p>
            <a:r>
              <a:rPr lang="en-US" dirty="0"/>
              <a:t>           </a:t>
            </a:r>
            <a:r>
              <a:rPr lang="en-US" dirty="0" err="1"/>
              <a:t>takeFlightTickets</a:t>
            </a:r>
            <a:r>
              <a:rPr lang="en-US" dirty="0"/>
              <a:t>();</a:t>
            </a:r>
          </a:p>
          <a:p>
            <a:r>
              <a:rPr lang="en-US" dirty="0"/>
              <a:t>           </a:t>
            </a:r>
            <a:r>
              <a:rPr lang="en-US" dirty="0" err="1"/>
              <a:t>stayHotel</a:t>
            </a:r>
            <a:r>
              <a:rPr lang="en-US" dirty="0"/>
              <a:t>();</a:t>
            </a:r>
          </a:p>
          <a:p>
            <a:r>
              <a:rPr lang="en-US" dirty="0"/>
              <a:t>           commute(cabs);</a:t>
            </a:r>
          </a:p>
          <a:p>
            <a:r>
              <a:rPr lang="en-US" dirty="0"/>
              <a:t>            if (</a:t>
            </a:r>
            <a:r>
              <a:rPr lang="en-US" dirty="0" err="1"/>
              <a:t>lastday</a:t>
            </a:r>
            <a:r>
              <a:rPr lang="en-US" dirty="0"/>
              <a:t>==True)</a:t>
            </a:r>
          </a:p>
          <a:p>
            <a:r>
              <a:rPr lang="en-US" dirty="0"/>
              <a:t>            shopping();</a:t>
            </a:r>
          </a:p>
          <a:p>
            <a:r>
              <a:rPr lang="en-US" dirty="0"/>
              <a:t>            std::</a:t>
            </a:r>
            <a:r>
              <a:rPr lang="en-US" dirty="0" err="1"/>
              <a:t>cout</a:t>
            </a:r>
            <a:r>
              <a:rPr lang="en-US" dirty="0"/>
              <a:t>&lt;&lt;“Vacation has ended. Go home now\n” ;</a:t>
            </a:r>
          </a:p>
          <a:p>
            <a:r>
              <a:rPr lang="en-US" dirty="0"/>
              <a:t>             return 0;</a:t>
            </a:r>
          </a:p>
          <a:p>
            <a:r>
              <a:rPr lang="en-US" dirty="0"/>
              <a:t>}</a:t>
            </a: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2200" y="1066800"/>
            <a:ext cx="8229600" cy="1143000"/>
          </a:xfrm>
        </p:spPr>
        <p:txBody>
          <a:bodyPr/>
          <a:lstStyle/>
          <a:p>
            <a:r>
              <a:rPr lang="en-US" dirty="0"/>
              <a:t>Object Oriented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304800"/>
            <a:ext cx="7162800" cy="6340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int</a:t>
            </a:r>
            <a:r>
              <a:rPr lang="en-US" sz="1400" dirty="0"/>
              <a:t> main(){</a:t>
            </a:r>
          </a:p>
          <a:p>
            <a:r>
              <a:rPr lang="en-US" sz="1400" dirty="0"/>
              <a:t>          Vacation </a:t>
            </a:r>
            <a:r>
              <a:rPr lang="en-US" sz="1400" dirty="0" err="1"/>
              <a:t>vacation</a:t>
            </a:r>
            <a:r>
              <a:rPr lang="en-US" sz="1400" dirty="0"/>
              <a:t>;</a:t>
            </a:r>
          </a:p>
          <a:p>
            <a:r>
              <a:rPr lang="en-US" sz="1400" dirty="0"/>
              <a:t>           Location </a:t>
            </a:r>
            <a:r>
              <a:rPr lang="en-US" sz="1400" dirty="0" err="1"/>
              <a:t>location</a:t>
            </a:r>
            <a:r>
              <a:rPr lang="en-US" sz="1400" dirty="0"/>
              <a:t>;</a:t>
            </a:r>
          </a:p>
          <a:p>
            <a:r>
              <a:rPr lang="en-US" sz="1400" dirty="0"/>
              <a:t>           People </a:t>
            </a:r>
            <a:r>
              <a:rPr lang="en-US" sz="1400" dirty="0" err="1"/>
              <a:t>people</a:t>
            </a:r>
            <a:r>
              <a:rPr lang="en-US" sz="1400" dirty="0"/>
              <a:t>;</a:t>
            </a:r>
          </a:p>
          <a:p>
            <a:r>
              <a:rPr lang="en-US" sz="1400" dirty="0"/>
              <a:t>           Visits </a:t>
            </a:r>
            <a:r>
              <a:rPr lang="en-US" sz="1400" dirty="0" err="1"/>
              <a:t>visits</a:t>
            </a:r>
            <a:r>
              <a:rPr lang="en-US" sz="1400" dirty="0"/>
              <a:t>;</a:t>
            </a:r>
          </a:p>
          <a:p>
            <a:r>
              <a:rPr lang="en-US" sz="1400" dirty="0"/>
              <a:t>           Time </a:t>
            </a:r>
            <a:r>
              <a:rPr lang="en-US" sz="1400" dirty="0" err="1"/>
              <a:t>time</a:t>
            </a:r>
            <a:r>
              <a:rPr lang="en-US" sz="1400" dirty="0"/>
              <a:t>;</a:t>
            </a:r>
          </a:p>
          <a:p>
            <a:r>
              <a:rPr lang="en-US" sz="1400" dirty="0"/>
              <a:t>           Travel </a:t>
            </a:r>
            <a:r>
              <a:rPr lang="en-US" sz="1400" dirty="0" err="1"/>
              <a:t>travel</a:t>
            </a:r>
            <a:r>
              <a:rPr lang="en-US" sz="1400" dirty="0"/>
              <a:t>;</a:t>
            </a:r>
          </a:p>
          <a:p>
            <a:r>
              <a:rPr lang="en-US" sz="1400" dirty="0"/>
              <a:t>           Hotel </a:t>
            </a:r>
            <a:r>
              <a:rPr lang="en-US" sz="1400" dirty="0" err="1"/>
              <a:t>hotel</a:t>
            </a:r>
            <a:r>
              <a:rPr lang="en-US" sz="1400" dirty="0"/>
              <a:t>;</a:t>
            </a:r>
          </a:p>
          <a:p>
            <a:r>
              <a:rPr lang="en-US" sz="1400" dirty="0"/>
              <a:t>           Commute </a:t>
            </a:r>
            <a:r>
              <a:rPr lang="en-US" sz="1400" dirty="0" err="1"/>
              <a:t>commute</a:t>
            </a:r>
            <a:r>
              <a:rPr lang="en-US" sz="1400" dirty="0"/>
              <a:t>;</a:t>
            </a:r>
          </a:p>
          <a:p>
            <a:r>
              <a:rPr lang="en-US" sz="1400" dirty="0"/>
              <a:t>           Shopping  </a:t>
            </a:r>
            <a:r>
              <a:rPr lang="en-US" sz="1400" dirty="0" err="1"/>
              <a:t>shopping</a:t>
            </a:r>
            <a:r>
              <a:rPr lang="en-US" sz="1400" dirty="0"/>
              <a:t>;</a:t>
            </a:r>
          </a:p>
          <a:p>
            <a:endParaRPr lang="en-US" sz="1400" dirty="0"/>
          </a:p>
          <a:p>
            <a:r>
              <a:rPr lang="en-US" sz="1400" dirty="0"/>
              <a:t>           </a:t>
            </a:r>
            <a:r>
              <a:rPr lang="en-US" sz="1400" dirty="0" err="1"/>
              <a:t>location.decide</a:t>
            </a:r>
            <a:r>
              <a:rPr lang="en-US" sz="1400" dirty="0"/>
              <a:t>();</a:t>
            </a:r>
          </a:p>
          <a:p>
            <a:r>
              <a:rPr lang="en-US" sz="1400" dirty="0"/>
              <a:t>           </a:t>
            </a:r>
            <a:r>
              <a:rPr lang="en-US" sz="1400" dirty="0" err="1"/>
              <a:t>people.decide</a:t>
            </a:r>
            <a:r>
              <a:rPr lang="en-US" sz="1400" dirty="0"/>
              <a:t>();</a:t>
            </a:r>
          </a:p>
          <a:p>
            <a:r>
              <a:rPr lang="en-US" sz="1400" dirty="0"/>
              <a:t>           </a:t>
            </a:r>
            <a:r>
              <a:rPr lang="en-US" sz="1400" dirty="0" err="1"/>
              <a:t>visits.decide</a:t>
            </a:r>
            <a:r>
              <a:rPr lang="en-US" sz="1400" dirty="0"/>
              <a:t>();</a:t>
            </a:r>
          </a:p>
          <a:p>
            <a:r>
              <a:rPr lang="en-US" sz="1400" dirty="0"/>
              <a:t>           </a:t>
            </a:r>
            <a:r>
              <a:rPr lang="en-US" sz="1400" dirty="0" err="1"/>
              <a:t>time.calculate</a:t>
            </a:r>
            <a:r>
              <a:rPr lang="en-US" sz="1400" dirty="0"/>
              <a:t>();</a:t>
            </a:r>
          </a:p>
          <a:p>
            <a:r>
              <a:rPr lang="en-US" sz="1400" dirty="0"/>
              <a:t>           </a:t>
            </a:r>
            <a:r>
              <a:rPr lang="en-US" sz="1400" dirty="0" err="1"/>
              <a:t>travel.decide</a:t>
            </a:r>
            <a:r>
              <a:rPr lang="en-US" sz="1400" dirty="0"/>
              <a:t>();</a:t>
            </a:r>
          </a:p>
          <a:p>
            <a:r>
              <a:rPr lang="en-US" sz="1400" dirty="0"/>
              <a:t>           </a:t>
            </a:r>
            <a:r>
              <a:rPr lang="en-US" sz="1400" dirty="0" err="1"/>
              <a:t>travel.book</a:t>
            </a:r>
            <a:r>
              <a:rPr lang="en-US" sz="1400" dirty="0"/>
              <a:t>();</a:t>
            </a:r>
          </a:p>
          <a:p>
            <a:r>
              <a:rPr lang="en-US" sz="1400" dirty="0"/>
              <a:t>           </a:t>
            </a:r>
            <a:r>
              <a:rPr lang="en-US" sz="1400" dirty="0" err="1"/>
              <a:t>hotel.book</a:t>
            </a:r>
            <a:r>
              <a:rPr lang="en-US" sz="1400" dirty="0"/>
              <a:t>();</a:t>
            </a:r>
          </a:p>
          <a:p>
            <a:r>
              <a:rPr lang="en-US" sz="1400" dirty="0"/>
              <a:t>           </a:t>
            </a:r>
            <a:r>
              <a:rPr lang="en-US" sz="1400" dirty="0" err="1"/>
              <a:t>vacation.start</a:t>
            </a:r>
            <a:r>
              <a:rPr lang="en-US" sz="1400" dirty="0"/>
              <a:t>(people);</a:t>
            </a:r>
          </a:p>
          <a:p>
            <a:r>
              <a:rPr lang="en-US" sz="1400" dirty="0"/>
              <a:t>           </a:t>
            </a:r>
            <a:r>
              <a:rPr lang="en-US" sz="1400" dirty="0" err="1"/>
              <a:t>travel.go</a:t>
            </a:r>
            <a:r>
              <a:rPr lang="en-US" sz="1400" dirty="0"/>
              <a:t>(people);</a:t>
            </a:r>
          </a:p>
          <a:p>
            <a:r>
              <a:rPr lang="en-US" sz="1400" dirty="0"/>
              <a:t>           </a:t>
            </a:r>
            <a:r>
              <a:rPr lang="en-US" sz="1400" dirty="0" err="1"/>
              <a:t>hotel.reach</a:t>
            </a:r>
            <a:r>
              <a:rPr lang="en-US" sz="1400" dirty="0"/>
              <a:t>(people);</a:t>
            </a:r>
          </a:p>
          <a:p>
            <a:r>
              <a:rPr lang="en-US" sz="1400" dirty="0"/>
              <a:t>           </a:t>
            </a:r>
            <a:r>
              <a:rPr lang="en-US" sz="1400" dirty="0" err="1"/>
              <a:t>commute.decide</a:t>
            </a:r>
            <a:r>
              <a:rPr lang="en-US" sz="1400" dirty="0"/>
              <a:t>();</a:t>
            </a:r>
          </a:p>
          <a:p>
            <a:r>
              <a:rPr lang="en-US" sz="1400" dirty="0"/>
              <a:t>           </a:t>
            </a:r>
            <a:r>
              <a:rPr lang="en-US" sz="1400" dirty="0" err="1"/>
              <a:t>commute.go</a:t>
            </a:r>
            <a:r>
              <a:rPr lang="en-US" sz="1400" dirty="0"/>
              <a:t>(people);</a:t>
            </a:r>
          </a:p>
          <a:p>
            <a:r>
              <a:rPr lang="en-US" sz="1400" dirty="0"/>
              <a:t>           </a:t>
            </a:r>
            <a:r>
              <a:rPr lang="en-US" sz="1400" dirty="0" err="1"/>
              <a:t>visits.visit</a:t>
            </a:r>
            <a:r>
              <a:rPr lang="en-US" sz="1400" dirty="0"/>
              <a:t>(people);</a:t>
            </a:r>
          </a:p>
          <a:p>
            <a:r>
              <a:rPr lang="en-US" sz="1400" dirty="0"/>
              <a:t>           </a:t>
            </a:r>
            <a:r>
              <a:rPr lang="en-US" sz="1400" dirty="0" err="1"/>
              <a:t>shopping.shop</a:t>
            </a:r>
            <a:r>
              <a:rPr lang="en-US" sz="1400" dirty="0"/>
              <a:t>(people);</a:t>
            </a:r>
          </a:p>
          <a:p>
            <a:r>
              <a:rPr lang="en-US" sz="1400" dirty="0"/>
              <a:t>           </a:t>
            </a:r>
            <a:r>
              <a:rPr lang="en-US" sz="1400" dirty="0" err="1"/>
              <a:t>vacation.end</a:t>
            </a:r>
            <a:r>
              <a:rPr lang="en-US" sz="1400" dirty="0"/>
              <a:t>(people);</a:t>
            </a:r>
          </a:p>
          <a:p>
            <a:r>
              <a:rPr lang="en-US" sz="1400" dirty="0"/>
              <a:t>           std::</a:t>
            </a:r>
            <a:r>
              <a:rPr lang="en-US" sz="1400" dirty="0" err="1"/>
              <a:t>cout</a:t>
            </a:r>
            <a:r>
              <a:rPr lang="en-US" sz="1400" dirty="0"/>
              <a:t>&lt;&lt;“Vacation has ended. Go home now.\n”;</a:t>
            </a:r>
          </a:p>
          <a:p>
            <a:r>
              <a:rPr lang="en-US" sz="1400" dirty="0"/>
              <a:t>           return 0;</a:t>
            </a:r>
          </a:p>
          <a:p>
            <a:r>
              <a:rPr lang="en-US" sz="1400" dirty="0"/>
              <a:t>}</a:t>
            </a:r>
            <a:endParaRPr lang="en-IN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249</Words>
  <Application>Microsoft Office PowerPoint</Application>
  <PresentationFormat>On-screen Show (4:3)</PresentationFormat>
  <Paragraphs>50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Wingdings</vt:lpstr>
      <vt:lpstr>Office Theme</vt:lpstr>
      <vt:lpstr>Drill 1</vt:lpstr>
      <vt:lpstr>Procedural</vt:lpstr>
      <vt:lpstr>Object Oriented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Drill 1</dc:title>
  <dc:creator>Sanjay Sharma</dc:creator>
  <cp:lastModifiedBy>Tushar Grewal</cp:lastModifiedBy>
  <cp:revision>6</cp:revision>
  <dcterms:created xsi:type="dcterms:W3CDTF">2006-08-16T00:00:00Z</dcterms:created>
  <dcterms:modified xsi:type="dcterms:W3CDTF">2019-01-11T03:56:55Z</dcterms:modified>
</cp:coreProperties>
</file>