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0.png" ContentType="image/png"/>
  <Override PartName="/ppt/media/image4.png" ContentType="image/png"/>
  <Override PartName="/ppt/media/image1.jpeg" ContentType="image/jpeg"/>
  <Override PartName="/ppt/media/image8.jpeg" ContentType="image/jpeg"/>
  <Override PartName="/ppt/media/image3.png" ContentType="image/png"/>
  <Override PartName="/ppt/media/image7.png" ContentType="image/png"/>
  <Override PartName="/ppt/media/image2.png" ContentType="image/png"/>
  <Override PartName="/ppt/media/image6.png" ContentType="image/png"/>
  <Override PartName="/ppt/media/image11.png" ContentType="image/png"/>
  <Override PartName="/ppt/media/image5.png" ContentType="image/png"/>
  <Override PartName="/ppt/media/image9.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9.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20.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slide9.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
        <p:nvSpPr>
          <p:cNvPr id="36" name="PlaceHolder 2"/>
          <p:cNvSpPr>
            <a:spLocks noGrp="1"/>
          </p:cNvSpPr>
          <p:nvPr>
            <p:ph type="body"/>
          </p:nvPr>
        </p:nvSpPr>
        <p:spPr>
          <a:xfrm>
            <a:off x="1295280" y="2557080"/>
            <a:ext cx="9600840" cy="1582560"/>
          </a:xfrm>
          <a:prstGeom prst="rect">
            <a:avLst/>
          </a:prstGeom>
        </p:spPr>
        <p:txBody>
          <a:bodyPr bIns="0" lIns="0" rIns="0" tIns="0" wrap="none"/>
          <a:p>
            <a:endParaRPr/>
          </a:p>
        </p:txBody>
      </p:sp>
      <p:sp>
        <p:nvSpPr>
          <p:cNvPr id="37" name="PlaceHolder 3"/>
          <p:cNvSpPr>
            <a:spLocks noGrp="1"/>
          </p:cNvSpPr>
          <p:nvPr>
            <p:ph type="body"/>
          </p:nvPr>
        </p:nvSpPr>
        <p:spPr>
          <a:xfrm>
            <a:off x="1295280" y="4290120"/>
            <a:ext cx="9600840" cy="158256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
        <p:nvSpPr>
          <p:cNvPr id="39" name="PlaceHolder 2"/>
          <p:cNvSpPr>
            <a:spLocks noGrp="1"/>
          </p:cNvSpPr>
          <p:nvPr>
            <p:ph type="body"/>
          </p:nvPr>
        </p:nvSpPr>
        <p:spPr>
          <a:xfrm>
            <a:off x="1295280" y="2557080"/>
            <a:ext cx="4684680" cy="1582560"/>
          </a:xfrm>
          <a:prstGeom prst="rect">
            <a:avLst/>
          </a:prstGeom>
        </p:spPr>
        <p:txBody>
          <a:bodyPr bIns="0" lIns="0" rIns="0" tIns="0" wrap="none"/>
          <a:p>
            <a:endParaRPr/>
          </a:p>
        </p:txBody>
      </p:sp>
      <p:sp>
        <p:nvSpPr>
          <p:cNvPr id="40" name="PlaceHolder 3"/>
          <p:cNvSpPr>
            <a:spLocks noGrp="1"/>
          </p:cNvSpPr>
          <p:nvPr>
            <p:ph type="body"/>
          </p:nvPr>
        </p:nvSpPr>
        <p:spPr>
          <a:xfrm>
            <a:off x="6214320" y="2557080"/>
            <a:ext cx="4684680" cy="1582560"/>
          </a:xfrm>
          <a:prstGeom prst="rect">
            <a:avLst/>
          </a:prstGeom>
        </p:spPr>
        <p:txBody>
          <a:bodyPr bIns="0" lIns="0" rIns="0" tIns="0" wrap="none"/>
          <a:p>
            <a:endParaRPr/>
          </a:p>
        </p:txBody>
      </p:sp>
      <p:sp>
        <p:nvSpPr>
          <p:cNvPr id="41" name="PlaceHolder 4"/>
          <p:cNvSpPr>
            <a:spLocks noGrp="1"/>
          </p:cNvSpPr>
          <p:nvPr>
            <p:ph type="body"/>
          </p:nvPr>
        </p:nvSpPr>
        <p:spPr>
          <a:xfrm>
            <a:off x="6214320" y="4290120"/>
            <a:ext cx="4684680" cy="1582560"/>
          </a:xfrm>
          <a:prstGeom prst="rect">
            <a:avLst/>
          </a:prstGeom>
        </p:spPr>
        <p:txBody>
          <a:bodyPr bIns="0" lIns="0" rIns="0" tIns="0" wrap="none"/>
          <a:p>
            <a:endParaRPr/>
          </a:p>
        </p:txBody>
      </p:sp>
      <p:sp>
        <p:nvSpPr>
          <p:cNvPr id="42" name="PlaceHolder 5"/>
          <p:cNvSpPr>
            <a:spLocks noGrp="1"/>
          </p:cNvSpPr>
          <p:nvPr>
            <p:ph type="body"/>
          </p:nvPr>
        </p:nvSpPr>
        <p:spPr>
          <a:xfrm>
            <a:off x="1295280" y="4290120"/>
            <a:ext cx="4684680" cy="158256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
        <p:nvSpPr>
          <p:cNvPr id="44" name="PlaceHolder 2"/>
          <p:cNvSpPr>
            <a:spLocks noGrp="1"/>
          </p:cNvSpPr>
          <p:nvPr>
            <p:ph type="body"/>
          </p:nvPr>
        </p:nvSpPr>
        <p:spPr>
          <a:xfrm>
            <a:off x="1295280" y="2557080"/>
            <a:ext cx="4684680" cy="1582560"/>
          </a:xfrm>
          <a:prstGeom prst="rect">
            <a:avLst/>
          </a:prstGeom>
        </p:spPr>
        <p:txBody>
          <a:bodyPr bIns="0" lIns="0" rIns="0" tIns="0" wrap="none"/>
          <a:p>
            <a:endParaRPr/>
          </a:p>
        </p:txBody>
      </p:sp>
      <p:sp>
        <p:nvSpPr>
          <p:cNvPr id="45" name="PlaceHolder 3"/>
          <p:cNvSpPr>
            <a:spLocks noGrp="1"/>
          </p:cNvSpPr>
          <p:nvPr>
            <p:ph type="body"/>
          </p:nvPr>
        </p:nvSpPr>
        <p:spPr>
          <a:xfrm>
            <a:off x="6214320" y="2557080"/>
            <a:ext cx="4684680" cy="158256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
        <p:nvSpPr>
          <p:cNvPr id="57" name="PlaceHolder 2"/>
          <p:cNvSpPr>
            <a:spLocks noGrp="1"/>
          </p:cNvSpPr>
          <p:nvPr>
            <p:ph type="subTitle"/>
          </p:nvPr>
        </p:nvSpPr>
        <p:spPr>
          <a:xfrm>
            <a:off x="1295280" y="2557080"/>
            <a:ext cx="9600840" cy="33188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
        <p:nvSpPr>
          <p:cNvPr id="59" name="PlaceHolder 2"/>
          <p:cNvSpPr>
            <a:spLocks noGrp="1"/>
          </p:cNvSpPr>
          <p:nvPr>
            <p:ph type="body"/>
          </p:nvPr>
        </p:nvSpPr>
        <p:spPr>
          <a:xfrm>
            <a:off x="1295280" y="2557080"/>
            <a:ext cx="9600840" cy="33184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
        <p:nvSpPr>
          <p:cNvPr id="61" name="PlaceHolder 2"/>
          <p:cNvSpPr>
            <a:spLocks noGrp="1"/>
          </p:cNvSpPr>
          <p:nvPr>
            <p:ph type="body"/>
          </p:nvPr>
        </p:nvSpPr>
        <p:spPr>
          <a:xfrm>
            <a:off x="1295280" y="2557080"/>
            <a:ext cx="4684680" cy="3318480"/>
          </a:xfrm>
          <a:prstGeom prst="rect">
            <a:avLst/>
          </a:prstGeom>
        </p:spPr>
        <p:txBody>
          <a:bodyPr bIns="0" lIns="0" rIns="0" tIns="0" wrap="none"/>
          <a:p>
            <a:endParaRPr/>
          </a:p>
        </p:txBody>
      </p:sp>
      <p:sp>
        <p:nvSpPr>
          <p:cNvPr id="62" name="PlaceHolder 3"/>
          <p:cNvSpPr>
            <a:spLocks noGrp="1"/>
          </p:cNvSpPr>
          <p:nvPr>
            <p:ph type="body"/>
          </p:nvPr>
        </p:nvSpPr>
        <p:spPr>
          <a:xfrm>
            <a:off x="6214320" y="2557080"/>
            <a:ext cx="4684680" cy="33184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1295280" y="982080"/>
            <a:ext cx="9600840" cy="48934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
        <p:nvSpPr>
          <p:cNvPr id="66" name="PlaceHolder 2"/>
          <p:cNvSpPr>
            <a:spLocks noGrp="1"/>
          </p:cNvSpPr>
          <p:nvPr>
            <p:ph type="body"/>
          </p:nvPr>
        </p:nvSpPr>
        <p:spPr>
          <a:xfrm>
            <a:off x="1295280" y="2557080"/>
            <a:ext cx="4684680" cy="1582560"/>
          </a:xfrm>
          <a:prstGeom prst="rect">
            <a:avLst/>
          </a:prstGeom>
        </p:spPr>
        <p:txBody>
          <a:bodyPr bIns="0" lIns="0" rIns="0" tIns="0" wrap="none"/>
          <a:p>
            <a:endParaRPr/>
          </a:p>
        </p:txBody>
      </p:sp>
      <p:sp>
        <p:nvSpPr>
          <p:cNvPr id="67" name="PlaceHolder 3"/>
          <p:cNvSpPr>
            <a:spLocks noGrp="1"/>
          </p:cNvSpPr>
          <p:nvPr>
            <p:ph type="body"/>
          </p:nvPr>
        </p:nvSpPr>
        <p:spPr>
          <a:xfrm>
            <a:off x="1295280" y="4290120"/>
            <a:ext cx="4684680" cy="1582560"/>
          </a:xfrm>
          <a:prstGeom prst="rect">
            <a:avLst/>
          </a:prstGeom>
        </p:spPr>
        <p:txBody>
          <a:bodyPr bIns="0" lIns="0" rIns="0" tIns="0" wrap="none"/>
          <a:p>
            <a:endParaRPr/>
          </a:p>
        </p:txBody>
      </p:sp>
      <p:sp>
        <p:nvSpPr>
          <p:cNvPr id="68" name="PlaceHolder 4"/>
          <p:cNvSpPr>
            <a:spLocks noGrp="1"/>
          </p:cNvSpPr>
          <p:nvPr>
            <p:ph type="body"/>
          </p:nvPr>
        </p:nvSpPr>
        <p:spPr>
          <a:xfrm>
            <a:off x="6214320" y="2557080"/>
            <a:ext cx="4684680" cy="33184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
        <p:nvSpPr>
          <p:cNvPr id="15" name="PlaceHolder 2"/>
          <p:cNvSpPr>
            <a:spLocks noGrp="1"/>
          </p:cNvSpPr>
          <p:nvPr>
            <p:ph type="subTitle"/>
          </p:nvPr>
        </p:nvSpPr>
        <p:spPr>
          <a:xfrm>
            <a:off x="1295280" y="2557080"/>
            <a:ext cx="9600840" cy="33188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
        <p:nvSpPr>
          <p:cNvPr id="70" name="PlaceHolder 2"/>
          <p:cNvSpPr>
            <a:spLocks noGrp="1"/>
          </p:cNvSpPr>
          <p:nvPr>
            <p:ph type="body"/>
          </p:nvPr>
        </p:nvSpPr>
        <p:spPr>
          <a:xfrm>
            <a:off x="1295280" y="2557080"/>
            <a:ext cx="4684680" cy="3318480"/>
          </a:xfrm>
          <a:prstGeom prst="rect">
            <a:avLst/>
          </a:prstGeom>
        </p:spPr>
        <p:txBody>
          <a:bodyPr bIns="0" lIns="0" rIns="0" tIns="0" wrap="none"/>
          <a:p>
            <a:endParaRPr/>
          </a:p>
        </p:txBody>
      </p:sp>
      <p:sp>
        <p:nvSpPr>
          <p:cNvPr id="71" name="PlaceHolder 3"/>
          <p:cNvSpPr>
            <a:spLocks noGrp="1"/>
          </p:cNvSpPr>
          <p:nvPr>
            <p:ph type="body"/>
          </p:nvPr>
        </p:nvSpPr>
        <p:spPr>
          <a:xfrm>
            <a:off x="6214320" y="2557080"/>
            <a:ext cx="4684680" cy="1582560"/>
          </a:xfrm>
          <a:prstGeom prst="rect">
            <a:avLst/>
          </a:prstGeom>
        </p:spPr>
        <p:txBody>
          <a:bodyPr bIns="0" lIns="0" rIns="0" tIns="0" wrap="none"/>
          <a:p>
            <a:endParaRPr/>
          </a:p>
        </p:txBody>
      </p:sp>
      <p:sp>
        <p:nvSpPr>
          <p:cNvPr id="72" name="PlaceHolder 4"/>
          <p:cNvSpPr>
            <a:spLocks noGrp="1"/>
          </p:cNvSpPr>
          <p:nvPr>
            <p:ph type="body"/>
          </p:nvPr>
        </p:nvSpPr>
        <p:spPr>
          <a:xfrm>
            <a:off x="6214320" y="4290120"/>
            <a:ext cx="4684680" cy="158256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
        <p:nvSpPr>
          <p:cNvPr id="74" name="PlaceHolder 2"/>
          <p:cNvSpPr>
            <a:spLocks noGrp="1"/>
          </p:cNvSpPr>
          <p:nvPr>
            <p:ph type="body"/>
          </p:nvPr>
        </p:nvSpPr>
        <p:spPr>
          <a:xfrm>
            <a:off x="1295280" y="2557080"/>
            <a:ext cx="4684680" cy="1582560"/>
          </a:xfrm>
          <a:prstGeom prst="rect">
            <a:avLst/>
          </a:prstGeom>
        </p:spPr>
        <p:txBody>
          <a:bodyPr bIns="0" lIns="0" rIns="0" tIns="0" wrap="none"/>
          <a:p>
            <a:endParaRPr/>
          </a:p>
        </p:txBody>
      </p:sp>
      <p:sp>
        <p:nvSpPr>
          <p:cNvPr id="75" name="PlaceHolder 3"/>
          <p:cNvSpPr>
            <a:spLocks noGrp="1"/>
          </p:cNvSpPr>
          <p:nvPr>
            <p:ph type="body"/>
          </p:nvPr>
        </p:nvSpPr>
        <p:spPr>
          <a:xfrm>
            <a:off x="6214320" y="2557080"/>
            <a:ext cx="4684680" cy="1582560"/>
          </a:xfrm>
          <a:prstGeom prst="rect">
            <a:avLst/>
          </a:prstGeom>
        </p:spPr>
        <p:txBody>
          <a:bodyPr bIns="0" lIns="0" rIns="0" tIns="0" wrap="none"/>
          <a:p>
            <a:endParaRPr/>
          </a:p>
        </p:txBody>
      </p:sp>
      <p:sp>
        <p:nvSpPr>
          <p:cNvPr id="76" name="PlaceHolder 4"/>
          <p:cNvSpPr>
            <a:spLocks noGrp="1"/>
          </p:cNvSpPr>
          <p:nvPr>
            <p:ph type="body"/>
          </p:nvPr>
        </p:nvSpPr>
        <p:spPr>
          <a:xfrm>
            <a:off x="1295280" y="4290120"/>
            <a:ext cx="9600120" cy="158256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
        <p:nvSpPr>
          <p:cNvPr id="78" name="PlaceHolder 2"/>
          <p:cNvSpPr>
            <a:spLocks noGrp="1"/>
          </p:cNvSpPr>
          <p:nvPr>
            <p:ph type="body"/>
          </p:nvPr>
        </p:nvSpPr>
        <p:spPr>
          <a:xfrm>
            <a:off x="1295280" y="2557080"/>
            <a:ext cx="9600840" cy="1582560"/>
          </a:xfrm>
          <a:prstGeom prst="rect">
            <a:avLst/>
          </a:prstGeom>
        </p:spPr>
        <p:txBody>
          <a:bodyPr bIns="0" lIns="0" rIns="0" tIns="0" wrap="none"/>
          <a:p>
            <a:endParaRPr/>
          </a:p>
        </p:txBody>
      </p:sp>
      <p:sp>
        <p:nvSpPr>
          <p:cNvPr id="79" name="PlaceHolder 3"/>
          <p:cNvSpPr>
            <a:spLocks noGrp="1"/>
          </p:cNvSpPr>
          <p:nvPr>
            <p:ph type="body"/>
          </p:nvPr>
        </p:nvSpPr>
        <p:spPr>
          <a:xfrm>
            <a:off x="1295280" y="4290120"/>
            <a:ext cx="9600840" cy="158256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
        <p:nvSpPr>
          <p:cNvPr id="81" name="PlaceHolder 2"/>
          <p:cNvSpPr>
            <a:spLocks noGrp="1"/>
          </p:cNvSpPr>
          <p:nvPr>
            <p:ph type="body"/>
          </p:nvPr>
        </p:nvSpPr>
        <p:spPr>
          <a:xfrm>
            <a:off x="1295280" y="2557080"/>
            <a:ext cx="4684680" cy="1582560"/>
          </a:xfrm>
          <a:prstGeom prst="rect">
            <a:avLst/>
          </a:prstGeom>
        </p:spPr>
        <p:txBody>
          <a:bodyPr bIns="0" lIns="0" rIns="0" tIns="0" wrap="none"/>
          <a:p>
            <a:endParaRPr/>
          </a:p>
        </p:txBody>
      </p:sp>
      <p:sp>
        <p:nvSpPr>
          <p:cNvPr id="82" name="PlaceHolder 3"/>
          <p:cNvSpPr>
            <a:spLocks noGrp="1"/>
          </p:cNvSpPr>
          <p:nvPr>
            <p:ph type="body"/>
          </p:nvPr>
        </p:nvSpPr>
        <p:spPr>
          <a:xfrm>
            <a:off x="6214320" y="2557080"/>
            <a:ext cx="4684680" cy="1582560"/>
          </a:xfrm>
          <a:prstGeom prst="rect">
            <a:avLst/>
          </a:prstGeom>
        </p:spPr>
        <p:txBody>
          <a:bodyPr bIns="0" lIns="0" rIns="0" tIns="0" wrap="none"/>
          <a:p>
            <a:endParaRPr/>
          </a:p>
        </p:txBody>
      </p:sp>
      <p:sp>
        <p:nvSpPr>
          <p:cNvPr id="83" name="PlaceHolder 4"/>
          <p:cNvSpPr>
            <a:spLocks noGrp="1"/>
          </p:cNvSpPr>
          <p:nvPr>
            <p:ph type="body"/>
          </p:nvPr>
        </p:nvSpPr>
        <p:spPr>
          <a:xfrm>
            <a:off x="6214320" y="4290120"/>
            <a:ext cx="4684680" cy="1582560"/>
          </a:xfrm>
          <a:prstGeom prst="rect">
            <a:avLst/>
          </a:prstGeom>
        </p:spPr>
        <p:txBody>
          <a:bodyPr bIns="0" lIns="0" rIns="0" tIns="0" wrap="none"/>
          <a:p>
            <a:endParaRPr/>
          </a:p>
        </p:txBody>
      </p:sp>
      <p:sp>
        <p:nvSpPr>
          <p:cNvPr id="84" name="PlaceHolder 5"/>
          <p:cNvSpPr>
            <a:spLocks noGrp="1"/>
          </p:cNvSpPr>
          <p:nvPr>
            <p:ph type="body"/>
          </p:nvPr>
        </p:nvSpPr>
        <p:spPr>
          <a:xfrm>
            <a:off x="1295280" y="4290120"/>
            <a:ext cx="4684680" cy="158256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
        <p:nvSpPr>
          <p:cNvPr id="86" name="PlaceHolder 2"/>
          <p:cNvSpPr>
            <a:spLocks noGrp="1"/>
          </p:cNvSpPr>
          <p:nvPr>
            <p:ph type="body"/>
          </p:nvPr>
        </p:nvSpPr>
        <p:spPr>
          <a:xfrm>
            <a:off x="1295280" y="2557080"/>
            <a:ext cx="4684680" cy="1582560"/>
          </a:xfrm>
          <a:prstGeom prst="rect">
            <a:avLst/>
          </a:prstGeom>
        </p:spPr>
        <p:txBody>
          <a:bodyPr bIns="0" lIns="0" rIns="0" tIns="0" wrap="none"/>
          <a:p>
            <a:endParaRPr/>
          </a:p>
        </p:txBody>
      </p:sp>
      <p:sp>
        <p:nvSpPr>
          <p:cNvPr id="87" name="PlaceHolder 3"/>
          <p:cNvSpPr>
            <a:spLocks noGrp="1"/>
          </p:cNvSpPr>
          <p:nvPr>
            <p:ph type="body"/>
          </p:nvPr>
        </p:nvSpPr>
        <p:spPr>
          <a:xfrm>
            <a:off x="6214320" y="2557080"/>
            <a:ext cx="4684680" cy="158256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
        <p:nvSpPr>
          <p:cNvPr id="17" name="PlaceHolder 2"/>
          <p:cNvSpPr>
            <a:spLocks noGrp="1"/>
          </p:cNvSpPr>
          <p:nvPr>
            <p:ph type="body"/>
          </p:nvPr>
        </p:nvSpPr>
        <p:spPr>
          <a:xfrm>
            <a:off x="1295280" y="2557080"/>
            <a:ext cx="9600840" cy="33184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
        <p:nvSpPr>
          <p:cNvPr id="19" name="PlaceHolder 2"/>
          <p:cNvSpPr>
            <a:spLocks noGrp="1"/>
          </p:cNvSpPr>
          <p:nvPr>
            <p:ph type="body"/>
          </p:nvPr>
        </p:nvSpPr>
        <p:spPr>
          <a:xfrm>
            <a:off x="1295280" y="2557080"/>
            <a:ext cx="4684680" cy="3318480"/>
          </a:xfrm>
          <a:prstGeom prst="rect">
            <a:avLst/>
          </a:prstGeom>
        </p:spPr>
        <p:txBody>
          <a:bodyPr bIns="0" lIns="0" rIns="0" tIns="0" wrap="none"/>
          <a:p>
            <a:endParaRPr/>
          </a:p>
        </p:txBody>
      </p:sp>
      <p:sp>
        <p:nvSpPr>
          <p:cNvPr id="20" name="PlaceHolder 3"/>
          <p:cNvSpPr>
            <a:spLocks noGrp="1"/>
          </p:cNvSpPr>
          <p:nvPr>
            <p:ph type="body"/>
          </p:nvPr>
        </p:nvSpPr>
        <p:spPr>
          <a:xfrm>
            <a:off x="6214320" y="2557080"/>
            <a:ext cx="4684680" cy="33184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295280" y="982080"/>
            <a:ext cx="9600840" cy="48934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
        <p:nvSpPr>
          <p:cNvPr id="24" name="PlaceHolder 2"/>
          <p:cNvSpPr>
            <a:spLocks noGrp="1"/>
          </p:cNvSpPr>
          <p:nvPr>
            <p:ph type="body"/>
          </p:nvPr>
        </p:nvSpPr>
        <p:spPr>
          <a:xfrm>
            <a:off x="1295280" y="2557080"/>
            <a:ext cx="4684680" cy="1582560"/>
          </a:xfrm>
          <a:prstGeom prst="rect">
            <a:avLst/>
          </a:prstGeom>
        </p:spPr>
        <p:txBody>
          <a:bodyPr bIns="0" lIns="0" rIns="0" tIns="0" wrap="none"/>
          <a:p>
            <a:endParaRPr/>
          </a:p>
        </p:txBody>
      </p:sp>
      <p:sp>
        <p:nvSpPr>
          <p:cNvPr id="25" name="PlaceHolder 3"/>
          <p:cNvSpPr>
            <a:spLocks noGrp="1"/>
          </p:cNvSpPr>
          <p:nvPr>
            <p:ph type="body"/>
          </p:nvPr>
        </p:nvSpPr>
        <p:spPr>
          <a:xfrm>
            <a:off x="1295280" y="4290120"/>
            <a:ext cx="4684680" cy="1582560"/>
          </a:xfrm>
          <a:prstGeom prst="rect">
            <a:avLst/>
          </a:prstGeom>
        </p:spPr>
        <p:txBody>
          <a:bodyPr bIns="0" lIns="0" rIns="0" tIns="0" wrap="none"/>
          <a:p>
            <a:endParaRPr/>
          </a:p>
        </p:txBody>
      </p:sp>
      <p:sp>
        <p:nvSpPr>
          <p:cNvPr id="26" name="PlaceHolder 4"/>
          <p:cNvSpPr>
            <a:spLocks noGrp="1"/>
          </p:cNvSpPr>
          <p:nvPr>
            <p:ph type="body"/>
          </p:nvPr>
        </p:nvSpPr>
        <p:spPr>
          <a:xfrm>
            <a:off x="6214320" y="2557080"/>
            <a:ext cx="4684680" cy="33184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
        <p:nvSpPr>
          <p:cNvPr id="28" name="PlaceHolder 2"/>
          <p:cNvSpPr>
            <a:spLocks noGrp="1"/>
          </p:cNvSpPr>
          <p:nvPr>
            <p:ph type="body"/>
          </p:nvPr>
        </p:nvSpPr>
        <p:spPr>
          <a:xfrm>
            <a:off x="1295280" y="2557080"/>
            <a:ext cx="4684680" cy="3318480"/>
          </a:xfrm>
          <a:prstGeom prst="rect">
            <a:avLst/>
          </a:prstGeom>
        </p:spPr>
        <p:txBody>
          <a:bodyPr bIns="0" lIns="0" rIns="0" tIns="0" wrap="none"/>
          <a:p>
            <a:endParaRPr/>
          </a:p>
        </p:txBody>
      </p:sp>
      <p:sp>
        <p:nvSpPr>
          <p:cNvPr id="29" name="PlaceHolder 3"/>
          <p:cNvSpPr>
            <a:spLocks noGrp="1"/>
          </p:cNvSpPr>
          <p:nvPr>
            <p:ph type="body"/>
          </p:nvPr>
        </p:nvSpPr>
        <p:spPr>
          <a:xfrm>
            <a:off x="6214320" y="2557080"/>
            <a:ext cx="4684680" cy="1582560"/>
          </a:xfrm>
          <a:prstGeom prst="rect">
            <a:avLst/>
          </a:prstGeom>
        </p:spPr>
        <p:txBody>
          <a:bodyPr bIns="0" lIns="0" rIns="0" tIns="0" wrap="none"/>
          <a:p>
            <a:endParaRPr/>
          </a:p>
        </p:txBody>
      </p:sp>
      <p:sp>
        <p:nvSpPr>
          <p:cNvPr id="30" name="PlaceHolder 4"/>
          <p:cNvSpPr>
            <a:spLocks noGrp="1"/>
          </p:cNvSpPr>
          <p:nvPr>
            <p:ph type="body"/>
          </p:nvPr>
        </p:nvSpPr>
        <p:spPr>
          <a:xfrm>
            <a:off x="6214320" y="4290120"/>
            <a:ext cx="4684680" cy="158256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95280" y="982080"/>
            <a:ext cx="9600840" cy="1303920"/>
          </a:xfrm>
          <a:prstGeom prst="rect">
            <a:avLst/>
          </a:prstGeom>
        </p:spPr>
        <p:txBody>
          <a:bodyPr anchor="ctr" bIns="0" lIns="0" rIns="0" tIns="0" wrap="none"/>
          <a:p>
            <a:endParaRPr/>
          </a:p>
        </p:txBody>
      </p:sp>
      <p:sp>
        <p:nvSpPr>
          <p:cNvPr id="32" name="PlaceHolder 2"/>
          <p:cNvSpPr>
            <a:spLocks noGrp="1"/>
          </p:cNvSpPr>
          <p:nvPr>
            <p:ph type="body"/>
          </p:nvPr>
        </p:nvSpPr>
        <p:spPr>
          <a:xfrm>
            <a:off x="1295280" y="2557080"/>
            <a:ext cx="4684680" cy="1582560"/>
          </a:xfrm>
          <a:prstGeom prst="rect">
            <a:avLst/>
          </a:prstGeom>
        </p:spPr>
        <p:txBody>
          <a:bodyPr bIns="0" lIns="0" rIns="0" tIns="0" wrap="none"/>
          <a:p>
            <a:endParaRPr/>
          </a:p>
        </p:txBody>
      </p:sp>
      <p:sp>
        <p:nvSpPr>
          <p:cNvPr id="33" name="PlaceHolder 3"/>
          <p:cNvSpPr>
            <a:spLocks noGrp="1"/>
          </p:cNvSpPr>
          <p:nvPr>
            <p:ph type="body"/>
          </p:nvPr>
        </p:nvSpPr>
        <p:spPr>
          <a:xfrm>
            <a:off x="6214320" y="2557080"/>
            <a:ext cx="4684680" cy="1582560"/>
          </a:xfrm>
          <a:prstGeom prst="rect">
            <a:avLst/>
          </a:prstGeom>
        </p:spPr>
        <p:txBody>
          <a:bodyPr bIns="0" lIns="0" rIns="0" tIns="0" wrap="none"/>
          <a:p>
            <a:endParaRPr/>
          </a:p>
        </p:txBody>
      </p:sp>
      <p:sp>
        <p:nvSpPr>
          <p:cNvPr id="34" name="PlaceHolder 4"/>
          <p:cNvSpPr>
            <a:spLocks noGrp="1"/>
          </p:cNvSpPr>
          <p:nvPr>
            <p:ph type="body"/>
          </p:nvPr>
        </p:nvSpPr>
        <p:spPr>
          <a:xfrm>
            <a:off x="1295280" y="4290120"/>
            <a:ext cx="9600120" cy="158256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8.jpe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pic>
        <p:nvPicPr>
          <p:cNvPr descr="" id="0" name="Picture 7"/>
          <p:cNvPicPr/>
          <p:nvPr/>
        </p:nvPicPr>
        <p:blipFill>
          <a:blip r:embed="rId3"/>
          <a:stretch>
            <a:fillRect/>
          </a:stretch>
        </p:blipFill>
        <p:spPr>
          <a:xfrm>
            <a:off x="0" y="0"/>
            <a:ext cx="12188520" cy="6855840"/>
          </a:xfrm>
          <a:prstGeom prst="rect">
            <a:avLst/>
          </a:prstGeom>
        </p:spPr>
      </p:pic>
      <p:sp>
        <p:nvSpPr>
          <p:cNvPr id="1" name="CustomShape 1"/>
          <p:cNvSpPr/>
          <p:nvPr/>
        </p:nvSpPr>
        <p:spPr>
          <a:xfrm>
            <a:off x="608040" y="609480"/>
            <a:ext cx="10972440" cy="5638320"/>
          </a:xfrm>
          <a:prstGeom prst="rect">
            <a:avLst/>
          </a:prstGeom>
          <a:ln w="15840">
            <a:solidFill>
              <a:srgbClr val="83992a"/>
            </a:solidFill>
            <a:miter/>
          </a:ln>
        </p:spPr>
      </p:sp>
      <p:pic>
        <p:nvPicPr>
          <p:cNvPr descr="" id="2" name="Picture 9"/>
          <p:cNvPicPr/>
          <p:nvPr/>
        </p:nvPicPr>
        <p:blipFill>
          <a:blip r:embed="rId4"/>
          <a:stretch>
            <a:fillRect/>
          </a:stretch>
        </p:blipFill>
        <p:spPr>
          <a:xfrm>
            <a:off x="-15840" y="3153960"/>
            <a:ext cx="776880" cy="606240"/>
          </a:xfrm>
          <a:prstGeom prst="rect">
            <a:avLst/>
          </a:prstGeom>
        </p:spPr>
      </p:pic>
      <p:pic>
        <p:nvPicPr>
          <p:cNvPr descr="" id="3" name="Picture 10"/>
          <p:cNvPicPr/>
          <p:nvPr/>
        </p:nvPicPr>
        <p:blipFill>
          <a:blip r:embed="rId5"/>
          <a:stretch>
            <a:fillRect/>
          </a:stretch>
        </p:blipFill>
        <p:spPr>
          <a:xfrm>
            <a:off x="11436840" y="3153960"/>
            <a:ext cx="776880" cy="606240"/>
          </a:xfrm>
          <a:prstGeom prst="rect">
            <a:avLst/>
          </a:prstGeom>
        </p:spPr>
      </p:pic>
      <p:pic>
        <p:nvPicPr>
          <p:cNvPr descr="" id="4" name="Picture 15"/>
          <p:cNvPicPr/>
          <p:nvPr/>
        </p:nvPicPr>
        <p:blipFill>
          <a:blip r:embed="rId6"/>
          <a:stretch>
            <a:fillRect/>
          </a:stretch>
        </p:blipFill>
        <p:spPr>
          <a:xfrm>
            <a:off x="0" y="0"/>
            <a:ext cx="12188520" cy="6855840"/>
          </a:xfrm>
          <a:prstGeom prst="rect">
            <a:avLst/>
          </a:prstGeom>
        </p:spPr>
      </p:pic>
      <p:sp>
        <p:nvSpPr>
          <p:cNvPr id="5" name="CustomShape 2"/>
          <p:cNvSpPr/>
          <p:nvPr/>
        </p:nvSpPr>
        <p:spPr>
          <a:xfrm>
            <a:off x="2328480" y="1540800"/>
            <a:ext cx="7543440" cy="3835080"/>
          </a:xfrm>
          <a:prstGeom prst="rect">
            <a:avLst/>
          </a:prstGeom>
          <a:ln w="15840">
            <a:solidFill>
              <a:srgbClr val="83992a"/>
            </a:solidFill>
            <a:miter/>
          </a:ln>
        </p:spPr>
      </p:sp>
      <p:pic>
        <p:nvPicPr>
          <p:cNvPr descr="" id="6" name="Picture 16"/>
          <p:cNvPicPr/>
          <p:nvPr/>
        </p:nvPicPr>
        <p:blipFill>
          <a:blip r:embed="rId7"/>
          <a:stretch>
            <a:fillRect/>
          </a:stretch>
        </p:blipFill>
        <p:spPr>
          <a:xfrm>
            <a:off x="-16920" y="3147480"/>
            <a:ext cx="2477520" cy="612360"/>
          </a:xfrm>
          <a:prstGeom prst="rect">
            <a:avLst/>
          </a:prstGeom>
        </p:spPr>
      </p:pic>
      <p:pic>
        <p:nvPicPr>
          <p:cNvPr descr="" id="7" name="Picture 19"/>
          <p:cNvPicPr/>
          <p:nvPr/>
        </p:nvPicPr>
        <p:blipFill>
          <a:blip r:embed="rId8"/>
          <a:stretch>
            <a:fillRect/>
          </a:stretch>
        </p:blipFill>
        <p:spPr>
          <a:xfrm>
            <a:off x="9736200" y="3147480"/>
            <a:ext cx="2477520" cy="612360"/>
          </a:xfrm>
          <a:prstGeom prst="rect">
            <a:avLst/>
          </a:prstGeom>
        </p:spPr>
      </p:pic>
      <p:sp>
        <p:nvSpPr>
          <p:cNvPr id="8" name="PlaceHolder 3"/>
          <p:cNvSpPr>
            <a:spLocks noGrp="1"/>
          </p:cNvSpPr>
          <p:nvPr>
            <p:ph type="title"/>
          </p:nvPr>
        </p:nvSpPr>
        <p:spPr>
          <a:xfrm>
            <a:off x="2692440" y="1871280"/>
            <a:ext cx="6815160" cy="1515240"/>
          </a:xfrm>
          <a:prstGeom prst="rect">
            <a:avLst/>
          </a:prstGeom>
        </p:spPr>
        <p:txBody>
          <a:bodyPr anchor="b"/>
          <a:p>
            <a:pPr algn="ctr">
              <a:lnSpc>
                <a:spcPct val="100000"/>
              </a:lnSpc>
            </a:pPr>
            <a:r>
              <a:rPr lang="en-US" sz="5400">
                <a:solidFill>
                  <a:srgbClr val="262626"/>
                </a:solidFill>
                <a:latin typeface="Garamond"/>
              </a:rPr>
              <a:t>Click to edit the title text formatClick to edit Master title style</a:t>
            </a:r>
            <a:endParaRPr/>
          </a:p>
        </p:txBody>
      </p:sp>
      <p:sp>
        <p:nvSpPr>
          <p:cNvPr id="9" name="PlaceHolder 4"/>
          <p:cNvSpPr>
            <a:spLocks noGrp="1"/>
          </p:cNvSpPr>
          <p:nvPr>
            <p:ph type="dt"/>
          </p:nvPr>
        </p:nvSpPr>
        <p:spPr>
          <a:xfrm>
            <a:off x="7983360" y="5037840"/>
            <a:ext cx="897120" cy="279000"/>
          </a:xfrm>
          <a:prstGeom prst="rect">
            <a:avLst/>
          </a:prstGeom>
        </p:spPr>
        <p:txBody>
          <a:bodyPr bIns="45000" lIns="90000" rIns="90000" tIns="45000"/>
          <a:p>
            <a:pPr>
              <a:lnSpc>
                <a:spcPct val="100000"/>
              </a:lnSpc>
            </a:pPr>
            <a:r>
              <a:rPr lang="en-IN">
                <a:solidFill>
                  <a:srgbClr val="000000"/>
                </a:solidFill>
                <a:latin typeface="Garamond"/>
              </a:rPr>
              <a:t>16/10/15</a:t>
            </a:r>
            <a:endParaRPr/>
          </a:p>
        </p:txBody>
      </p:sp>
      <p:sp>
        <p:nvSpPr>
          <p:cNvPr id="10" name="PlaceHolder 5"/>
          <p:cNvSpPr>
            <a:spLocks noGrp="1"/>
          </p:cNvSpPr>
          <p:nvPr>
            <p:ph type="ftr"/>
          </p:nvPr>
        </p:nvSpPr>
        <p:spPr>
          <a:xfrm>
            <a:off x="2692440" y="5037840"/>
            <a:ext cx="5214240" cy="279000"/>
          </a:xfrm>
          <a:prstGeom prst="rect">
            <a:avLst/>
          </a:prstGeom>
        </p:spPr>
        <p:txBody>
          <a:bodyPr bIns="45000" lIns="90000" rIns="90000" tIns="45000"/>
          <a:p>
            <a:endParaRPr/>
          </a:p>
        </p:txBody>
      </p:sp>
      <p:sp>
        <p:nvSpPr>
          <p:cNvPr id="11" name="PlaceHolder 6"/>
          <p:cNvSpPr>
            <a:spLocks noGrp="1"/>
          </p:cNvSpPr>
          <p:nvPr>
            <p:ph type="sldNum"/>
          </p:nvPr>
        </p:nvSpPr>
        <p:spPr>
          <a:xfrm>
            <a:off x="8956800" y="5037840"/>
            <a:ext cx="550800" cy="279000"/>
          </a:xfrm>
          <a:prstGeom prst="rect">
            <a:avLst/>
          </a:prstGeom>
        </p:spPr>
        <p:txBody>
          <a:bodyPr bIns="45000" lIns="90000" rIns="90000" tIns="45000"/>
          <a:p>
            <a:pPr>
              <a:lnSpc>
                <a:spcPct val="100000"/>
              </a:lnSpc>
            </a:pPr>
            <a:fld id="{C121C1A1-6181-4121-A1D1-D1017121D1F1}" type="slidenum">
              <a:rPr lang="en-IN">
                <a:solidFill>
                  <a:srgbClr val="000000"/>
                </a:solidFill>
                <a:latin typeface="Garamond"/>
              </a:rPr>
              <a:t>&lt;number&gt;</a:t>
            </a:fld>
            <a:endParaRPr/>
          </a:p>
        </p:txBody>
      </p:sp>
      <p:sp>
        <p:nvSpPr>
          <p:cNvPr id="12" name="Line 7"/>
          <p:cNvSpPr/>
          <p:nvPr/>
        </p:nvSpPr>
        <p:spPr>
          <a:xfrm>
            <a:off x="2692080" y="3521880"/>
            <a:ext cx="6815880" cy="0"/>
          </a:xfrm>
          <a:prstGeom prst="line">
            <a:avLst/>
          </a:prstGeom>
          <a:ln w="15840">
            <a:solidFill>
              <a:srgbClr val="83992a"/>
            </a:solidFill>
            <a:round/>
          </a:ln>
        </p:spPr>
      </p:sp>
      <p:sp>
        <p:nvSpPr>
          <p:cNvPr id="13" name="PlaceHolder 8"/>
          <p:cNvSpPr>
            <a:spLocks noGrp="1"/>
          </p:cNvSpPr>
          <p:nvPr>
            <p:ph type="body"/>
          </p:nvPr>
        </p:nvSpPr>
        <p:spPr>
          <a:xfrm>
            <a:off x="609480" y="1604520"/>
            <a:ext cx="10728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pic>
        <p:nvPicPr>
          <p:cNvPr descr="" id="46" name="Picture 7"/>
          <p:cNvPicPr/>
          <p:nvPr/>
        </p:nvPicPr>
        <p:blipFill>
          <a:blip r:embed="rId3"/>
          <a:stretch>
            <a:fillRect/>
          </a:stretch>
        </p:blipFill>
        <p:spPr>
          <a:xfrm>
            <a:off x="0" y="0"/>
            <a:ext cx="12188520" cy="6855840"/>
          </a:xfrm>
          <a:prstGeom prst="rect">
            <a:avLst/>
          </a:prstGeom>
        </p:spPr>
      </p:pic>
      <p:sp>
        <p:nvSpPr>
          <p:cNvPr id="47" name="CustomShape 1"/>
          <p:cNvSpPr/>
          <p:nvPr/>
        </p:nvSpPr>
        <p:spPr>
          <a:xfrm>
            <a:off x="608040" y="609480"/>
            <a:ext cx="10972440" cy="5638320"/>
          </a:xfrm>
          <a:prstGeom prst="rect">
            <a:avLst/>
          </a:prstGeom>
          <a:ln w="15840">
            <a:solidFill>
              <a:srgbClr val="83992a"/>
            </a:solidFill>
            <a:miter/>
          </a:ln>
        </p:spPr>
      </p:sp>
      <p:pic>
        <p:nvPicPr>
          <p:cNvPr descr="" id="48" name="Picture 9"/>
          <p:cNvPicPr/>
          <p:nvPr/>
        </p:nvPicPr>
        <p:blipFill>
          <a:blip r:embed="rId4"/>
          <a:stretch>
            <a:fillRect/>
          </a:stretch>
        </p:blipFill>
        <p:spPr>
          <a:xfrm>
            <a:off x="-15840" y="3153960"/>
            <a:ext cx="776880" cy="606240"/>
          </a:xfrm>
          <a:prstGeom prst="rect">
            <a:avLst/>
          </a:prstGeom>
        </p:spPr>
      </p:pic>
      <p:pic>
        <p:nvPicPr>
          <p:cNvPr descr="" id="49" name="Picture 10"/>
          <p:cNvPicPr/>
          <p:nvPr/>
        </p:nvPicPr>
        <p:blipFill>
          <a:blip r:embed="rId5"/>
          <a:stretch>
            <a:fillRect/>
          </a:stretch>
        </p:blipFill>
        <p:spPr>
          <a:xfrm>
            <a:off x="11436840" y="3153960"/>
            <a:ext cx="776880" cy="606240"/>
          </a:xfrm>
          <a:prstGeom prst="rect">
            <a:avLst/>
          </a:prstGeom>
        </p:spPr>
      </p:pic>
      <p:sp>
        <p:nvSpPr>
          <p:cNvPr id="50" name="Line 2"/>
          <p:cNvSpPr/>
          <p:nvPr/>
        </p:nvSpPr>
        <p:spPr>
          <a:xfrm>
            <a:off x="1396080" y="2421360"/>
            <a:ext cx="9407160" cy="0"/>
          </a:xfrm>
          <a:prstGeom prst="line">
            <a:avLst/>
          </a:prstGeom>
          <a:ln w="15840">
            <a:solidFill>
              <a:srgbClr val="83992a"/>
            </a:solidFill>
            <a:round/>
          </a:ln>
        </p:spPr>
      </p:sp>
      <p:sp>
        <p:nvSpPr>
          <p:cNvPr id="51" name="PlaceHolder 3"/>
          <p:cNvSpPr>
            <a:spLocks noGrp="1"/>
          </p:cNvSpPr>
          <p:nvPr>
            <p:ph type="title"/>
          </p:nvPr>
        </p:nvSpPr>
        <p:spPr>
          <a:xfrm>
            <a:off x="1295280" y="982080"/>
            <a:ext cx="9600840" cy="1303560"/>
          </a:xfrm>
          <a:prstGeom prst="rect">
            <a:avLst/>
          </a:prstGeom>
        </p:spPr>
        <p:txBody>
          <a:bodyPr anchor="ctr"/>
          <a:p>
            <a:pPr algn="ctr">
              <a:lnSpc>
                <a:spcPct val="100000"/>
              </a:lnSpc>
            </a:pPr>
            <a:r>
              <a:rPr lang="en-US" sz="4400">
                <a:solidFill>
                  <a:srgbClr val="262626"/>
                </a:solidFill>
                <a:latin typeface="Garamond"/>
              </a:rPr>
              <a:t>Click to edit the title text formatClick to edit Master title style</a:t>
            </a:r>
            <a:endParaRPr/>
          </a:p>
        </p:txBody>
      </p:sp>
      <p:sp>
        <p:nvSpPr>
          <p:cNvPr id="52" name="PlaceHolder 4"/>
          <p:cNvSpPr>
            <a:spLocks noGrp="1"/>
          </p:cNvSpPr>
          <p:nvPr>
            <p:ph type="body"/>
          </p:nvPr>
        </p:nvSpPr>
        <p:spPr>
          <a:xfrm>
            <a:off x="1295280" y="2557080"/>
            <a:ext cx="9600840" cy="3318480"/>
          </a:xfrm>
          <a:prstGeom prst="rect">
            <a:avLst/>
          </a:prstGeom>
        </p:spPr>
        <p:txBody>
          <a:bodyPr/>
          <a:p>
            <a:pPr>
              <a:buSzPct val="45000"/>
              <a:buFont typeface="StarSymbol"/>
              <a:buChar char=""/>
            </a:pPr>
            <a:r>
              <a:rPr lang="en-US" sz="2400">
                <a:solidFill>
                  <a:srgbClr val="262626"/>
                </a:solidFill>
                <a:latin typeface="Garamond"/>
              </a:rPr>
              <a:t>Click to edit the outline text format</a:t>
            </a:r>
            <a:endParaRPr/>
          </a:p>
          <a:p>
            <a:pPr lvl="1">
              <a:buSzPct val="75000"/>
              <a:buFont typeface="StarSymbol"/>
              <a:buChar char=""/>
            </a:pPr>
            <a:r>
              <a:rPr lang="en-US" sz="2400">
                <a:solidFill>
                  <a:srgbClr val="262626"/>
                </a:solidFill>
                <a:latin typeface="Garamond"/>
              </a:rPr>
              <a:t>Second Outline Level</a:t>
            </a:r>
            <a:endParaRPr/>
          </a:p>
          <a:p>
            <a:pPr lvl="2">
              <a:buSzPct val="45000"/>
              <a:buFont typeface="StarSymbol"/>
              <a:buChar char=""/>
            </a:pPr>
            <a:r>
              <a:rPr lang="en-US" sz="2400">
                <a:solidFill>
                  <a:srgbClr val="262626"/>
                </a:solidFill>
                <a:latin typeface="Garamond"/>
              </a:rPr>
              <a:t>Third Outline Level</a:t>
            </a:r>
            <a:endParaRPr/>
          </a:p>
          <a:p>
            <a:pPr lvl="3">
              <a:buSzPct val="75000"/>
              <a:buFont typeface="StarSymbol"/>
              <a:buChar char=""/>
            </a:pPr>
            <a:r>
              <a:rPr lang="en-US" sz="2400">
                <a:solidFill>
                  <a:srgbClr val="262626"/>
                </a:solidFill>
                <a:latin typeface="Garamond"/>
              </a:rPr>
              <a:t>Fourth Outline Level</a:t>
            </a:r>
            <a:endParaRPr/>
          </a:p>
          <a:p>
            <a:pPr lvl="4">
              <a:buSzPct val="45000"/>
              <a:buFont typeface="StarSymbol"/>
              <a:buChar char=""/>
            </a:pPr>
            <a:r>
              <a:rPr lang="en-US" sz="2400">
                <a:solidFill>
                  <a:srgbClr val="262626"/>
                </a:solidFill>
                <a:latin typeface="Garamond"/>
              </a:rPr>
              <a:t>Fifth Outline Level</a:t>
            </a:r>
            <a:endParaRPr/>
          </a:p>
          <a:p>
            <a:pPr lvl="5">
              <a:buSzPct val="45000"/>
              <a:buFont typeface="StarSymbol"/>
              <a:buChar char=""/>
            </a:pPr>
            <a:r>
              <a:rPr lang="en-US" sz="2400">
                <a:solidFill>
                  <a:srgbClr val="262626"/>
                </a:solidFill>
                <a:latin typeface="Garamond"/>
              </a:rPr>
              <a:t>Sixth Outline Level</a:t>
            </a:r>
            <a:endParaRPr/>
          </a:p>
          <a:p>
            <a:pPr>
              <a:lnSpc>
                <a:spcPct val="100000"/>
              </a:lnSpc>
              <a:buSzPct val="115000"/>
              <a:buFont typeface="Arial"/>
              <a:buChar char="•"/>
            </a:pPr>
            <a:r>
              <a:rPr lang="en-US" sz="2400">
                <a:solidFill>
                  <a:srgbClr val="262626"/>
                </a:solidFill>
                <a:latin typeface="Garamond"/>
              </a:rPr>
              <a:t>Seventh Outline LevelClick to edit Master text styles</a:t>
            </a:r>
            <a:endParaRPr/>
          </a:p>
          <a:p>
            <a:pPr lvl="1">
              <a:lnSpc>
                <a:spcPct val="100000"/>
              </a:lnSpc>
              <a:buSzPct val="115000"/>
              <a:buFont typeface="Arial"/>
              <a:buChar char="•"/>
            </a:pPr>
            <a:r>
              <a:rPr lang="en-US" sz="2000">
                <a:solidFill>
                  <a:srgbClr val="262626"/>
                </a:solidFill>
                <a:latin typeface="Garamond"/>
              </a:rPr>
              <a:t>Second level</a:t>
            </a:r>
            <a:endParaRPr/>
          </a:p>
          <a:p>
            <a:pPr lvl="1">
              <a:buSzPct val="115000"/>
              <a:buFont typeface="Arial"/>
              <a:buChar char="•"/>
            </a:pPr>
            <a:r>
              <a:rPr lang="en-US">
                <a:solidFill>
                  <a:srgbClr val="262626"/>
                </a:solidFill>
                <a:latin typeface="Garamond"/>
              </a:rPr>
              <a:t>Third level</a:t>
            </a:r>
            <a:endParaRPr/>
          </a:p>
          <a:p>
            <a:pPr lvl="2">
              <a:buSzPct val="115000"/>
              <a:buFont typeface="Arial"/>
              <a:buChar char="•"/>
            </a:pPr>
            <a:r>
              <a:rPr lang="en-US" sz="1600">
                <a:solidFill>
                  <a:srgbClr val="262626"/>
                </a:solidFill>
                <a:latin typeface="Garamond"/>
              </a:rPr>
              <a:t>Fourth level</a:t>
            </a:r>
            <a:endParaRPr/>
          </a:p>
          <a:p>
            <a:pPr lvl="3">
              <a:buSzPct val="115000"/>
              <a:buFont typeface="Arial"/>
              <a:buChar char="•"/>
            </a:pPr>
            <a:r>
              <a:rPr lang="en-US" sz="1400">
                <a:solidFill>
                  <a:srgbClr val="262626"/>
                </a:solidFill>
                <a:latin typeface="Garamond"/>
              </a:rPr>
              <a:t>Fifth level</a:t>
            </a:r>
            <a:endParaRPr/>
          </a:p>
        </p:txBody>
      </p:sp>
      <p:sp>
        <p:nvSpPr>
          <p:cNvPr id="53" name="PlaceHolder 5"/>
          <p:cNvSpPr>
            <a:spLocks noGrp="1"/>
          </p:cNvSpPr>
          <p:nvPr>
            <p:ph type="dt"/>
          </p:nvPr>
        </p:nvSpPr>
        <p:spPr>
          <a:xfrm>
            <a:off x="0" y="0"/>
            <a:ext cx="-11796840" cy="-11796840"/>
          </a:xfrm>
          <a:prstGeom prst="rect">
            <a:avLst/>
          </a:prstGeom>
        </p:spPr>
        <p:txBody>
          <a:bodyPr bIns="45000" lIns="90000" rIns="90000" tIns="45000"/>
          <a:p>
            <a:pPr>
              <a:lnSpc>
                <a:spcPct val="100000"/>
              </a:lnSpc>
            </a:pPr>
            <a:r>
              <a:rPr lang="en-IN">
                <a:solidFill>
                  <a:srgbClr val="000000"/>
                </a:solidFill>
                <a:latin typeface="Garamond"/>
              </a:rPr>
              <a:t>16/10/15</a:t>
            </a:r>
            <a:endParaRPr/>
          </a:p>
        </p:txBody>
      </p:sp>
      <p:sp>
        <p:nvSpPr>
          <p:cNvPr id="54" name="PlaceHolder 6"/>
          <p:cNvSpPr>
            <a:spLocks noGrp="1"/>
          </p:cNvSpPr>
          <p:nvPr>
            <p:ph type="ftr"/>
          </p:nvPr>
        </p:nvSpPr>
        <p:spPr>
          <a:xfrm>
            <a:off x="0" y="0"/>
            <a:ext cx="-11796840" cy="-11796840"/>
          </a:xfrm>
          <a:prstGeom prst="rect">
            <a:avLst/>
          </a:prstGeom>
        </p:spPr>
        <p:txBody>
          <a:bodyPr bIns="45000" lIns="90000" rIns="90000" tIns="45000"/>
          <a:p>
            <a:endParaRPr/>
          </a:p>
        </p:txBody>
      </p:sp>
      <p:sp>
        <p:nvSpPr>
          <p:cNvPr id="55" name="PlaceHolder 7"/>
          <p:cNvSpPr>
            <a:spLocks noGrp="1"/>
          </p:cNvSpPr>
          <p:nvPr>
            <p:ph type="sldNum"/>
          </p:nvPr>
        </p:nvSpPr>
        <p:spPr>
          <a:xfrm>
            <a:off x="0" y="0"/>
            <a:ext cx="-11796840" cy="-11796840"/>
          </a:xfrm>
          <a:prstGeom prst="rect">
            <a:avLst/>
          </a:prstGeom>
        </p:spPr>
        <p:txBody>
          <a:bodyPr bIns="45000" lIns="90000" rIns="90000" tIns="45000"/>
          <a:p>
            <a:pPr>
              <a:lnSpc>
                <a:spcPct val="100000"/>
              </a:lnSpc>
            </a:pPr>
            <a:fld id="{E15121C1-D131-41B1-81C1-C121B1E1B111}" type="slidenum">
              <a:rPr lang="en-IN">
                <a:solidFill>
                  <a:srgbClr val="000000"/>
                </a:solidFill>
                <a:latin typeface="Garamond"/>
              </a:rPr>
              <a:t>&lt;number&gt;</a:t>
            </a:fld>
            <a:endParaRPr/>
          </a:p>
        </p:txBody>
      </p:sp>
    </p:spTree>
  </p:cSld>
  <p:clrMap accent1="accent1" accent2="accent2" accent3="accent3" accent4="accent4" accent5="accent5" accent6="accent6" bg1="lt1" bg2="lt2" folHlink="folHlink" hlink="hlink" tx1="dk1" tx2="dk2"/>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2692440" y="1871280"/>
            <a:ext cx="6815160" cy="1515240"/>
          </a:xfrm>
          <a:prstGeom prst="rect">
            <a:avLst/>
          </a:prstGeom>
        </p:spPr>
        <p:txBody>
          <a:bodyPr anchor="b"/>
          <a:p>
            <a:pPr algn="ctr">
              <a:lnSpc>
                <a:spcPct val="100000"/>
              </a:lnSpc>
            </a:pPr>
            <a:r>
              <a:rPr lang="en-US" sz="5400">
                <a:solidFill>
                  <a:srgbClr val="262626"/>
                </a:solidFill>
                <a:latin typeface="Garamond"/>
              </a:rPr>
              <a:t>CS307 </a:t>
            </a:r>
            <a:r>
              <a:rPr lang="en-US" sz="5400">
                <a:solidFill>
                  <a:srgbClr val="262626"/>
                </a:solidFill>
                <a:latin typeface="Garamond"/>
              </a:rPr>
              <a:t>
</a:t>
            </a:r>
            <a:r>
              <a:rPr lang="en-US" sz="5400">
                <a:solidFill>
                  <a:srgbClr val="262626"/>
                </a:solidFill>
                <a:latin typeface="Garamond"/>
              </a:rPr>
              <a:t>System Practicum</a:t>
            </a:r>
            <a:endParaRPr/>
          </a:p>
        </p:txBody>
      </p:sp>
      <p:sp>
        <p:nvSpPr>
          <p:cNvPr id="89" name="TextShape 2"/>
          <p:cNvSpPr txBox="1"/>
          <p:nvPr/>
        </p:nvSpPr>
        <p:spPr>
          <a:xfrm>
            <a:off x="2692440" y="3657600"/>
            <a:ext cx="6815160" cy="1320480"/>
          </a:xfrm>
          <a:prstGeom prst="rect">
            <a:avLst/>
          </a:prstGeom>
        </p:spPr>
        <p:txBody>
          <a:bodyPr/>
          <a:p>
            <a:pPr algn="ctr">
              <a:lnSpc>
                <a:spcPct val="100000"/>
              </a:lnSpc>
            </a:pPr>
            <a:r>
              <a:rPr lang="en-IN" sz="2100">
                <a:solidFill>
                  <a:srgbClr val="000000"/>
                </a:solidFill>
                <a:latin typeface="Garamond"/>
              </a:rPr>
              <a:t>Project on Online coding judge</a:t>
            </a:r>
            <a:r>
              <a:rPr lang="en-IN" sz="2100">
                <a:solidFill>
                  <a:srgbClr val="000000"/>
                </a:solidFill>
                <a:latin typeface="Garamond"/>
              </a:rPr>
              <a:t>
</a:t>
            </a:r>
            <a:r>
              <a:rPr lang="en-IN" sz="2100">
                <a:solidFill>
                  <a:srgbClr val="000000"/>
                </a:solidFill>
                <a:latin typeface="Garamond"/>
              </a:rPr>
              <a:t>by Gopal Krishan Aggarwal(B13121)</a:t>
            </a:r>
            <a:r>
              <a:rPr lang="en-IN" sz="2100">
                <a:solidFill>
                  <a:srgbClr val="000000"/>
                </a:solidFill>
                <a:latin typeface="Garamond"/>
              </a:rPr>
              <a:t>
</a:t>
            </a:r>
            <a:r>
              <a:rPr lang="en-IN" sz="2100">
                <a:solidFill>
                  <a:srgbClr val="000000"/>
                </a:solidFill>
                <a:latin typeface="Garamond"/>
              </a:rPr>
              <a:t>Tushar Gupta(B13235)</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1295280" y="982080"/>
            <a:ext cx="9600840" cy="1303560"/>
          </a:xfrm>
          <a:prstGeom prst="rect">
            <a:avLst/>
          </a:prstGeom>
        </p:spPr>
        <p:txBody>
          <a:bodyPr anchor="ctr"/>
          <a:p>
            <a:pPr algn="ctr">
              <a:lnSpc>
                <a:spcPct val="100000"/>
              </a:lnSpc>
            </a:pPr>
            <a:r>
              <a:rPr lang="en-US" sz="4400">
                <a:solidFill>
                  <a:srgbClr val="262626"/>
                </a:solidFill>
                <a:latin typeface="Garamond"/>
              </a:rPr>
              <a:t>Relevance of the project</a:t>
            </a:r>
            <a:endParaRPr/>
          </a:p>
        </p:txBody>
      </p:sp>
      <p:sp>
        <p:nvSpPr>
          <p:cNvPr id="107" name="TextShape 2"/>
          <p:cNvSpPr txBox="1"/>
          <p:nvPr/>
        </p:nvSpPr>
        <p:spPr>
          <a:xfrm>
            <a:off x="1295280" y="2557080"/>
            <a:ext cx="9600840" cy="3318480"/>
          </a:xfrm>
          <a:prstGeom prst="rect">
            <a:avLst/>
          </a:prstGeom>
        </p:spPr>
        <p:txBody>
          <a:bodyPr/>
          <a:p>
            <a:pPr>
              <a:lnSpc>
                <a:spcPct val="100000"/>
              </a:lnSpc>
            </a:pPr>
            <a:r>
              <a:rPr lang="en-US" sz="2400">
                <a:solidFill>
                  <a:srgbClr val="262626"/>
                </a:solidFill>
                <a:latin typeface="Garamond"/>
              </a:rPr>
              <a:t>The project can be continued to develop a full-fledged personalized online judge for IIT Mandi. Problems can be categorized semester-wise in sync with the knowledge of the students. A whole community can be developed around it!</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1295280" y="982080"/>
            <a:ext cx="9600840" cy="1303560"/>
          </a:xfrm>
          <a:prstGeom prst="rect">
            <a:avLst/>
          </a:prstGeom>
        </p:spPr>
        <p:txBody>
          <a:bodyPr anchor="ctr"/>
          <a:p>
            <a:pPr algn="ctr">
              <a:lnSpc>
                <a:spcPct val="100000"/>
              </a:lnSpc>
            </a:pPr>
            <a:r>
              <a:rPr lang="en-US" sz="4400">
                <a:solidFill>
                  <a:srgbClr val="262626"/>
                </a:solidFill>
                <a:latin typeface="Garamond"/>
              </a:rPr>
              <a:t>What is online judge</a:t>
            </a:r>
            <a:endParaRPr/>
          </a:p>
        </p:txBody>
      </p:sp>
      <p:sp>
        <p:nvSpPr>
          <p:cNvPr id="91" name="TextShape 2"/>
          <p:cNvSpPr txBox="1"/>
          <p:nvPr/>
        </p:nvSpPr>
        <p:spPr>
          <a:xfrm>
            <a:off x="1295280" y="2557080"/>
            <a:ext cx="9600840" cy="3318480"/>
          </a:xfrm>
          <a:prstGeom prst="rect">
            <a:avLst/>
          </a:prstGeom>
        </p:spPr>
        <p:txBody>
          <a:bodyPr/>
          <a:p>
            <a:pPr>
              <a:lnSpc>
                <a:spcPct val="100000"/>
              </a:lnSpc>
            </a:pPr>
            <a:r>
              <a:rPr lang="en-US" sz="2400">
                <a:solidFill>
                  <a:srgbClr val="262626"/>
                </a:solidFill>
                <a:latin typeface="Garamond"/>
              </a:rPr>
              <a:t>An online platform where users can view coding questions and then submit their questions to the website which will judge their solutions on several test cases and give the results to the user instantaneously.</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1295280" y="982080"/>
            <a:ext cx="9600840" cy="1303560"/>
          </a:xfrm>
          <a:prstGeom prst="rect">
            <a:avLst/>
          </a:prstGeom>
        </p:spPr>
        <p:txBody>
          <a:bodyPr anchor="ctr"/>
          <a:p>
            <a:pPr algn="ctr">
              <a:lnSpc>
                <a:spcPct val="100000"/>
              </a:lnSpc>
            </a:pPr>
            <a:r>
              <a:rPr lang="en-US" sz="4400">
                <a:solidFill>
                  <a:srgbClr val="262626"/>
                </a:solidFill>
                <a:latin typeface="Garamond"/>
              </a:rPr>
              <a:t>Features in existing similar systems</a:t>
            </a:r>
            <a:endParaRPr/>
          </a:p>
        </p:txBody>
      </p:sp>
      <p:sp>
        <p:nvSpPr>
          <p:cNvPr id="93" name="TextShape 2"/>
          <p:cNvSpPr txBox="1"/>
          <p:nvPr/>
        </p:nvSpPr>
        <p:spPr>
          <a:xfrm>
            <a:off x="1295280" y="2557080"/>
            <a:ext cx="9600840" cy="3318480"/>
          </a:xfrm>
          <a:prstGeom prst="rect">
            <a:avLst/>
          </a:prstGeom>
        </p:spPr>
        <p:txBody>
          <a:bodyPr/>
          <a:p>
            <a:pPr>
              <a:lnSpc>
                <a:spcPct val="100000"/>
              </a:lnSpc>
              <a:buSzPct val="115000"/>
              <a:buFont typeface="Arial"/>
              <a:buChar char="•"/>
            </a:pPr>
            <a:r>
              <a:rPr lang="en-US" sz="2400">
                <a:solidFill>
                  <a:srgbClr val="262626"/>
                </a:solidFill>
                <a:latin typeface="Garamond"/>
              </a:rPr>
              <a:t>Users can view problems of different categories – according to difficulty and type of algorithm.</a:t>
            </a:r>
            <a:endParaRPr/>
          </a:p>
          <a:p>
            <a:pPr>
              <a:lnSpc>
                <a:spcPct val="100000"/>
              </a:lnSpc>
              <a:buSzPct val="115000"/>
              <a:buFont typeface="Arial"/>
              <a:buChar char="•"/>
            </a:pPr>
            <a:r>
              <a:rPr lang="en-US" sz="2400">
                <a:solidFill>
                  <a:srgbClr val="262626"/>
                </a:solidFill>
                <a:latin typeface="Garamond"/>
              </a:rPr>
              <a:t>Users can create an account on the website and thus save their progress on the website.</a:t>
            </a:r>
            <a:endParaRPr/>
          </a:p>
          <a:p>
            <a:pPr>
              <a:lnSpc>
                <a:spcPct val="100000"/>
              </a:lnSpc>
              <a:buSzPct val="115000"/>
              <a:buFont typeface="Arial"/>
              <a:buChar char="•"/>
            </a:pPr>
            <a:r>
              <a:rPr lang="en-US" sz="2400">
                <a:solidFill>
                  <a:srgbClr val="262626"/>
                </a:solidFill>
                <a:latin typeface="Garamond"/>
              </a:rPr>
              <a:t>Users can submit solution program to any given problem on the website. The submission can be made through a file or user can type code on a simple code editor provided in the website.</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1295280" y="982080"/>
            <a:ext cx="9600840" cy="1303560"/>
          </a:xfrm>
          <a:prstGeom prst="rect">
            <a:avLst/>
          </a:prstGeom>
        </p:spPr>
        <p:txBody>
          <a:bodyPr anchor="ctr"/>
          <a:p>
            <a:pPr algn="ctr">
              <a:lnSpc>
                <a:spcPct val="100000"/>
              </a:lnSpc>
            </a:pPr>
            <a:r>
              <a:rPr lang="en-US" sz="4400">
                <a:solidFill>
                  <a:srgbClr val="262626"/>
                </a:solidFill>
                <a:latin typeface="Garamond"/>
              </a:rPr>
              <a:t>Existing features(contd.)</a:t>
            </a:r>
            <a:endParaRPr/>
          </a:p>
        </p:txBody>
      </p:sp>
      <p:sp>
        <p:nvSpPr>
          <p:cNvPr id="95" name="TextShape 2"/>
          <p:cNvSpPr txBox="1"/>
          <p:nvPr/>
        </p:nvSpPr>
        <p:spPr>
          <a:xfrm>
            <a:off x="1295280" y="2557080"/>
            <a:ext cx="9600840" cy="3318480"/>
          </a:xfrm>
          <a:prstGeom prst="rect">
            <a:avLst/>
          </a:prstGeom>
        </p:spPr>
        <p:txBody>
          <a:bodyPr/>
          <a:p>
            <a:pPr>
              <a:lnSpc>
                <a:spcPct val="100000"/>
              </a:lnSpc>
              <a:buSzPct val="115000"/>
              <a:buFont typeface="Arial"/>
              <a:buChar char="•"/>
            </a:pPr>
            <a:r>
              <a:rPr lang="en-US" sz="2400">
                <a:solidFill>
                  <a:srgbClr val="262626"/>
                </a:solidFill>
                <a:latin typeface="Garamond"/>
              </a:rPr>
              <a:t>The submitted code will be tested against several test cases and the user will be provided a report which will include:</a:t>
            </a:r>
            <a:endParaRPr/>
          </a:p>
          <a:p>
            <a:pPr lvl="1">
              <a:lnSpc>
                <a:spcPct val="100000"/>
              </a:lnSpc>
              <a:buSzPct val="115000"/>
              <a:buFont typeface="Arial"/>
              <a:buChar char="•"/>
            </a:pPr>
            <a:r>
              <a:rPr lang="en-US" sz="2000">
                <a:solidFill>
                  <a:srgbClr val="262626"/>
                </a:solidFill>
                <a:latin typeface="Garamond"/>
              </a:rPr>
              <a:t>Whether code compiled successfully and if not report the compile-time error.</a:t>
            </a:r>
            <a:endParaRPr/>
          </a:p>
          <a:p>
            <a:pPr lvl="1">
              <a:lnSpc>
                <a:spcPct val="100000"/>
              </a:lnSpc>
              <a:buSzPct val="115000"/>
              <a:buFont typeface="Arial"/>
              <a:buChar char="•"/>
            </a:pPr>
            <a:r>
              <a:rPr lang="en-US" sz="2000">
                <a:solidFill>
                  <a:srgbClr val="262626"/>
                </a:solidFill>
                <a:latin typeface="Garamond"/>
              </a:rPr>
              <a:t>Whether the program generated any run time error.</a:t>
            </a:r>
            <a:endParaRPr/>
          </a:p>
          <a:p>
            <a:pPr lvl="1">
              <a:lnSpc>
                <a:spcPct val="100000"/>
              </a:lnSpc>
              <a:buSzPct val="115000"/>
              <a:buFont typeface="Arial"/>
              <a:buChar char="•"/>
            </a:pPr>
            <a:r>
              <a:rPr lang="en-US" sz="2000">
                <a:solidFill>
                  <a:srgbClr val="262626"/>
                </a:solidFill>
                <a:latin typeface="Garamond"/>
              </a:rPr>
              <a:t>Whether each test case was passed successfully.</a:t>
            </a:r>
            <a:endParaRPr/>
          </a:p>
          <a:p>
            <a:pPr lvl="1">
              <a:lnSpc>
                <a:spcPct val="100000"/>
              </a:lnSpc>
              <a:buSzPct val="115000"/>
              <a:buFont typeface="Arial"/>
              <a:buChar char="•"/>
            </a:pPr>
            <a:r>
              <a:rPr lang="en-US" sz="2000">
                <a:solidFill>
                  <a:srgbClr val="262626"/>
                </a:solidFill>
                <a:latin typeface="Garamond"/>
              </a:rPr>
              <a:t>Time taken to pass each test case.</a:t>
            </a:r>
            <a:endParaRPr/>
          </a:p>
          <a:p>
            <a:pPr lvl="1">
              <a:lnSpc>
                <a:spcPct val="100000"/>
              </a:lnSpc>
              <a:buSzPct val="115000"/>
              <a:buFont typeface="Arial"/>
              <a:buChar char="•"/>
            </a:pPr>
            <a:r>
              <a:rPr lang="en-US" sz="2000">
                <a:solidFill>
                  <a:srgbClr val="262626"/>
                </a:solidFill>
                <a:latin typeface="Garamond"/>
              </a:rPr>
              <a:t>Total time and space taken by the program.</a:t>
            </a:r>
            <a:endParaRPr/>
          </a:p>
          <a:p>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1295280" y="982080"/>
            <a:ext cx="9600840" cy="1303560"/>
          </a:xfrm>
          <a:prstGeom prst="rect">
            <a:avLst/>
          </a:prstGeom>
        </p:spPr>
        <p:txBody>
          <a:bodyPr anchor="ctr"/>
          <a:p>
            <a:pPr algn="ctr">
              <a:lnSpc>
                <a:spcPct val="100000"/>
              </a:lnSpc>
            </a:pPr>
            <a:r>
              <a:rPr lang="en-US" sz="4400">
                <a:solidFill>
                  <a:srgbClr val="262626"/>
                </a:solidFill>
                <a:latin typeface="Garamond"/>
              </a:rPr>
              <a:t>New features we are implementing</a:t>
            </a:r>
            <a:endParaRPr/>
          </a:p>
        </p:txBody>
      </p:sp>
      <p:sp>
        <p:nvSpPr>
          <p:cNvPr id="97" name="TextShape 2"/>
          <p:cNvSpPr txBox="1"/>
          <p:nvPr/>
        </p:nvSpPr>
        <p:spPr>
          <a:xfrm>
            <a:off x="1295280" y="2557080"/>
            <a:ext cx="9600840" cy="3318480"/>
          </a:xfrm>
          <a:prstGeom prst="rect">
            <a:avLst/>
          </a:prstGeom>
        </p:spPr>
        <p:txBody>
          <a:bodyPr/>
          <a:p>
            <a:pPr>
              <a:lnSpc>
                <a:spcPct val="100000"/>
              </a:lnSpc>
              <a:buSzPct val="115000"/>
              <a:buFont typeface="Arial"/>
              <a:buChar char="•"/>
            </a:pPr>
            <a:r>
              <a:rPr lang="en-US" sz="2400">
                <a:solidFill>
                  <a:srgbClr val="262626"/>
                </a:solidFill>
                <a:latin typeface="Garamond"/>
              </a:rPr>
              <a:t>Plagiarism Checker</a:t>
            </a:r>
            <a:endParaRPr/>
          </a:p>
          <a:p>
            <a:pPr>
              <a:lnSpc>
                <a:spcPct val="100000"/>
              </a:lnSpc>
              <a:buSzPct val="115000"/>
              <a:buFont typeface="Arial"/>
              <a:buChar char="•"/>
            </a:pPr>
            <a:r>
              <a:rPr lang="en-US" sz="2400">
                <a:solidFill>
                  <a:srgbClr val="262626"/>
                </a:solidFill>
                <a:latin typeface="Garamond"/>
              </a:rPr>
              <a:t>Detailed report for each submission.</a:t>
            </a:r>
            <a:endParaRPr/>
          </a:p>
          <a:p>
            <a:pPr>
              <a:lnSpc>
                <a:spcPct val="100000"/>
              </a:lnSpc>
              <a:buSzPct val="115000"/>
              <a:buFont typeface="Arial"/>
              <a:buChar char="•"/>
            </a:pPr>
            <a:r>
              <a:rPr lang="en-US" sz="2400">
                <a:solidFill>
                  <a:srgbClr val="262626"/>
                </a:solidFill>
                <a:latin typeface="Garamond"/>
              </a:rPr>
              <a:t>Submitted code analysis:</a:t>
            </a:r>
            <a:endParaRPr/>
          </a:p>
          <a:p>
            <a:pPr lvl="1">
              <a:lnSpc>
                <a:spcPct val="100000"/>
              </a:lnSpc>
              <a:buSzPct val="115000"/>
              <a:buFont typeface="Arial"/>
              <a:buChar char="•"/>
            </a:pPr>
            <a:r>
              <a:rPr lang="en-US" sz="2000">
                <a:solidFill>
                  <a:srgbClr val="262626"/>
                </a:solidFill>
                <a:latin typeface="Garamond"/>
              </a:rPr>
              <a:t>Time complexity of the code</a:t>
            </a:r>
            <a:endParaRPr/>
          </a:p>
          <a:p>
            <a:pPr lvl="1">
              <a:lnSpc>
                <a:spcPct val="100000"/>
              </a:lnSpc>
              <a:buSzPct val="115000"/>
              <a:buFont typeface="Arial"/>
              <a:buChar char="•"/>
            </a:pPr>
            <a:r>
              <a:rPr lang="en-US" sz="2000">
                <a:solidFill>
                  <a:srgbClr val="262626"/>
                </a:solidFill>
                <a:latin typeface="Garamond"/>
              </a:rPr>
              <a:t>Space complexity of the code</a:t>
            </a:r>
            <a:endParaRPr/>
          </a:p>
          <a:p>
            <a:pPr>
              <a:lnSpc>
                <a:spcPct val="100000"/>
              </a:lnSpc>
              <a:buSzPct val="115000"/>
              <a:buFont typeface="Arial"/>
              <a:buChar char="•"/>
            </a:pPr>
            <a:r>
              <a:rPr lang="en-US" sz="2400">
                <a:solidFill>
                  <a:srgbClr val="262626"/>
                </a:solidFill>
                <a:latin typeface="Garamond"/>
              </a:rPr>
              <a:t>Send an email to user sending detailed report of the submission made.</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1295280" y="982080"/>
            <a:ext cx="9600840" cy="1303560"/>
          </a:xfrm>
          <a:prstGeom prst="rect">
            <a:avLst/>
          </a:prstGeom>
        </p:spPr>
        <p:txBody>
          <a:bodyPr anchor="ctr"/>
          <a:p>
            <a:pPr algn="ctr">
              <a:lnSpc>
                <a:spcPct val="100000"/>
              </a:lnSpc>
            </a:pPr>
            <a:r>
              <a:rPr lang="en-US" sz="4400">
                <a:solidFill>
                  <a:srgbClr val="262626"/>
                </a:solidFill>
                <a:latin typeface="Garamond"/>
              </a:rPr>
              <a:t>Other potential features</a:t>
            </a:r>
            <a:endParaRPr/>
          </a:p>
        </p:txBody>
      </p:sp>
      <p:sp>
        <p:nvSpPr>
          <p:cNvPr id="99" name="TextShape 2"/>
          <p:cNvSpPr txBox="1"/>
          <p:nvPr/>
        </p:nvSpPr>
        <p:spPr>
          <a:xfrm>
            <a:off x="1295280" y="2557080"/>
            <a:ext cx="9600840" cy="3318480"/>
          </a:xfrm>
          <a:prstGeom prst="rect">
            <a:avLst/>
          </a:prstGeom>
        </p:spPr>
        <p:txBody>
          <a:bodyPr/>
          <a:p>
            <a:pPr>
              <a:lnSpc>
                <a:spcPct val="100000"/>
              </a:lnSpc>
              <a:buSzPct val="115000"/>
              <a:buFont typeface="Arial"/>
              <a:buChar char="•"/>
            </a:pPr>
            <a:r>
              <a:rPr lang="en-US" sz="2400">
                <a:solidFill>
                  <a:srgbClr val="262626"/>
                </a:solidFill>
                <a:latin typeface="Garamond"/>
              </a:rPr>
              <a:t>Recommendation of the suitable problems to the user based on past problems solved.</a:t>
            </a:r>
            <a:endParaRPr/>
          </a:p>
          <a:p>
            <a:pPr>
              <a:lnSpc>
                <a:spcPct val="100000"/>
              </a:lnSpc>
              <a:buSzPct val="115000"/>
              <a:buFont typeface="Arial"/>
              <a:buChar char="•"/>
            </a:pPr>
            <a:r>
              <a:rPr lang="en-US" sz="2400">
                <a:solidFill>
                  <a:srgbClr val="262626"/>
                </a:solidFill>
                <a:latin typeface="Garamond"/>
              </a:rPr>
              <a:t>Online debugger.</a:t>
            </a:r>
            <a:endParaRPr/>
          </a:p>
          <a:p>
            <a:pPr>
              <a:lnSpc>
                <a:spcPct val="100000"/>
              </a:lnSpc>
              <a:buSzPct val="115000"/>
              <a:buFont typeface="Arial"/>
              <a:buChar char="•"/>
            </a:pPr>
            <a:r>
              <a:rPr lang="en-US" sz="2400">
                <a:solidFill>
                  <a:srgbClr val="262626"/>
                </a:solidFill>
                <a:latin typeface="Garamond"/>
              </a:rPr>
              <a:t>Form teams online.</a:t>
            </a:r>
            <a:endParaRPr/>
          </a:p>
          <a:p>
            <a:pPr>
              <a:lnSpc>
                <a:spcPct val="100000"/>
              </a:lnSpc>
              <a:buSzPct val="115000"/>
              <a:buFont typeface="Arial"/>
              <a:buChar char="•"/>
            </a:pPr>
            <a:r>
              <a:rPr lang="en-US" sz="2400">
                <a:solidFill>
                  <a:srgbClr val="262626"/>
                </a:solidFill>
                <a:latin typeface="Garamond"/>
              </a:rPr>
              <a:t>Hosting online coding contests.</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1295280" y="982080"/>
            <a:ext cx="9600840" cy="1303560"/>
          </a:xfrm>
          <a:prstGeom prst="rect">
            <a:avLst/>
          </a:prstGeom>
        </p:spPr>
        <p:txBody>
          <a:bodyPr anchor="ctr"/>
          <a:p>
            <a:pPr algn="ctr">
              <a:lnSpc>
                <a:spcPct val="100000"/>
              </a:lnSpc>
            </a:pPr>
            <a:r>
              <a:rPr lang="en-US" sz="4400">
                <a:solidFill>
                  <a:srgbClr val="262626"/>
                </a:solidFill>
                <a:latin typeface="Garamond"/>
              </a:rPr>
              <a:t>Challenges</a:t>
            </a:r>
            <a:endParaRPr/>
          </a:p>
        </p:txBody>
      </p:sp>
      <p:sp>
        <p:nvSpPr>
          <p:cNvPr id="101" name="TextShape 2"/>
          <p:cNvSpPr txBox="1"/>
          <p:nvPr/>
        </p:nvSpPr>
        <p:spPr>
          <a:xfrm>
            <a:off x="1295280" y="2557080"/>
            <a:ext cx="9600840" cy="3318480"/>
          </a:xfrm>
          <a:prstGeom prst="rect">
            <a:avLst/>
          </a:prstGeom>
        </p:spPr>
        <p:txBody>
          <a:bodyPr/>
          <a:p>
            <a:pPr>
              <a:lnSpc>
                <a:spcPct val="100000"/>
              </a:lnSpc>
              <a:buSzPct val="115000"/>
              <a:buFont typeface="Arial"/>
              <a:buChar char="•"/>
            </a:pPr>
            <a:r>
              <a:rPr lang="en-US" sz="2400">
                <a:solidFill>
                  <a:srgbClr val="262626"/>
                </a:solidFill>
                <a:latin typeface="Garamond"/>
              </a:rPr>
              <a:t>Handling multiple requests simultaneously.</a:t>
            </a:r>
            <a:endParaRPr/>
          </a:p>
          <a:p>
            <a:pPr>
              <a:lnSpc>
                <a:spcPct val="100000"/>
              </a:lnSpc>
              <a:buSzPct val="115000"/>
              <a:buFont typeface="Arial"/>
              <a:buChar char="•"/>
            </a:pPr>
            <a:r>
              <a:rPr lang="en-US" sz="2400">
                <a:solidFill>
                  <a:srgbClr val="262626"/>
                </a:solidFill>
                <a:latin typeface="Garamond"/>
              </a:rPr>
              <a:t>Allocating equal amount of resources to each code submitted for fair relative judging of codes.</a:t>
            </a:r>
            <a:endParaRPr/>
          </a:p>
          <a:p>
            <a:pPr>
              <a:lnSpc>
                <a:spcPct val="100000"/>
              </a:lnSpc>
              <a:buSzPct val="115000"/>
              <a:buFont typeface="Arial"/>
              <a:buChar char="•"/>
            </a:pPr>
            <a:r>
              <a:rPr lang="en-US" sz="2400">
                <a:solidFill>
                  <a:srgbClr val="262626"/>
                </a:solidFill>
                <a:latin typeface="Garamond"/>
              </a:rPr>
              <a:t>Limiting system resources per submission( i.e. CPU time, Memory, Disk Usage)</a:t>
            </a:r>
            <a:endParaRPr/>
          </a:p>
          <a:p>
            <a:pPr>
              <a:lnSpc>
                <a:spcPct val="100000"/>
              </a:lnSpc>
              <a:buSzPct val="115000"/>
              <a:buFont typeface="Arial"/>
              <a:buChar char="•"/>
            </a:pPr>
            <a:r>
              <a:rPr lang="en-US" sz="2400">
                <a:solidFill>
                  <a:srgbClr val="262626"/>
                </a:solidFill>
                <a:latin typeface="Garamond"/>
              </a:rPr>
              <a:t>Limit access to filesystem so that the program can’t read submission from other users.</a:t>
            </a:r>
            <a:endParaRPr/>
          </a:p>
          <a:p>
            <a:pPr>
              <a:lnSpc>
                <a:spcPct val="100000"/>
              </a:lnSpc>
              <a:buSzPct val="115000"/>
              <a:buFont typeface="Arial"/>
              <a:buChar char="•"/>
            </a:pPr>
            <a:r>
              <a:rPr lang="en-US" sz="2400">
                <a:solidFill>
                  <a:srgbClr val="262626"/>
                </a:solidFill>
                <a:latin typeface="Garamond"/>
              </a:rPr>
              <a:t>Disable network access so that program does not try to send data over the network.</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1295280" y="982080"/>
            <a:ext cx="9600840" cy="1303560"/>
          </a:xfrm>
          <a:prstGeom prst="rect">
            <a:avLst/>
          </a:prstGeom>
        </p:spPr>
        <p:txBody>
          <a:bodyPr anchor="ctr"/>
          <a:p>
            <a:pPr algn="ctr">
              <a:lnSpc>
                <a:spcPct val="100000"/>
              </a:lnSpc>
            </a:pPr>
            <a:r>
              <a:rPr lang="en-US" sz="4400">
                <a:solidFill>
                  <a:srgbClr val="262626"/>
                </a:solidFill>
                <a:latin typeface="Garamond"/>
              </a:rPr>
              <a:t>How are we going to implement</a:t>
            </a:r>
            <a:endParaRPr/>
          </a:p>
        </p:txBody>
      </p:sp>
      <p:sp>
        <p:nvSpPr>
          <p:cNvPr id="103" name="TextShape 2"/>
          <p:cNvSpPr txBox="1"/>
          <p:nvPr/>
        </p:nvSpPr>
        <p:spPr>
          <a:xfrm>
            <a:off x="1295280" y="2557080"/>
            <a:ext cx="9600840" cy="3318480"/>
          </a:xfrm>
          <a:prstGeom prst="rect">
            <a:avLst/>
          </a:prstGeom>
        </p:spPr>
        <p:txBody>
          <a:bodyPr/>
          <a:p>
            <a:pPr>
              <a:lnSpc>
                <a:spcPct val="100000"/>
              </a:lnSpc>
              <a:buSzPct val="115000"/>
              <a:buFont typeface="Arial"/>
              <a:buChar char="•"/>
            </a:pPr>
            <a:r>
              <a:rPr lang="en-US" sz="2400">
                <a:solidFill>
                  <a:srgbClr val="262626"/>
                </a:solidFill>
                <a:latin typeface="Garamond"/>
              </a:rPr>
              <a:t>Using a Apache server with MySQL which can handle multiple simultaneous requests.</a:t>
            </a:r>
            <a:endParaRPr/>
          </a:p>
          <a:p>
            <a:pPr>
              <a:lnSpc>
                <a:spcPct val="100000"/>
              </a:lnSpc>
              <a:buSzPct val="115000"/>
              <a:buFont typeface="Arial"/>
              <a:buChar char="•"/>
            </a:pPr>
            <a:r>
              <a:rPr lang="en-US" sz="2400">
                <a:solidFill>
                  <a:srgbClr val="262626"/>
                </a:solidFill>
                <a:latin typeface="Garamond"/>
              </a:rPr>
              <a:t>Ulimit for limiting system resources</a:t>
            </a:r>
            <a:endParaRPr/>
          </a:p>
          <a:p>
            <a:pPr>
              <a:lnSpc>
                <a:spcPct val="100000"/>
              </a:lnSpc>
              <a:buSzPct val="115000"/>
              <a:buFont typeface="Arial"/>
              <a:buChar char="•"/>
            </a:pPr>
            <a:r>
              <a:rPr lang="en-US" sz="2400">
                <a:solidFill>
                  <a:srgbClr val="262626"/>
                </a:solidFill>
                <a:latin typeface="Garamond"/>
              </a:rPr>
              <a:t>Chroot jail for limiting filesystem access.</a:t>
            </a:r>
            <a:endParaRPr/>
          </a:p>
          <a:p>
            <a:pPr>
              <a:lnSpc>
                <a:spcPct val="100000"/>
              </a:lnSpc>
              <a:buSzPct val="115000"/>
              <a:buFont typeface="Arial"/>
              <a:buChar char="•"/>
            </a:pPr>
            <a:r>
              <a:rPr lang="en-US" sz="2400">
                <a:solidFill>
                  <a:srgbClr val="262626"/>
                </a:solidFill>
                <a:latin typeface="Garamond"/>
              </a:rPr>
              <a:t>Iptables for network firewall.</a:t>
            </a:r>
            <a:endParaRPr/>
          </a:p>
          <a:p>
            <a:pPr>
              <a:lnSpc>
                <a:spcPct val="100000"/>
              </a:lnSpc>
              <a:buSzPct val="115000"/>
              <a:buFont typeface="Arial"/>
              <a:buChar char="•"/>
            </a:pPr>
            <a:r>
              <a:rPr lang="en-US" sz="2400">
                <a:solidFill>
                  <a:srgbClr val="262626"/>
                </a:solidFill>
                <a:latin typeface="Garamond"/>
              </a:rPr>
              <a:t>Chmod for user permissions for files on the filesystem.</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1295280" y="982080"/>
            <a:ext cx="9600840" cy="1303560"/>
          </a:xfrm>
          <a:prstGeom prst="rect">
            <a:avLst/>
          </a:prstGeom>
        </p:spPr>
        <p:txBody>
          <a:bodyPr anchor="ctr"/>
          <a:p>
            <a:pPr algn="ctr">
              <a:lnSpc>
                <a:spcPct val="100000"/>
              </a:lnSpc>
            </a:pPr>
            <a:r>
              <a:rPr lang="en-US" sz="4400">
                <a:solidFill>
                  <a:srgbClr val="262626"/>
                </a:solidFill>
                <a:latin typeface="Garamond"/>
              </a:rPr>
              <a:t>Technology Needed</a:t>
            </a:r>
            <a:endParaRPr/>
          </a:p>
        </p:txBody>
      </p:sp>
      <p:sp>
        <p:nvSpPr>
          <p:cNvPr id="105" name="TextShape 2"/>
          <p:cNvSpPr txBox="1"/>
          <p:nvPr/>
        </p:nvSpPr>
        <p:spPr>
          <a:xfrm>
            <a:off x="1295280" y="2557080"/>
            <a:ext cx="9600840" cy="3318480"/>
          </a:xfrm>
          <a:prstGeom prst="rect">
            <a:avLst/>
          </a:prstGeom>
        </p:spPr>
        <p:txBody>
          <a:bodyPr/>
          <a:p>
            <a:pPr>
              <a:lnSpc>
                <a:spcPct val="100000"/>
              </a:lnSpc>
              <a:buSzPct val="115000"/>
              <a:buFont typeface="Arial"/>
              <a:buChar char="•"/>
            </a:pPr>
            <a:r>
              <a:rPr lang="en-US" sz="2400">
                <a:solidFill>
                  <a:srgbClr val="262626"/>
                </a:solidFill>
                <a:latin typeface="Garamond"/>
              </a:rPr>
              <a:t>PHP/Python/Ruby + Some framework (optional)</a:t>
            </a:r>
            <a:endParaRPr/>
          </a:p>
          <a:p>
            <a:pPr>
              <a:lnSpc>
                <a:spcPct val="100000"/>
              </a:lnSpc>
              <a:buSzPct val="115000"/>
              <a:buFont typeface="Arial"/>
              <a:buChar char="•"/>
            </a:pPr>
            <a:r>
              <a:rPr lang="en-US" sz="2400">
                <a:solidFill>
                  <a:srgbClr val="262626"/>
                </a:solidFill>
                <a:latin typeface="Garamond"/>
              </a:rPr>
              <a:t>Knowledge of HTML, CSS and JS</a:t>
            </a:r>
            <a:endParaRPr/>
          </a:p>
          <a:p>
            <a:pPr>
              <a:lnSpc>
                <a:spcPct val="100000"/>
              </a:lnSpc>
              <a:buSzPct val="115000"/>
              <a:buFont typeface="Arial"/>
              <a:buChar char="•"/>
            </a:pPr>
            <a:r>
              <a:rPr lang="en-US" sz="2400">
                <a:solidFill>
                  <a:srgbClr val="262626"/>
                </a:solidFill>
                <a:latin typeface="Garamond"/>
              </a:rPr>
              <a:t>MySQL or any other equivalent.</a:t>
            </a:r>
            <a:endParaRPr/>
          </a:p>
          <a:p>
            <a:pPr>
              <a:lnSpc>
                <a:spcPct val="100000"/>
              </a:lnSpc>
              <a:buSzPct val="115000"/>
              <a:buFont typeface="Arial"/>
              <a:buChar char="•"/>
            </a:pPr>
            <a:r>
              <a:rPr lang="en-US" sz="2400">
                <a:solidFill>
                  <a:srgbClr val="262626"/>
                </a:solidFill>
                <a:latin typeface="Garamond"/>
              </a:rPr>
              <a:t>Virtual Server where uploaded codes can be run. (Proper environment setup)</a:t>
            </a:r>
            <a:endParaRPr/>
          </a:p>
          <a:p>
            <a:pPr>
              <a:lnSpc>
                <a:spcPct val="100000"/>
              </a:lnSpc>
              <a:buSzPct val="115000"/>
              <a:buFont typeface="Arial"/>
              <a:buChar char="•"/>
            </a:pPr>
            <a:r>
              <a:rPr lang="en-US" sz="2400">
                <a:solidFill>
                  <a:srgbClr val="262626"/>
                </a:solidFill>
                <a:latin typeface="Garamond"/>
              </a:rPr>
              <a:t>A judge which can check for Input/Output and provide scores in return. </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