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BDAD57-32F3-46F8-93EE-17CD5A6A18E9}" type="datetimeFigureOut">
              <a:rPr lang="en-IN" smtClean="0"/>
              <a:t>09-10-2015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19602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BDAD57-32F3-46F8-93EE-17CD5A6A18E9}" type="datetimeFigureOut">
              <a:rPr lang="en-IN" smtClean="0"/>
              <a:t>09-10-2015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374949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BDAD57-32F3-46F8-93EE-17CD5A6A18E9}" type="datetimeFigureOut">
              <a:rPr lang="en-IN" smtClean="0"/>
              <a:t>09-10-2015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5790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BDAD57-32F3-46F8-93EE-17CD5A6A18E9}" type="datetimeFigureOut">
              <a:rPr lang="en-IN" smtClean="0"/>
              <a:t>09-10-2015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299873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09-10-2015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314768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BDAD57-32F3-46F8-93EE-17CD5A6A18E9}" type="datetimeFigureOut">
              <a:rPr lang="en-IN" smtClean="0"/>
              <a:t>09-10-2015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202621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BDAD57-32F3-46F8-93EE-17CD5A6A18E9}" type="datetimeFigureOut">
              <a:rPr lang="en-IN" smtClean="0"/>
              <a:t>09-10-2015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60071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BDAD57-32F3-46F8-93EE-17CD5A6A18E9}" type="datetimeFigureOut">
              <a:rPr lang="en-IN" smtClean="0"/>
              <a:t>09-10-2015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206093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DAD57-32F3-46F8-93EE-17CD5A6A18E9}" type="datetimeFigureOut">
              <a:rPr lang="en-IN" smtClean="0"/>
              <a:t>09-10-2015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114262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DAD57-32F3-46F8-93EE-17CD5A6A18E9}" type="datetimeFigureOut">
              <a:rPr lang="en-IN" smtClean="0"/>
              <a:t>09-10-2015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152673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DAD57-32F3-46F8-93EE-17CD5A6A18E9}" type="datetimeFigureOut">
              <a:rPr lang="en-IN" smtClean="0"/>
              <a:t>09-10-2015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408391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DAD57-32F3-46F8-93EE-17CD5A6A18E9}" type="datetimeFigureOut">
              <a:rPr lang="en-IN" smtClean="0"/>
              <a:t>09-10-2015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8DDCB-8245-47E3-B6FE-F3667A932692}" type="slidenum">
              <a:rPr lang="en-IN" smtClean="0"/>
              <a:t>‹#›</a:t>
            </a:fld>
            <a:endParaRPr lang="en-IN"/>
          </a:p>
        </p:txBody>
      </p:sp>
    </p:spTree>
    <p:extLst>
      <p:ext uri="{BB962C8B-B14F-4D97-AF65-F5344CB8AC3E}">
        <p14:creationId xmlns:p14="http://schemas.microsoft.com/office/powerpoint/2010/main" val="301659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CS307 System Practicum</a:t>
            </a:r>
            <a:endParaRPr lang="en-IN" dirty="0"/>
          </a:p>
        </p:txBody>
      </p:sp>
      <p:sp>
        <p:nvSpPr>
          <p:cNvPr id="3" name="Subtitle 2"/>
          <p:cNvSpPr>
            <a:spLocks noGrp="1"/>
          </p:cNvSpPr>
          <p:nvPr>
            <p:ph type="subTitle" idx="1"/>
          </p:nvPr>
        </p:nvSpPr>
        <p:spPr/>
        <p:txBody>
          <a:bodyPr/>
          <a:lstStyle/>
          <a:p>
            <a:r>
              <a:rPr lang="en-US" dirty="0" smtClean="0"/>
              <a:t>Project on Online coding judge</a:t>
            </a:r>
            <a:br>
              <a:rPr lang="en-US" dirty="0" smtClean="0"/>
            </a:br>
            <a:r>
              <a:rPr lang="en-US" dirty="0" smtClean="0"/>
              <a:t>by Gopal Krishan Aggarwal(B13121) &amp; </a:t>
            </a:r>
            <a:r>
              <a:rPr lang="en-US" dirty="0" err="1" smtClean="0"/>
              <a:t>Tushar</a:t>
            </a:r>
            <a:r>
              <a:rPr lang="en-US" dirty="0" smtClean="0"/>
              <a:t> Gupta(B13235)</a:t>
            </a:r>
            <a:endParaRPr lang="en-IN" dirty="0"/>
          </a:p>
        </p:txBody>
      </p:sp>
    </p:spTree>
    <p:extLst>
      <p:ext uri="{BB962C8B-B14F-4D97-AF65-F5344CB8AC3E}">
        <p14:creationId xmlns:p14="http://schemas.microsoft.com/office/powerpoint/2010/main" val="397288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IN" dirty="0"/>
          </a:p>
        </p:txBody>
      </p:sp>
      <p:sp>
        <p:nvSpPr>
          <p:cNvPr id="3" name="Content Placeholder 2"/>
          <p:cNvSpPr>
            <a:spLocks noGrp="1"/>
          </p:cNvSpPr>
          <p:nvPr>
            <p:ph idx="1"/>
          </p:nvPr>
        </p:nvSpPr>
        <p:spPr/>
        <p:txBody>
          <a:bodyPr/>
          <a:lstStyle/>
          <a:p>
            <a:r>
              <a:rPr lang="en-US" dirty="0" smtClean="0"/>
              <a:t>An online platform where people can view coding questions and then submit their questions to the website which will judge their solutions on some test cases and give the results to the user instantaneously.</a:t>
            </a:r>
            <a:endParaRPr lang="en-IN" dirty="0"/>
          </a:p>
        </p:txBody>
      </p:sp>
    </p:spTree>
    <p:extLst>
      <p:ext uri="{BB962C8B-B14F-4D97-AF65-F5344CB8AC3E}">
        <p14:creationId xmlns:p14="http://schemas.microsoft.com/office/powerpoint/2010/main" val="209779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IN" dirty="0"/>
          </a:p>
        </p:txBody>
      </p:sp>
      <p:sp>
        <p:nvSpPr>
          <p:cNvPr id="3" name="Content Placeholder 2"/>
          <p:cNvSpPr>
            <a:spLocks noGrp="1"/>
          </p:cNvSpPr>
          <p:nvPr>
            <p:ph idx="1"/>
          </p:nvPr>
        </p:nvSpPr>
        <p:spPr/>
        <p:txBody>
          <a:bodyPr/>
          <a:lstStyle/>
          <a:p>
            <a:r>
              <a:rPr lang="en-US" dirty="0" smtClean="0"/>
              <a:t>Handling multiple requests simultaneously.</a:t>
            </a:r>
          </a:p>
          <a:p>
            <a:r>
              <a:rPr lang="en-US" dirty="0" smtClean="0"/>
              <a:t>Allocating equal amount of resources to each code submitted for fair relative judging of codes.</a:t>
            </a:r>
          </a:p>
          <a:p>
            <a:r>
              <a:rPr lang="en-US" dirty="0" smtClean="0"/>
              <a:t>No prior experience in sending back data to the right user from server.</a:t>
            </a:r>
          </a:p>
          <a:p>
            <a:endParaRPr lang="en-IN" dirty="0"/>
          </a:p>
        </p:txBody>
      </p:sp>
    </p:spTree>
    <p:extLst>
      <p:ext uri="{BB962C8B-B14F-4D97-AF65-F5344CB8AC3E}">
        <p14:creationId xmlns:p14="http://schemas.microsoft.com/office/powerpoint/2010/main" val="341805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idx="1"/>
          </p:nvPr>
        </p:nvSpPr>
        <p:spPr/>
        <p:txBody>
          <a:bodyPr/>
          <a:lstStyle/>
          <a:p>
            <a:pPr marL="0" indent="0">
              <a:buNone/>
            </a:pPr>
            <a:r>
              <a:rPr lang="en-US" dirty="0" smtClean="0"/>
              <a:t>We intend to have following features:</a:t>
            </a:r>
          </a:p>
          <a:p>
            <a:pPr marL="514350" indent="-514350">
              <a:buFont typeface="+mj-lt"/>
              <a:buAutoNum type="arabicPeriod"/>
            </a:pPr>
            <a:r>
              <a:rPr lang="en-US" dirty="0" smtClean="0"/>
              <a:t>Online account of each user.</a:t>
            </a:r>
          </a:p>
          <a:p>
            <a:pPr marL="514350" indent="-514350">
              <a:buFont typeface="+mj-lt"/>
              <a:buAutoNum type="arabicPeriod"/>
            </a:pPr>
            <a:r>
              <a:rPr lang="en-US" dirty="0" smtClean="0"/>
              <a:t>Guest account to submit solutions but results will not be saved.</a:t>
            </a:r>
          </a:p>
          <a:p>
            <a:pPr marL="514350" indent="-514350">
              <a:buFont typeface="+mj-lt"/>
              <a:buAutoNum type="arabicPeriod"/>
            </a:pPr>
            <a:r>
              <a:rPr lang="en-US" dirty="0" smtClean="0"/>
              <a:t>View questions online, submit solutions and get instant result in the form of time taken by the program and max. amount of memory used by the program.</a:t>
            </a:r>
          </a:p>
          <a:p>
            <a:pPr marL="514350" indent="-514350">
              <a:buFont typeface="+mj-lt"/>
              <a:buAutoNum type="arabicPeriod"/>
            </a:pPr>
            <a:r>
              <a:rPr lang="en-US" dirty="0" smtClean="0"/>
              <a:t>Results of the registered user will be saved in a database.</a:t>
            </a:r>
          </a:p>
          <a:p>
            <a:pPr marL="514350" indent="-514350">
              <a:buFont typeface="+mj-lt"/>
              <a:buAutoNum type="arabicPeriod"/>
            </a:pPr>
            <a:r>
              <a:rPr lang="en-US" dirty="0" smtClean="0"/>
              <a:t>User can submit a file which contains the solution or	can write his/her solution in an online (a very simple) IDE.</a:t>
            </a:r>
            <a:endParaRPr lang="en-IN" dirty="0"/>
          </a:p>
        </p:txBody>
      </p:sp>
    </p:spTree>
    <p:extLst>
      <p:ext uri="{BB962C8B-B14F-4D97-AF65-F5344CB8AC3E}">
        <p14:creationId xmlns:p14="http://schemas.microsoft.com/office/powerpoint/2010/main" val="1424159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CS307 System Practicum</vt:lpstr>
      <vt:lpstr>The problem</vt:lpstr>
      <vt:lpstr>Challenges</vt:lpstr>
      <vt:lpstr>Features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CS307 System Practicum</dc:title>
  <dc:creator>Gopal</dc:creator>
  <cp:lastModifiedBy>Gopal</cp:lastModifiedBy>
  <cp:revision>3</cp:revision>
  <dcterms:created xsi:type="dcterms:W3CDTF">2015-10-09T10:09:36Z</dcterms:created>
  <dcterms:modified xsi:type="dcterms:W3CDTF">2015-10-09T10:23:23Z</dcterms:modified>
</cp:coreProperties>
</file>