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63" r:id="rId7"/>
    <p:sldId id="258"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4" autoAdjust="0"/>
    <p:restoredTop sz="94660"/>
  </p:normalViewPr>
  <p:slideViewPr>
    <p:cSldViewPr snapToGrid="0">
      <p:cViewPr varScale="1">
        <p:scale>
          <a:sx n="74" d="100"/>
          <a:sy n="74" d="100"/>
        </p:scale>
        <p:origin x="5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5BDAD57-32F3-46F8-93EE-17CD5A6A18E9}" type="datetimeFigureOut">
              <a:rPr lang="en-IN" smtClean="0"/>
              <a:t>16-10-2015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FA8DDCB-8245-47E3-B6FE-F3667A93269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4992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BDAD57-32F3-46F8-93EE-17CD5A6A18E9}" type="datetimeFigureOut">
              <a:rPr lang="en-IN" smtClean="0"/>
              <a:t>16-10-2015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A8DDCB-8245-47E3-B6FE-F3667A932692}" type="slidenum">
              <a:rPr lang="en-IN" smtClean="0"/>
              <a:t>‹#›</a:t>
            </a:fld>
            <a:endParaRPr lang="en-IN"/>
          </a:p>
        </p:txBody>
      </p:sp>
    </p:spTree>
    <p:extLst>
      <p:ext uri="{BB962C8B-B14F-4D97-AF65-F5344CB8AC3E}">
        <p14:creationId xmlns:p14="http://schemas.microsoft.com/office/powerpoint/2010/main" val="1137253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BDAD57-32F3-46F8-93EE-17CD5A6A18E9}" type="datetimeFigureOut">
              <a:rPr lang="en-IN" smtClean="0"/>
              <a:t>16-10-2015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A8DDCB-8245-47E3-B6FE-F3667A93269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5860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BDAD57-32F3-46F8-93EE-17CD5A6A18E9}" type="datetimeFigureOut">
              <a:rPr lang="en-IN" smtClean="0"/>
              <a:t>16-10-2015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A8DDCB-8245-47E3-B6FE-F3667A93269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2198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BDAD57-32F3-46F8-93EE-17CD5A6A18E9}" type="datetimeFigureOut">
              <a:rPr lang="en-IN" smtClean="0"/>
              <a:t>16-10-2015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A8DDCB-8245-47E3-B6FE-F3667A932692}" type="slidenum">
              <a:rPr lang="en-IN" smtClean="0"/>
              <a:t>‹#›</a:t>
            </a:fld>
            <a:endParaRPr lang="en-IN"/>
          </a:p>
        </p:txBody>
      </p:sp>
    </p:spTree>
    <p:extLst>
      <p:ext uri="{BB962C8B-B14F-4D97-AF65-F5344CB8AC3E}">
        <p14:creationId xmlns:p14="http://schemas.microsoft.com/office/powerpoint/2010/main" val="2377299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BDAD57-32F3-46F8-93EE-17CD5A6A18E9}" type="datetimeFigureOut">
              <a:rPr lang="en-IN" smtClean="0"/>
              <a:t>16-10-2015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A8DDCB-8245-47E3-B6FE-F3667A93269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6437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BDAD57-32F3-46F8-93EE-17CD5A6A18E9}" type="datetimeFigureOut">
              <a:rPr lang="en-IN" smtClean="0"/>
              <a:t>16-10-2015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A8DDCB-8245-47E3-B6FE-F3667A93269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3133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BDAD57-32F3-46F8-93EE-17CD5A6A18E9}" type="datetimeFigureOut">
              <a:rPr lang="en-IN" smtClean="0"/>
              <a:t>16-10-2015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A8DDCB-8245-47E3-B6FE-F3667A93269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32131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BDAD57-32F3-46F8-93EE-17CD5A6A18E9}" type="datetimeFigureOut">
              <a:rPr lang="en-IN" smtClean="0"/>
              <a:t>16-10-2015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A8DDCB-8245-47E3-B6FE-F3667A93269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3457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BDAD57-32F3-46F8-93EE-17CD5A6A18E9}" type="datetimeFigureOut">
              <a:rPr lang="en-IN" smtClean="0"/>
              <a:t>16-10-2015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A8DDCB-8245-47E3-B6FE-F3667A932692}" type="slidenum">
              <a:rPr lang="en-IN" smtClean="0"/>
              <a:t>‹#›</a:t>
            </a:fld>
            <a:endParaRPr lang="en-IN"/>
          </a:p>
        </p:txBody>
      </p:sp>
    </p:spTree>
    <p:extLst>
      <p:ext uri="{BB962C8B-B14F-4D97-AF65-F5344CB8AC3E}">
        <p14:creationId xmlns:p14="http://schemas.microsoft.com/office/powerpoint/2010/main" val="2752599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BDAD57-32F3-46F8-93EE-17CD5A6A18E9}" type="datetimeFigureOut">
              <a:rPr lang="en-IN" smtClean="0"/>
              <a:t>16-10-2015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A8DDCB-8245-47E3-B6FE-F3667A93269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1591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BDAD57-32F3-46F8-93EE-17CD5A6A18E9}" type="datetimeFigureOut">
              <a:rPr lang="en-IN" smtClean="0"/>
              <a:t>16-10-2015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A8DDCB-8245-47E3-B6FE-F3667A932692}" type="slidenum">
              <a:rPr lang="en-IN" smtClean="0"/>
              <a:t>‹#›</a:t>
            </a:fld>
            <a:endParaRPr lang="en-IN"/>
          </a:p>
        </p:txBody>
      </p:sp>
    </p:spTree>
    <p:extLst>
      <p:ext uri="{BB962C8B-B14F-4D97-AF65-F5344CB8AC3E}">
        <p14:creationId xmlns:p14="http://schemas.microsoft.com/office/powerpoint/2010/main" val="2287807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BDAD57-32F3-46F8-93EE-17CD5A6A18E9}" type="datetimeFigureOut">
              <a:rPr lang="en-IN" smtClean="0"/>
              <a:t>16-10-2015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A8DDCB-8245-47E3-B6FE-F3667A93269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166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BDAD57-32F3-46F8-93EE-17CD5A6A18E9}" type="datetimeFigureOut">
              <a:rPr lang="en-IN" smtClean="0"/>
              <a:t>16-10-2015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A8DDCB-8245-47E3-B6FE-F3667A93269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1969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BDAD57-32F3-46F8-93EE-17CD5A6A18E9}" type="datetimeFigureOut">
              <a:rPr lang="en-IN" smtClean="0"/>
              <a:t>16-10-2015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A8DDCB-8245-47E3-B6FE-F3667A932692}" type="slidenum">
              <a:rPr lang="en-IN" smtClean="0"/>
              <a:t>‹#›</a:t>
            </a:fld>
            <a:endParaRPr lang="en-IN"/>
          </a:p>
        </p:txBody>
      </p:sp>
    </p:spTree>
    <p:extLst>
      <p:ext uri="{BB962C8B-B14F-4D97-AF65-F5344CB8AC3E}">
        <p14:creationId xmlns:p14="http://schemas.microsoft.com/office/powerpoint/2010/main" val="336321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BDAD57-32F3-46F8-93EE-17CD5A6A18E9}" type="datetimeFigureOut">
              <a:rPr lang="en-IN" smtClean="0"/>
              <a:t>16-10-2015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A8DDCB-8245-47E3-B6FE-F3667A93269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5550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BDAD57-32F3-46F8-93EE-17CD5A6A18E9}" type="datetimeFigureOut">
              <a:rPr lang="en-IN" smtClean="0"/>
              <a:t>16-10-2015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A8DDCB-8245-47E3-B6FE-F3667A932692}" type="slidenum">
              <a:rPr lang="en-IN" smtClean="0"/>
              <a:t>‹#›</a:t>
            </a:fld>
            <a:endParaRPr lang="en-IN"/>
          </a:p>
        </p:txBody>
      </p:sp>
    </p:spTree>
    <p:extLst>
      <p:ext uri="{BB962C8B-B14F-4D97-AF65-F5344CB8AC3E}">
        <p14:creationId xmlns:p14="http://schemas.microsoft.com/office/powerpoint/2010/main" val="3569299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BDAD57-32F3-46F8-93EE-17CD5A6A18E9}" type="datetimeFigureOut">
              <a:rPr lang="en-IN" smtClean="0"/>
              <a:t>16-10-2015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A8DDCB-8245-47E3-B6FE-F3667A932692}" type="slidenum">
              <a:rPr lang="en-IN" smtClean="0"/>
              <a:t>‹#›</a:t>
            </a:fld>
            <a:endParaRPr lang="en-IN"/>
          </a:p>
        </p:txBody>
      </p:sp>
    </p:spTree>
    <p:extLst>
      <p:ext uri="{BB962C8B-B14F-4D97-AF65-F5344CB8AC3E}">
        <p14:creationId xmlns:p14="http://schemas.microsoft.com/office/powerpoint/2010/main" val="23542671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CS307 </a:t>
            </a:r>
            <a:r>
              <a:rPr lang="en-US" dirty="0" smtClean="0"/>
              <a:t/>
            </a:r>
            <a:br>
              <a:rPr lang="en-US" dirty="0" smtClean="0"/>
            </a:br>
            <a:r>
              <a:rPr lang="en-US" dirty="0" smtClean="0"/>
              <a:t>System </a:t>
            </a:r>
            <a:r>
              <a:rPr lang="en-US" dirty="0" smtClean="0"/>
              <a:t>Practicum</a:t>
            </a:r>
            <a:endParaRPr lang="en-IN" dirty="0"/>
          </a:p>
        </p:txBody>
      </p:sp>
      <p:sp>
        <p:nvSpPr>
          <p:cNvPr id="3" name="Subtitle 2"/>
          <p:cNvSpPr>
            <a:spLocks noGrp="1"/>
          </p:cNvSpPr>
          <p:nvPr>
            <p:ph type="subTitle" idx="1"/>
          </p:nvPr>
        </p:nvSpPr>
        <p:spPr/>
        <p:txBody>
          <a:bodyPr/>
          <a:lstStyle/>
          <a:p>
            <a:r>
              <a:rPr lang="en-US" dirty="0" smtClean="0"/>
              <a:t>Project on Online coding judge</a:t>
            </a:r>
            <a:br>
              <a:rPr lang="en-US" dirty="0" smtClean="0"/>
            </a:br>
            <a:r>
              <a:rPr lang="en-US" dirty="0" smtClean="0"/>
              <a:t>by Gopal </a:t>
            </a:r>
            <a:r>
              <a:rPr lang="en-US" dirty="0" smtClean="0"/>
              <a:t>Krishan </a:t>
            </a:r>
            <a:r>
              <a:rPr lang="en-US" dirty="0" smtClean="0"/>
              <a:t>Aggarwal(B13121)</a:t>
            </a:r>
            <a:br>
              <a:rPr lang="en-US" dirty="0" smtClean="0"/>
            </a:br>
            <a:r>
              <a:rPr lang="en-US" dirty="0" err="1" smtClean="0"/>
              <a:t>Tushar</a:t>
            </a:r>
            <a:r>
              <a:rPr lang="en-US" dirty="0" smtClean="0"/>
              <a:t> </a:t>
            </a:r>
            <a:r>
              <a:rPr lang="en-US" dirty="0" smtClean="0"/>
              <a:t>Gupta(B13235</a:t>
            </a:r>
            <a:r>
              <a:rPr lang="en-US" dirty="0" smtClean="0"/>
              <a:t>)</a:t>
            </a:r>
            <a:endParaRPr lang="en-IN" dirty="0"/>
          </a:p>
        </p:txBody>
      </p:sp>
    </p:spTree>
    <p:extLst>
      <p:ext uri="{BB962C8B-B14F-4D97-AF65-F5344CB8AC3E}">
        <p14:creationId xmlns:p14="http://schemas.microsoft.com/office/powerpoint/2010/main" val="3972883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online judge</a:t>
            </a:r>
            <a:endParaRPr lang="en-IN" dirty="0"/>
          </a:p>
        </p:txBody>
      </p:sp>
      <p:sp>
        <p:nvSpPr>
          <p:cNvPr id="3" name="Content Placeholder 2"/>
          <p:cNvSpPr>
            <a:spLocks noGrp="1"/>
          </p:cNvSpPr>
          <p:nvPr>
            <p:ph idx="1"/>
          </p:nvPr>
        </p:nvSpPr>
        <p:spPr/>
        <p:txBody>
          <a:bodyPr/>
          <a:lstStyle/>
          <a:p>
            <a:pPr marL="0" indent="0">
              <a:buNone/>
            </a:pPr>
            <a:r>
              <a:rPr lang="en-US" dirty="0" smtClean="0"/>
              <a:t>An online platform where users can view coding questions and then submit their questions to the website which will judge their solutions on several test cases and give the results to the user instantaneously.</a:t>
            </a:r>
            <a:endParaRPr lang="en-IN" dirty="0"/>
          </a:p>
        </p:txBody>
      </p:sp>
    </p:spTree>
    <p:extLst>
      <p:ext uri="{BB962C8B-B14F-4D97-AF65-F5344CB8AC3E}">
        <p14:creationId xmlns:p14="http://schemas.microsoft.com/office/powerpoint/2010/main" val="2097799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in existing similar systems</a:t>
            </a:r>
            <a:endParaRPr lang="en-IN" dirty="0"/>
          </a:p>
        </p:txBody>
      </p:sp>
      <p:sp>
        <p:nvSpPr>
          <p:cNvPr id="3" name="Content Placeholder 2"/>
          <p:cNvSpPr>
            <a:spLocks noGrp="1"/>
          </p:cNvSpPr>
          <p:nvPr>
            <p:ph idx="1"/>
          </p:nvPr>
        </p:nvSpPr>
        <p:spPr/>
        <p:txBody>
          <a:bodyPr/>
          <a:lstStyle/>
          <a:p>
            <a:r>
              <a:rPr lang="en-US" dirty="0" smtClean="0"/>
              <a:t>Users can view problems of different categories – according to difficulty and type of algorithm.</a:t>
            </a:r>
          </a:p>
          <a:p>
            <a:r>
              <a:rPr lang="en-US" dirty="0" smtClean="0"/>
              <a:t>Users can create an account on the website and thus save their progress on the website.</a:t>
            </a:r>
          </a:p>
          <a:p>
            <a:r>
              <a:rPr lang="en-US" dirty="0" smtClean="0"/>
              <a:t>Users can submit solution program to any given problem on the website. The submission can be made through a file or user can type code on a simple code editor provided in the website.</a:t>
            </a:r>
          </a:p>
        </p:txBody>
      </p:sp>
    </p:spTree>
    <p:extLst>
      <p:ext uri="{BB962C8B-B14F-4D97-AF65-F5344CB8AC3E}">
        <p14:creationId xmlns:p14="http://schemas.microsoft.com/office/powerpoint/2010/main" val="646450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features(contd.)</a:t>
            </a:r>
            <a:endParaRPr lang="en-IN" dirty="0"/>
          </a:p>
        </p:txBody>
      </p:sp>
      <p:sp>
        <p:nvSpPr>
          <p:cNvPr id="3" name="Content Placeholder 2"/>
          <p:cNvSpPr>
            <a:spLocks noGrp="1"/>
          </p:cNvSpPr>
          <p:nvPr>
            <p:ph idx="1"/>
          </p:nvPr>
        </p:nvSpPr>
        <p:spPr/>
        <p:txBody>
          <a:bodyPr/>
          <a:lstStyle/>
          <a:p>
            <a:r>
              <a:rPr lang="en-US" dirty="0"/>
              <a:t>The submitted code will be tested against several test cases and the user will be provided a report which will </a:t>
            </a:r>
            <a:r>
              <a:rPr lang="en-US" dirty="0" smtClean="0"/>
              <a:t>include</a:t>
            </a:r>
            <a:r>
              <a:rPr lang="en-IN" dirty="0" smtClean="0"/>
              <a:t>:</a:t>
            </a:r>
          </a:p>
          <a:p>
            <a:pPr lvl="1"/>
            <a:r>
              <a:rPr lang="en-US" dirty="0" smtClean="0"/>
              <a:t>Whether code compiled successfully and if not report the compile-time error.</a:t>
            </a:r>
          </a:p>
          <a:p>
            <a:pPr lvl="1"/>
            <a:r>
              <a:rPr lang="en-US" dirty="0" smtClean="0"/>
              <a:t>Whether the program generated any run time error.</a:t>
            </a:r>
            <a:endParaRPr lang="en-US" dirty="0" smtClean="0"/>
          </a:p>
          <a:p>
            <a:pPr lvl="1"/>
            <a:r>
              <a:rPr lang="en-US" dirty="0" smtClean="0"/>
              <a:t>Whether </a:t>
            </a:r>
            <a:r>
              <a:rPr lang="en-US" dirty="0" smtClean="0"/>
              <a:t>each test case was passed successfully.</a:t>
            </a:r>
          </a:p>
          <a:p>
            <a:pPr lvl="1"/>
            <a:r>
              <a:rPr lang="en-US" dirty="0" smtClean="0"/>
              <a:t>Time taken to pass each test case.</a:t>
            </a:r>
          </a:p>
          <a:p>
            <a:pPr lvl="1"/>
            <a:r>
              <a:rPr lang="en-US" dirty="0" smtClean="0"/>
              <a:t>Total time and space taken by the program</a:t>
            </a:r>
            <a:r>
              <a:rPr lang="en-US" dirty="0" smtClean="0"/>
              <a:t>.</a:t>
            </a:r>
          </a:p>
          <a:p>
            <a:pPr lvl="1"/>
            <a:endParaRPr lang="en-IN" dirty="0"/>
          </a:p>
        </p:txBody>
      </p:sp>
    </p:spTree>
    <p:extLst>
      <p:ext uri="{BB962C8B-B14F-4D97-AF65-F5344CB8AC3E}">
        <p14:creationId xmlns:p14="http://schemas.microsoft.com/office/powerpoint/2010/main" val="2621066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features we are implementing</a:t>
            </a:r>
            <a:endParaRPr lang="en-IN" dirty="0"/>
          </a:p>
        </p:txBody>
      </p:sp>
      <p:sp>
        <p:nvSpPr>
          <p:cNvPr id="3" name="Content Placeholder 2"/>
          <p:cNvSpPr>
            <a:spLocks noGrp="1"/>
          </p:cNvSpPr>
          <p:nvPr>
            <p:ph idx="1"/>
          </p:nvPr>
        </p:nvSpPr>
        <p:spPr/>
        <p:txBody>
          <a:bodyPr/>
          <a:lstStyle/>
          <a:p>
            <a:r>
              <a:rPr lang="en-US" dirty="0" smtClean="0"/>
              <a:t>Plagiarism Checker</a:t>
            </a:r>
          </a:p>
          <a:p>
            <a:r>
              <a:rPr lang="en-US" dirty="0" smtClean="0"/>
              <a:t>Detailed report for each submission.</a:t>
            </a:r>
          </a:p>
          <a:p>
            <a:r>
              <a:rPr lang="en-US" dirty="0" smtClean="0"/>
              <a:t>Submitted code analysis:</a:t>
            </a:r>
          </a:p>
          <a:p>
            <a:pPr lvl="1"/>
            <a:r>
              <a:rPr lang="en-US" dirty="0" smtClean="0"/>
              <a:t>Time complexity of the code</a:t>
            </a:r>
          </a:p>
          <a:p>
            <a:pPr lvl="1"/>
            <a:r>
              <a:rPr lang="en-US" dirty="0" smtClean="0"/>
              <a:t>Space complexity of the code</a:t>
            </a:r>
            <a:endParaRPr lang="en-US" dirty="0"/>
          </a:p>
          <a:p>
            <a:r>
              <a:rPr lang="en-US" dirty="0" smtClean="0"/>
              <a:t>Send an email to user sending detailed report of the submission made.</a:t>
            </a:r>
            <a:endParaRPr lang="en-US" dirty="0"/>
          </a:p>
        </p:txBody>
      </p:sp>
    </p:spTree>
    <p:extLst>
      <p:ext uri="{BB962C8B-B14F-4D97-AF65-F5344CB8AC3E}">
        <p14:creationId xmlns:p14="http://schemas.microsoft.com/office/powerpoint/2010/main" val="1349105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potential features</a:t>
            </a:r>
            <a:endParaRPr lang="en-IN" dirty="0"/>
          </a:p>
        </p:txBody>
      </p:sp>
      <p:sp>
        <p:nvSpPr>
          <p:cNvPr id="3" name="Content Placeholder 2"/>
          <p:cNvSpPr>
            <a:spLocks noGrp="1"/>
          </p:cNvSpPr>
          <p:nvPr>
            <p:ph idx="1"/>
          </p:nvPr>
        </p:nvSpPr>
        <p:spPr/>
        <p:txBody>
          <a:bodyPr/>
          <a:lstStyle/>
          <a:p>
            <a:r>
              <a:rPr lang="en-US" dirty="0" smtClean="0"/>
              <a:t>Recommendation of the suitable problems to the user based on past problems solved.</a:t>
            </a:r>
          </a:p>
          <a:p>
            <a:r>
              <a:rPr lang="en-US" dirty="0" smtClean="0"/>
              <a:t>Online debugger.</a:t>
            </a:r>
          </a:p>
          <a:p>
            <a:r>
              <a:rPr lang="en-US" dirty="0" smtClean="0"/>
              <a:t>Form teams online.</a:t>
            </a:r>
          </a:p>
          <a:p>
            <a:r>
              <a:rPr lang="en-US" dirty="0" smtClean="0"/>
              <a:t>Hosting online coding contests.</a:t>
            </a:r>
          </a:p>
        </p:txBody>
      </p:sp>
    </p:spTree>
    <p:extLst>
      <p:ext uri="{BB962C8B-B14F-4D97-AF65-F5344CB8AC3E}">
        <p14:creationId xmlns:p14="http://schemas.microsoft.com/office/powerpoint/2010/main" val="824452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IN" dirty="0"/>
          </a:p>
        </p:txBody>
      </p:sp>
      <p:sp>
        <p:nvSpPr>
          <p:cNvPr id="3" name="Content Placeholder 2"/>
          <p:cNvSpPr>
            <a:spLocks noGrp="1"/>
          </p:cNvSpPr>
          <p:nvPr>
            <p:ph idx="1"/>
          </p:nvPr>
        </p:nvSpPr>
        <p:spPr/>
        <p:txBody>
          <a:bodyPr>
            <a:normAutofit fontScale="92500"/>
          </a:bodyPr>
          <a:lstStyle/>
          <a:p>
            <a:r>
              <a:rPr lang="en-US" dirty="0" smtClean="0"/>
              <a:t>Handling multiple requests simultaneously.</a:t>
            </a:r>
          </a:p>
          <a:p>
            <a:r>
              <a:rPr lang="en-US" dirty="0" smtClean="0"/>
              <a:t>Allocating equal amount of resources to each code submitted for fair relative judging of codes.</a:t>
            </a:r>
          </a:p>
          <a:p>
            <a:r>
              <a:rPr lang="en-US" dirty="0" smtClean="0"/>
              <a:t>Limiting system resources per submission( i.e. CPU time, Memory, Disk Usage)</a:t>
            </a:r>
          </a:p>
          <a:p>
            <a:r>
              <a:rPr lang="en-US" dirty="0" smtClean="0"/>
              <a:t>Limit access to </a:t>
            </a:r>
            <a:r>
              <a:rPr lang="en-US" dirty="0" err="1" smtClean="0"/>
              <a:t>filesystem</a:t>
            </a:r>
            <a:r>
              <a:rPr lang="en-US" dirty="0" smtClean="0"/>
              <a:t> so that the program can’t read submission from other users.</a:t>
            </a:r>
          </a:p>
          <a:p>
            <a:r>
              <a:rPr lang="en-US" dirty="0" smtClean="0"/>
              <a:t>Disable network access so that program does not try to send data over the network.</a:t>
            </a:r>
            <a:endParaRPr lang="en-IN" dirty="0"/>
          </a:p>
        </p:txBody>
      </p:sp>
    </p:spTree>
    <p:extLst>
      <p:ext uri="{BB962C8B-B14F-4D97-AF65-F5344CB8AC3E}">
        <p14:creationId xmlns:p14="http://schemas.microsoft.com/office/powerpoint/2010/main" val="3418057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 of the project</a:t>
            </a:r>
            <a:endParaRPr lang="en-IN" dirty="0"/>
          </a:p>
        </p:txBody>
      </p:sp>
      <p:sp>
        <p:nvSpPr>
          <p:cNvPr id="3" name="Content Placeholder 2"/>
          <p:cNvSpPr>
            <a:spLocks noGrp="1"/>
          </p:cNvSpPr>
          <p:nvPr>
            <p:ph idx="1"/>
          </p:nvPr>
        </p:nvSpPr>
        <p:spPr/>
        <p:txBody>
          <a:bodyPr/>
          <a:lstStyle/>
          <a:p>
            <a:pPr marL="0" indent="0">
              <a:buNone/>
            </a:pPr>
            <a:r>
              <a:rPr lang="en-US" dirty="0" smtClean="0"/>
              <a:t>The project can be continued to develop a full-fledged personalized online judge for IIT Mandi. Problems can be categorized semester-wise in sync with the knowledge of the students. A whole community can be developed around it!</a:t>
            </a:r>
            <a:endParaRPr lang="en-IN" dirty="0"/>
          </a:p>
        </p:txBody>
      </p:sp>
    </p:spTree>
    <p:extLst>
      <p:ext uri="{BB962C8B-B14F-4D97-AF65-F5344CB8AC3E}">
        <p14:creationId xmlns:p14="http://schemas.microsoft.com/office/powerpoint/2010/main" val="37161009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190</TotalTime>
  <Words>371</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CS307  System Practicum</vt:lpstr>
      <vt:lpstr>What is online judge</vt:lpstr>
      <vt:lpstr>Features in existing similar systems</vt:lpstr>
      <vt:lpstr>Existing features(contd.)</vt:lpstr>
      <vt:lpstr>New features we are implementing</vt:lpstr>
      <vt:lpstr>Other potential features</vt:lpstr>
      <vt:lpstr>Challenges</vt:lpstr>
      <vt:lpstr>Relevance of the project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CS307 System Practicum</dc:title>
  <dc:creator>Gopal</dc:creator>
  <cp:lastModifiedBy>Gopal</cp:lastModifiedBy>
  <cp:revision>10</cp:revision>
  <dcterms:created xsi:type="dcterms:W3CDTF">2015-10-09T10:09:36Z</dcterms:created>
  <dcterms:modified xsi:type="dcterms:W3CDTF">2015-10-16T00:09:12Z</dcterms:modified>
</cp:coreProperties>
</file>