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62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81" r:id="rId18"/>
    <p:sldId id="282" r:id="rId19"/>
    <p:sldId id="283" r:id="rId20"/>
    <p:sldId id="270" r:id="rId21"/>
    <p:sldId id="271" r:id="rId22"/>
    <p:sldId id="284" r:id="rId23"/>
    <p:sldId id="285" r:id="rId24"/>
    <p:sldId id="286" r:id="rId25"/>
    <p:sldId id="272" r:id="rId26"/>
    <p:sldId id="273" r:id="rId27"/>
    <p:sldId id="274" r:id="rId28"/>
    <p:sldId id="276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89" autoAdjust="0"/>
  </p:normalViewPr>
  <p:slideViewPr>
    <p:cSldViewPr>
      <p:cViewPr varScale="1">
        <p:scale>
          <a:sx n="71" d="100"/>
          <a:sy n="71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DB0D144-58D8-49B9-9BFA-3C9CA4A5DF3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8561F18-26A6-429A-9CC1-BEE88B734B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Thesis Defense</a:t>
            </a:r>
            <a:br>
              <a:rPr lang="en-US" sz="3500" dirty="0" smtClean="0"/>
            </a:br>
            <a:r>
              <a:rPr lang="en-US" sz="3500" dirty="0" smtClean="0"/>
              <a:t>An alternative data structure to Line Sweep Algorithm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Tushar </a:t>
            </a:r>
            <a:r>
              <a:rPr lang="en-US" dirty="0" smtClean="0"/>
              <a:t>S. </a:t>
            </a:r>
            <a:r>
              <a:rPr lang="en-US" dirty="0" smtClean="0"/>
              <a:t>Jadhav</a:t>
            </a:r>
          </a:p>
          <a:p>
            <a:r>
              <a:rPr lang="en-US" dirty="0" smtClean="0"/>
              <a:t>Computer Science Department</a:t>
            </a:r>
          </a:p>
          <a:p>
            <a:r>
              <a:rPr lang="en-US" dirty="0" smtClean="0"/>
              <a:t>San Diego State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August 14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Sweep line passing through lines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009900"/>
            <a:ext cx="57435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Sweep line passing though a horizontal line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76625"/>
            <a:ext cx="3748087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most important data structures used in the algorithm are:</a:t>
            </a:r>
          </a:p>
          <a:p>
            <a:pPr marL="0" indent="0">
              <a:buNone/>
            </a:pPr>
            <a:r>
              <a:rPr lang="en-US" dirty="0" smtClean="0"/>
              <a:t>    1. The event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The status structure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are these data structure used for?</a:t>
            </a:r>
          </a:p>
          <a:p>
            <a:r>
              <a:rPr lang="en-US" dirty="0" smtClean="0"/>
              <a:t>How are they implemented?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binary search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43200"/>
            <a:ext cx="3500437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AVL Tree used by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internal node must store the right-most leaf in its left subtree. In other words each internal node must store it’s “in order predecessor”.</a:t>
            </a:r>
          </a:p>
          <a:p>
            <a:endParaRPr lang="en-US" dirty="0" smtClean="0"/>
          </a:p>
          <a:p>
            <a:r>
              <a:rPr lang="en-US" dirty="0" smtClean="0"/>
              <a:t>The left to right order of the leaves of the tree should correspond to its left to right order in the Cartesian coordinate space.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Quite a challenge to implement such an AVL tree programmatically with functions such as “Add” and “Remove”.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new Left Leaf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8100"/>
            <a:ext cx="6086475" cy="2686050"/>
          </a:xfrm>
        </p:spPr>
      </p:pic>
    </p:spTree>
    <p:extLst>
      <p:ext uri="{BB962C8B-B14F-4D97-AF65-F5344CB8AC3E}">
        <p14:creationId xmlns:p14="http://schemas.microsoft.com/office/powerpoint/2010/main" val="207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new Right Leaf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57" y="2119313"/>
            <a:ext cx="4807049" cy="3603625"/>
          </a:xfrm>
        </p:spPr>
      </p:pic>
    </p:spTree>
    <p:extLst>
      <p:ext uri="{BB962C8B-B14F-4D97-AF65-F5344CB8AC3E}">
        <p14:creationId xmlns:p14="http://schemas.microsoft.com/office/powerpoint/2010/main" val="94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2168525"/>
            <a:ext cx="5753100" cy="3505200"/>
          </a:xfrm>
        </p:spPr>
      </p:pic>
    </p:spTree>
    <p:extLst>
      <p:ext uri="{BB962C8B-B14F-4D97-AF65-F5344CB8AC3E}">
        <p14:creationId xmlns:p14="http://schemas.microsoft.com/office/powerpoint/2010/main" val="10540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Left Leaf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96" y="2119313"/>
            <a:ext cx="4742370" cy="3603625"/>
          </a:xfrm>
        </p:spPr>
      </p:pic>
    </p:spTree>
    <p:extLst>
      <p:ext uri="{BB962C8B-B14F-4D97-AF65-F5344CB8AC3E}">
        <p14:creationId xmlns:p14="http://schemas.microsoft.com/office/powerpoint/2010/main" val="18093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Right Leaf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80" y="2119313"/>
            <a:ext cx="3861402" cy="3603625"/>
          </a:xfrm>
        </p:spPr>
      </p:pic>
    </p:spTree>
    <p:extLst>
      <p:ext uri="{BB962C8B-B14F-4D97-AF65-F5344CB8AC3E}">
        <p14:creationId xmlns:p14="http://schemas.microsoft.com/office/powerpoint/2010/main" val="18093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Branch of computer science dedicated for study of geometric algorithms.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to solve a lot of real world problems.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Application areas include robotics, artificial intelligence, CAD/ CAM, city planning, Geographic Information Science (GIS), decision making and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single most heavily performed operation on the AVL tree is finding the left and right neighbor.</a:t>
            </a:r>
            <a:endParaRPr lang="en-US" dirty="0"/>
          </a:p>
          <a:p>
            <a:r>
              <a:rPr lang="en-US" dirty="0" smtClean="0"/>
              <a:t>Used extensively thought the algorithm iteratively multiple times.</a:t>
            </a:r>
          </a:p>
          <a:p>
            <a:r>
              <a:rPr lang="en-US" dirty="0" smtClean="0"/>
              <a:t>According to the current implementation, it requires O(log n) time to compute the immediate neighbor.</a:t>
            </a:r>
          </a:p>
          <a:p>
            <a:r>
              <a:rPr lang="en-US" dirty="0" smtClean="0"/>
              <a:t>Performance when the tree contains millions of nodes?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the thesis…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pointers to the left and right neighbor’s only in the leaf nodes.</a:t>
            </a:r>
          </a:p>
          <a:p>
            <a:r>
              <a:rPr lang="en-US" dirty="0" smtClean="0"/>
              <a:t>These pointers are maintained as the tree is gradually evolved.</a:t>
            </a:r>
          </a:p>
          <a:p>
            <a:r>
              <a:rPr lang="en-US" dirty="0" smtClean="0"/>
              <a:t>Now the neighbor finding operation is done in constant time O(1) which is a huge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the thesis…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40" y="2119313"/>
            <a:ext cx="5828682" cy="3603625"/>
          </a:xfrm>
        </p:spPr>
      </p:pic>
    </p:spTree>
    <p:extLst>
      <p:ext uri="{BB962C8B-B14F-4D97-AF65-F5344CB8AC3E}">
        <p14:creationId xmlns:p14="http://schemas.microsoft.com/office/powerpoint/2010/main" val="38649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the thesis…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55" y="2119313"/>
            <a:ext cx="5877052" cy="3603625"/>
          </a:xfrm>
        </p:spPr>
      </p:pic>
    </p:spTree>
    <p:extLst>
      <p:ext uri="{BB962C8B-B14F-4D97-AF65-F5344CB8AC3E}">
        <p14:creationId xmlns:p14="http://schemas.microsoft.com/office/powerpoint/2010/main" val="2623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the thesis…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94" y="2706688"/>
            <a:ext cx="5286375" cy="2428875"/>
          </a:xfrm>
        </p:spPr>
      </p:pic>
    </p:spTree>
    <p:extLst>
      <p:ext uri="{BB962C8B-B14F-4D97-AF65-F5344CB8AC3E}">
        <p14:creationId xmlns:p14="http://schemas.microsoft.com/office/powerpoint/2010/main" val="2623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an extra overhead?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these extra pointers be an extra overhead during …</a:t>
            </a:r>
          </a:p>
          <a:p>
            <a:r>
              <a:rPr lang="en-US" dirty="0" smtClean="0"/>
              <a:t>Addition of a node</a:t>
            </a:r>
          </a:p>
          <a:p>
            <a:r>
              <a:rPr lang="en-US" dirty="0" smtClean="0"/>
              <a:t>Deletion of a node</a:t>
            </a:r>
          </a:p>
          <a:p>
            <a:r>
              <a:rPr lang="en-US" dirty="0" smtClean="0"/>
              <a:t>Tree rotations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about space 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under estimate memory leaks and how to detect them?</a:t>
            </a:r>
          </a:p>
          <a:p>
            <a:r>
              <a:rPr lang="en-US" dirty="0" smtClean="0"/>
              <a:t>Source control the code for better versioning and maintenance.</a:t>
            </a:r>
          </a:p>
          <a:p>
            <a:r>
              <a:rPr lang="en-US" dirty="0" smtClean="0"/>
              <a:t>Importance of Unit tests.</a:t>
            </a:r>
          </a:p>
          <a:p>
            <a:r>
              <a:rPr lang="en-US" dirty="0" smtClean="0"/>
              <a:t>Power of C++ templates.</a:t>
            </a:r>
          </a:p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tush6415\AppData\Local\Microsoft\Windows\Temporary Internet Files\Content.IE5\0ILHCKYG\MP90042281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352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Refactor the code according to the recent MVVM (Model-View-View Model) </a:t>
            </a:r>
            <a:r>
              <a:rPr lang="en-US" dirty="0" smtClean="0"/>
              <a:t>design pattern.</a:t>
            </a:r>
          </a:p>
          <a:p>
            <a:pPr algn="just"/>
            <a:r>
              <a:rPr lang="en-US" dirty="0"/>
              <a:t>Provide a Graphical User Interface (GUI) in ActiveX Control, WPF or Silverlight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Submit the project to the ”CGAL” (Computational Geometry Algorithms Library) open source community after thorough testing.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55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Sweep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popular algorithm in computational geometry.</a:t>
            </a:r>
          </a:p>
          <a:p>
            <a:endParaRPr lang="en-US" dirty="0" smtClean="0"/>
          </a:p>
          <a:p>
            <a:r>
              <a:rPr lang="en-US" dirty="0" smtClean="0"/>
              <a:t>Useful in a lot of areas, most commonly in the map overlay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is finding intersection points among lines not a trivial task?</a:t>
            </a:r>
          </a:p>
        </p:txBody>
      </p:sp>
    </p:spTree>
    <p:extLst>
      <p:ext uri="{BB962C8B-B14F-4D97-AF65-F5344CB8AC3E}">
        <p14:creationId xmlns:p14="http://schemas.microsoft.com/office/powerpoint/2010/main" val="21887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following random lines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95600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Lines showing their orthogonal projection onto Y axis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71800"/>
            <a:ext cx="3657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Event point of sweep line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990850"/>
            <a:ext cx="5400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when intersection point was detected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009900"/>
            <a:ext cx="5743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Sweep line reaching at an intersection point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2971800"/>
            <a:ext cx="5743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Lines have new neighbors 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5734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529</TotalTime>
  <Words>591</Words>
  <Application>Microsoft Office PowerPoint</Application>
  <PresentationFormat>On-screen Show (4:3)</PresentationFormat>
  <Paragraphs>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Pushpin</vt:lpstr>
      <vt:lpstr>Thesis Defense An alternative data structure to Line Sweep Algorithm</vt:lpstr>
      <vt:lpstr>Computational Geometry</vt:lpstr>
      <vt:lpstr>Line Sweep Algorithm</vt:lpstr>
      <vt:lpstr>Algorithm (continued…)</vt:lpstr>
      <vt:lpstr>Algorithm (continued…)</vt:lpstr>
      <vt:lpstr>Algorithm (continued…)</vt:lpstr>
      <vt:lpstr>Algorithm (continued…)</vt:lpstr>
      <vt:lpstr>Algorithm (continued…)</vt:lpstr>
      <vt:lpstr>Algorithm (continued…)</vt:lpstr>
      <vt:lpstr>Algorithm (continued…)</vt:lpstr>
      <vt:lpstr>Algorithm (continued…)</vt:lpstr>
      <vt:lpstr>Data structures</vt:lpstr>
      <vt:lpstr>Binary Search Tree</vt:lpstr>
      <vt:lpstr>AVL Tree used by the algorithm</vt:lpstr>
      <vt:lpstr>Adding new Left Leaf Node</vt:lpstr>
      <vt:lpstr>Adding new Right Leaf Node</vt:lpstr>
      <vt:lpstr>Deleting a node</vt:lpstr>
      <vt:lpstr>Deleting a Left Leaf Node</vt:lpstr>
      <vt:lpstr>Deleting a Right Leaf Node</vt:lpstr>
      <vt:lpstr>Room for performance?</vt:lpstr>
      <vt:lpstr>Theme of the thesis…</vt:lpstr>
      <vt:lpstr>Theme of the thesis…</vt:lpstr>
      <vt:lpstr>Theme of the thesis…</vt:lpstr>
      <vt:lpstr>Theme of the thesis…</vt:lpstr>
      <vt:lpstr>Is this an extra overhead?</vt:lpstr>
      <vt:lpstr>Other things learnt</vt:lpstr>
      <vt:lpstr>Demo</vt:lpstr>
      <vt:lpstr>Future enhancements</vt:lpstr>
      <vt:lpstr>Thank You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 An alternative data structure to Line Sweep Algorithm</dc:title>
  <dc:creator>Tushar Jadhav</dc:creator>
  <cp:lastModifiedBy>Tushar Jadhav</cp:lastModifiedBy>
  <cp:revision>78</cp:revision>
  <dcterms:created xsi:type="dcterms:W3CDTF">2012-05-03T04:40:36Z</dcterms:created>
  <dcterms:modified xsi:type="dcterms:W3CDTF">2012-08-14T19:35:28Z</dcterms:modified>
</cp:coreProperties>
</file>