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Kumar" userId="8aef513c0bbad679" providerId="LiveId" clId="{250FB0D2-1016-4306-91B2-A66281C955D4}"/>
    <pc:docChg chg="undo custSel modSld">
      <pc:chgData name="Tushar Kumar" userId="8aef513c0bbad679" providerId="LiveId" clId="{250FB0D2-1016-4306-91B2-A66281C955D4}" dt="2025-07-31T11:32:41.891" v="3872" actId="1076"/>
      <pc:docMkLst>
        <pc:docMk/>
      </pc:docMkLst>
      <pc:sldChg chg="modSp mod">
        <pc:chgData name="Tushar Kumar" userId="8aef513c0bbad679" providerId="LiveId" clId="{250FB0D2-1016-4306-91B2-A66281C955D4}" dt="2025-07-31T11:32:41.891" v="3872" actId="1076"/>
        <pc:sldMkLst>
          <pc:docMk/>
          <pc:sldMk cId="953325580" sldId="256"/>
        </pc:sldMkLst>
        <pc:spChg chg="mod">
          <ac:chgData name="Tushar Kumar" userId="8aef513c0bbad679" providerId="LiveId" clId="{250FB0D2-1016-4306-91B2-A66281C955D4}" dt="2025-07-31T11:31:59.791" v="3816" actId="20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ushar Kumar" userId="8aef513c0bbad679" providerId="LiveId" clId="{250FB0D2-1016-4306-91B2-A66281C955D4}" dt="2025-07-31T11:32:41.891" v="3872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Tushar Kumar" userId="8aef513c0bbad679" providerId="LiveId" clId="{250FB0D2-1016-4306-91B2-A66281C955D4}" dt="2025-07-30T12:41:52.098" v="844" actId="255"/>
        <pc:sldMkLst>
          <pc:docMk/>
          <pc:sldMk cId="1186421160" sldId="262"/>
        </pc:sldMkLst>
        <pc:spChg chg="mod">
          <ac:chgData name="Tushar Kumar" userId="8aef513c0bbad679" providerId="LiveId" clId="{250FB0D2-1016-4306-91B2-A66281C955D4}" dt="2025-07-30T12:41:52.098" v="844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ushar Kumar" userId="8aef513c0bbad679" providerId="LiveId" clId="{250FB0D2-1016-4306-91B2-A66281C955D4}" dt="2025-07-30T12:43:42.441" v="845" actId="20577"/>
        <pc:sldMkLst>
          <pc:docMk/>
          <pc:sldMk cId="3210358481" sldId="263"/>
        </pc:sldMkLst>
        <pc:spChg chg="mod">
          <ac:chgData name="Tushar Kumar" userId="8aef513c0bbad679" providerId="LiveId" clId="{250FB0D2-1016-4306-91B2-A66281C955D4}" dt="2025-07-30T12:43:42.441" v="845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Tushar Kumar" userId="8aef513c0bbad679" providerId="LiveId" clId="{250FB0D2-1016-4306-91B2-A66281C955D4}" dt="2025-07-30T12:51:36.159" v="1568" actId="113"/>
        <pc:sldMkLst>
          <pc:docMk/>
          <pc:sldMk cId="3202024527" sldId="265"/>
        </pc:sldMkLst>
        <pc:spChg chg="mod">
          <ac:chgData name="Tushar Kumar" userId="8aef513c0bbad679" providerId="LiveId" clId="{250FB0D2-1016-4306-91B2-A66281C955D4}" dt="2025-07-30T12:51:36.159" v="1568" actId="113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Tushar Kumar" userId="8aef513c0bbad679" providerId="LiveId" clId="{250FB0D2-1016-4306-91B2-A66281C955D4}" dt="2025-07-30T13:12:17.263" v="3295" actId="27636"/>
        <pc:sldMkLst>
          <pc:docMk/>
          <pc:sldMk cId="614882681" sldId="2146847055"/>
        </pc:sldMkLst>
        <pc:spChg chg="mod">
          <ac:chgData name="Tushar Kumar" userId="8aef513c0bbad679" providerId="LiveId" clId="{250FB0D2-1016-4306-91B2-A66281C955D4}" dt="2025-07-30T13:12:17.263" v="3295" actId="27636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Tushar Kumar" userId="8aef513c0bbad679" providerId="LiveId" clId="{250FB0D2-1016-4306-91B2-A66281C955D4}" dt="2025-07-30T12:59:50.823" v="2402" actId="14100"/>
        <pc:sldMkLst>
          <pc:docMk/>
          <pc:sldMk cId="3819043843" sldId="2146847057"/>
        </pc:sldMkLst>
        <pc:spChg chg="mod">
          <ac:chgData name="Tushar Kumar" userId="8aef513c0bbad679" providerId="LiveId" clId="{250FB0D2-1016-4306-91B2-A66281C955D4}" dt="2025-07-30T12:59:50.823" v="2402" actId="1410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Tushar Kumar" userId="8aef513c0bbad679" providerId="LiveId" clId="{250FB0D2-1016-4306-91B2-A66281C955D4}" dt="2025-07-30T12:26:17.344" v="6" actId="1076"/>
        <pc:sldMkLst>
          <pc:docMk/>
          <pc:sldMk cId="384733178" sldId="2146847059"/>
        </pc:sldMkLst>
        <pc:picChg chg="add mod">
          <ac:chgData name="Tushar Kumar" userId="8aef513c0bbad679" providerId="LiveId" clId="{250FB0D2-1016-4306-91B2-A66281C955D4}" dt="2025-07-30T12:26:17.344" v="6" actId="1076"/>
          <ac:picMkLst>
            <pc:docMk/>
            <pc:sldMk cId="384733178" sldId="2146847059"/>
            <ac:picMk id="5" creationId="{9454CBD3-92D5-054B-D411-E13F845070C7}"/>
          </ac:picMkLst>
        </pc:picChg>
      </pc:sldChg>
      <pc:sldChg chg="modSp mod">
        <pc:chgData name="Tushar Kumar" userId="8aef513c0bbad679" providerId="LiveId" clId="{250FB0D2-1016-4306-91B2-A66281C955D4}" dt="2025-07-30T14:32:55.068" v="3809" actId="20577"/>
        <pc:sldMkLst>
          <pc:docMk/>
          <pc:sldMk cId="2230664768" sldId="2146847061"/>
        </pc:sldMkLst>
        <pc:spChg chg="mod">
          <ac:chgData name="Tushar Kumar" userId="8aef513c0bbad679" providerId="LiveId" clId="{250FB0D2-1016-4306-91B2-A66281C955D4}" dt="2025-07-30T14:32:55.068" v="3809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Tushar Kumar" userId="8aef513c0bbad679" providerId="LiveId" clId="{250FB0D2-1016-4306-91B2-A66281C955D4}" dt="2025-07-30T13:17:03.597" v="3731" actId="113"/>
        <pc:sldMkLst>
          <pc:docMk/>
          <pc:sldMk cId="4233882376" sldId="2146847062"/>
        </pc:sldMkLst>
        <pc:spChg chg="mod">
          <ac:chgData name="Tushar Kumar" userId="8aef513c0bbad679" providerId="LiveId" clId="{250FB0D2-1016-4306-91B2-A66281C955D4}" dt="2025-07-30T13:17:03.597" v="3731" actId="11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  <pc:docChgLst>
    <pc:chgData name="Tushar Kumar" userId="8aef513c0bbad679" providerId="LiveId" clId="{BBAB3278-5544-4812-8550-2699BC292CB5}"/>
    <pc:docChg chg="modSld">
      <pc:chgData name="Tushar Kumar" userId="8aef513c0bbad679" providerId="LiveId" clId="{BBAB3278-5544-4812-8550-2699BC292CB5}" dt="2025-08-01T13:44:42.399" v="31" actId="20577"/>
      <pc:docMkLst>
        <pc:docMk/>
      </pc:docMkLst>
      <pc:sldChg chg="modSp mod">
        <pc:chgData name="Tushar Kumar" userId="8aef513c0bbad679" providerId="LiveId" clId="{BBAB3278-5544-4812-8550-2699BC292CB5}" dt="2025-08-01T13:44:42.399" v="31" actId="20577"/>
        <pc:sldMkLst>
          <pc:docMk/>
          <pc:sldMk cId="953325580" sldId="256"/>
        </pc:sldMkLst>
        <pc:spChg chg="mod">
          <ac:chgData name="Tushar Kumar" userId="8aef513c0bbad679" providerId="LiveId" clId="{BBAB3278-5544-4812-8550-2699BC292CB5}" dt="2025-08-01T13:44:42.399" v="31" actId="20577"/>
          <ac:spMkLst>
            <pc:docMk/>
            <pc:sldMk cId="953325580" sldId="256"/>
            <ac:spMk id="2" creationId="{A8A11E26-4C38-41A6-9857-11032CEECD80}"/>
          </ac:spMkLst>
        </pc:spChg>
      </pc:sldChg>
      <pc:sldChg chg="modSp">
        <pc:chgData name="Tushar Kumar" userId="8aef513c0bbad679" providerId="LiveId" clId="{BBAB3278-5544-4812-8550-2699BC292CB5}" dt="2025-08-01T12:39:50.136" v="0"/>
        <pc:sldMkLst>
          <pc:docMk/>
          <pc:sldMk cId="2230664768" sldId="2146847061"/>
        </pc:sldMkLst>
        <pc:spChg chg="mod">
          <ac:chgData name="Tushar Kumar" userId="8aef513c0bbad679" providerId="LiveId" clId="{BBAB3278-5544-4812-8550-2699BC292CB5}" dt="2025-08-01T12:39:50.136" v="0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  <pc:docChgLst>
    <pc:chgData name="Tushar Kumar" userId="8aef513c0bbad679" providerId="LiveId" clId="{01AC1FE1-BCFD-48CE-A041-C46A07B5F0C8}"/>
    <pc:docChg chg="undo custSel addSld delSld modSld">
      <pc:chgData name="Tushar Kumar" userId="8aef513c0bbad679" providerId="LiveId" clId="{01AC1FE1-BCFD-48CE-A041-C46A07B5F0C8}" dt="2025-08-01T11:47:10.337" v="983" actId="207"/>
      <pc:docMkLst>
        <pc:docMk/>
      </pc:docMkLst>
      <pc:sldChg chg="modSp mod">
        <pc:chgData name="Tushar Kumar" userId="8aef513c0bbad679" providerId="LiveId" clId="{01AC1FE1-BCFD-48CE-A041-C46A07B5F0C8}" dt="2025-08-01T07:17:02.149" v="97" actId="20577"/>
        <pc:sldMkLst>
          <pc:docMk/>
          <pc:sldMk cId="953325580" sldId="256"/>
        </pc:sldMkLst>
        <pc:spChg chg="mod">
          <ac:chgData name="Tushar Kumar" userId="8aef513c0bbad679" providerId="LiveId" clId="{01AC1FE1-BCFD-48CE-A041-C46A07B5F0C8}" dt="2025-08-01T07:17:02.149" v="9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ushar Kumar" userId="8aef513c0bbad679" providerId="LiveId" clId="{01AC1FE1-BCFD-48CE-A041-C46A07B5F0C8}" dt="2025-08-01T04:51:22.946" v="24" actId="20577"/>
          <ac:spMkLst>
            <pc:docMk/>
            <pc:sldMk cId="953325580" sldId="256"/>
            <ac:spMk id="3" creationId="{00000000-0000-0000-0000-000000000000}"/>
          </ac:spMkLst>
        </pc:spChg>
      </pc:sldChg>
      <pc:sldChg chg="modSp mod">
        <pc:chgData name="Tushar Kumar" userId="8aef513c0bbad679" providerId="LiveId" clId="{01AC1FE1-BCFD-48CE-A041-C46A07B5F0C8}" dt="2025-08-01T04:52:36.143" v="62" actId="115"/>
        <pc:sldMkLst>
          <pc:docMk/>
          <pc:sldMk cId="1186421160" sldId="262"/>
        </pc:sldMkLst>
        <pc:spChg chg="mod">
          <ac:chgData name="Tushar Kumar" userId="8aef513c0bbad679" providerId="LiveId" clId="{01AC1FE1-BCFD-48CE-A041-C46A07B5F0C8}" dt="2025-08-01T04:52:36.143" v="62" actId="11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ushar Kumar" userId="8aef513c0bbad679" providerId="LiveId" clId="{01AC1FE1-BCFD-48CE-A041-C46A07B5F0C8}" dt="2025-08-01T07:22:19.163" v="234" actId="20577"/>
        <pc:sldMkLst>
          <pc:docMk/>
          <pc:sldMk cId="3210358481" sldId="263"/>
        </pc:sldMkLst>
        <pc:spChg chg="mod">
          <ac:chgData name="Tushar Kumar" userId="8aef513c0bbad679" providerId="LiveId" clId="{01AC1FE1-BCFD-48CE-A041-C46A07B5F0C8}" dt="2025-08-01T07:22:19.163" v="234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Tushar Kumar" userId="8aef513c0bbad679" providerId="LiveId" clId="{01AC1FE1-BCFD-48CE-A041-C46A07B5F0C8}" dt="2025-08-01T07:23:54.382" v="235" actId="255"/>
        <pc:sldMkLst>
          <pc:docMk/>
          <pc:sldMk cId="1366800925" sldId="2146847058"/>
        </pc:sldMkLst>
        <pc:spChg chg="mod">
          <ac:chgData name="Tushar Kumar" userId="8aef513c0bbad679" providerId="LiveId" clId="{01AC1FE1-BCFD-48CE-A041-C46A07B5F0C8}" dt="2025-08-01T07:23:54.382" v="235" actId="255"/>
          <ac:spMkLst>
            <pc:docMk/>
            <pc:sldMk cId="1366800925" sldId="2146847058"/>
            <ac:spMk id="3" creationId="{40B9234A-56AB-47BB-E0BD-725AF6684B23}"/>
          </ac:spMkLst>
        </pc:spChg>
      </pc:sldChg>
      <pc:sldChg chg="modSp mod">
        <pc:chgData name="Tushar Kumar" userId="8aef513c0bbad679" providerId="LiveId" clId="{01AC1FE1-BCFD-48CE-A041-C46A07B5F0C8}" dt="2025-07-31T11:43:05.344" v="10" actId="14100"/>
        <pc:sldMkLst>
          <pc:docMk/>
          <pc:sldMk cId="384733178" sldId="2146847059"/>
        </pc:sldMkLst>
        <pc:picChg chg="mod">
          <ac:chgData name="Tushar Kumar" userId="8aef513c0bbad679" providerId="LiveId" clId="{01AC1FE1-BCFD-48CE-A041-C46A07B5F0C8}" dt="2025-07-31T11:43:05.344" v="10" actId="14100"/>
          <ac:picMkLst>
            <pc:docMk/>
            <pc:sldMk cId="384733178" sldId="2146847059"/>
            <ac:picMk id="5" creationId="{9454CBD3-92D5-054B-D411-E13F845070C7}"/>
          </ac:picMkLst>
        </pc:picChg>
      </pc:sldChg>
      <pc:sldChg chg="addSp delSp modSp mod">
        <pc:chgData name="Tushar Kumar" userId="8aef513c0bbad679" providerId="LiveId" clId="{01AC1FE1-BCFD-48CE-A041-C46A07B5F0C8}" dt="2025-08-01T11:46:53.517" v="982" actId="207"/>
        <pc:sldMkLst>
          <pc:docMk/>
          <pc:sldMk cId="2083715239" sldId="2146847060"/>
        </pc:sldMkLst>
        <pc:spChg chg="add mod">
          <ac:chgData name="Tushar Kumar" userId="8aef513c0bbad679" providerId="LiveId" clId="{01AC1FE1-BCFD-48CE-A041-C46A07B5F0C8}" dt="2025-08-01T11:46:53.517" v="982" actId="207"/>
          <ac:spMkLst>
            <pc:docMk/>
            <pc:sldMk cId="2083715239" sldId="2146847060"/>
            <ac:spMk id="3" creationId="{98D7FEE6-FEB9-4961-16D5-080B118F9333}"/>
          </ac:spMkLst>
        </pc:spChg>
        <pc:spChg chg="add del mod">
          <ac:chgData name="Tushar Kumar" userId="8aef513c0bbad679" providerId="LiveId" clId="{01AC1FE1-BCFD-48CE-A041-C46A07B5F0C8}" dt="2025-08-01T07:12:25.831" v="68"/>
          <ac:spMkLst>
            <pc:docMk/>
            <pc:sldMk cId="2083715239" sldId="2146847060"/>
            <ac:spMk id="4" creationId="{703893DF-93C3-5DF9-8A30-3BF16D93C0C3}"/>
          </ac:spMkLst>
        </pc:spChg>
        <pc:picChg chg="add mod">
          <ac:chgData name="Tushar Kumar" userId="8aef513c0bbad679" providerId="LiveId" clId="{01AC1FE1-BCFD-48CE-A041-C46A07B5F0C8}" dt="2025-08-01T11:36:02.788" v="594" actId="1076"/>
          <ac:picMkLst>
            <pc:docMk/>
            <pc:sldMk cId="2083715239" sldId="2146847060"/>
            <ac:picMk id="6" creationId="{DCC0ADB4-6EDE-9BBE-AF7E-117E9D4D1A00}"/>
          </ac:picMkLst>
        </pc:picChg>
        <pc:picChg chg="del">
          <ac:chgData name="Tushar Kumar" userId="8aef513c0bbad679" providerId="LiveId" clId="{01AC1FE1-BCFD-48CE-A041-C46A07B5F0C8}" dt="2025-08-01T07:11:27.047" v="67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addSp delSp modSp mod">
        <pc:chgData name="Tushar Kumar" userId="8aef513c0bbad679" providerId="LiveId" clId="{01AC1FE1-BCFD-48CE-A041-C46A07B5F0C8}" dt="2025-08-01T11:45:46.738" v="978" actId="255"/>
        <pc:sldMkLst>
          <pc:docMk/>
          <pc:sldMk cId="4068668583" sldId="2146847066"/>
        </pc:sldMkLst>
        <pc:spChg chg="add mod">
          <ac:chgData name="Tushar Kumar" userId="8aef513c0bbad679" providerId="LiveId" clId="{01AC1FE1-BCFD-48CE-A041-C46A07B5F0C8}" dt="2025-08-01T11:45:46.738" v="978" actId="255"/>
          <ac:spMkLst>
            <pc:docMk/>
            <pc:sldMk cId="4068668583" sldId="2146847066"/>
            <ac:spMk id="3" creationId="{A235675E-F4E5-98F1-64D1-F5A36BD98ED4}"/>
          </ac:spMkLst>
        </pc:spChg>
        <pc:picChg chg="del">
          <ac:chgData name="Tushar Kumar" userId="8aef513c0bbad679" providerId="LiveId" clId="{01AC1FE1-BCFD-48CE-A041-C46A07B5F0C8}" dt="2025-08-01T07:10:49.256" v="63" actId="478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Tushar Kumar" userId="8aef513c0bbad679" providerId="LiveId" clId="{01AC1FE1-BCFD-48CE-A041-C46A07B5F0C8}" dt="2025-08-01T11:43:23.110" v="955" actId="14100"/>
          <ac:picMkLst>
            <pc:docMk/>
            <pc:sldMk cId="4068668583" sldId="2146847066"/>
            <ac:picMk id="5" creationId="{E7AA48B6-910A-2BD1-B705-3310FBBDC2FF}"/>
          </ac:picMkLst>
        </pc:picChg>
      </pc:sldChg>
      <pc:sldChg chg="addSp delSp modSp mod">
        <pc:chgData name="Tushar Kumar" userId="8aef513c0bbad679" providerId="LiveId" clId="{01AC1FE1-BCFD-48CE-A041-C46A07B5F0C8}" dt="2025-08-01T11:47:10.337" v="983" actId="207"/>
        <pc:sldMkLst>
          <pc:docMk/>
          <pc:sldMk cId="1189541472" sldId="2146847067"/>
        </pc:sldMkLst>
        <pc:spChg chg="add mod">
          <ac:chgData name="Tushar Kumar" userId="8aef513c0bbad679" providerId="LiveId" clId="{01AC1FE1-BCFD-48CE-A041-C46A07B5F0C8}" dt="2025-08-01T11:47:10.337" v="983" actId="207"/>
          <ac:spMkLst>
            <pc:docMk/>
            <pc:sldMk cId="1189541472" sldId="2146847067"/>
            <ac:spMk id="3" creationId="{3FF81B9B-FFC6-92EB-A878-96DB7CD1B1D3}"/>
          </ac:spMkLst>
        </pc:spChg>
        <pc:picChg chg="del">
          <ac:chgData name="Tushar Kumar" userId="8aef513c0bbad679" providerId="LiveId" clId="{01AC1FE1-BCFD-48CE-A041-C46A07B5F0C8}" dt="2025-08-01T07:13:23.096" v="71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Tushar Kumar" userId="8aef513c0bbad679" providerId="LiveId" clId="{01AC1FE1-BCFD-48CE-A041-C46A07B5F0C8}" dt="2025-08-01T07:13:49.301" v="80" actId="1076"/>
          <ac:picMkLst>
            <pc:docMk/>
            <pc:sldMk cId="1189541472" sldId="2146847067"/>
            <ac:picMk id="5" creationId="{4782C0B2-5EA5-668D-CF8E-9042E062E509}"/>
          </ac:picMkLst>
        </pc:picChg>
      </pc:sldChg>
      <pc:sldChg chg="del">
        <pc:chgData name="Tushar Kumar" userId="8aef513c0bbad679" providerId="LiveId" clId="{01AC1FE1-BCFD-48CE-A041-C46A07B5F0C8}" dt="2025-08-01T07:15:09.002" v="82" actId="2696"/>
        <pc:sldMkLst>
          <pc:docMk/>
          <pc:sldMk cId="1126302864" sldId="2146847068"/>
        </pc:sldMkLst>
      </pc:sldChg>
      <pc:sldChg chg="addSp delSp modSp add mod">
        <pc:chgData name="Tushar Kumar" userId="8aef513c0bbad679" providerId="LiveId" clId="{01AC1FE1-BCFD-48CE-A041-C46A07B5F0C8}" dt="2025-07-31T11:41:35.613" v="3"/>
        <pc:sldMkLst>
          <pc:docMk/>
          <pc:sldMk cId="580912704" sldId="2146847069"/>
        </pc:sldMkLst>
        <pc:spChg chg="add del mod">
          <ac:chgData name="Tushar Kumar" userId="8aef513c0bbad679" providerId="LiveId" clId="{01AC1FE1-BCFD-48CE-A041-C46A07B5F0C8}" dt="2025-07-31T11:41:35.613" v="3"/>
          <ac:spMkLst>
            <pc:docMk/>
            <pc:sldMk cId="580912704" sldId="2146847069"/>
            <ac:spMk id="4" creationId="{3CD5049E-5DE3-43A3-389B-4715012502A7}"/>
          </ac:spMkLst>
        </pc:spChg>
        <pc:picChg chg="del">
          <ac:chgData name="Tushar Kumar" userId="8aef513c0bbad679" providerId="LiveId" clId="{01AC1FE1-BCFD-48CE-A041-C46A07B5F0C8}" dt="2025-07-31T11:40:31.113" v="2" actId="478"/>
          <ac:picMkLst>
            <pc:docMk/>
            <pc:sldMk cId="580912704" sldId="2146847069"/>
            <ac:picMk id="5" creationId="{68DD4324-2552-CE21-523A-08C55AD0FED7}"/>
          </ac:picMkLst>
        </pc:picChg>
        <pc:picChg chg="add mod">
          <ac:chgData name="Tushar Kumar" userId="8aef513c0bbad679" providerId="LiveId" clId="{01AC1FE1-BCFD-48CE-A041-C46A07B5F0C8}" dt="2025-07-31T11:41:35.613" v="3"/>
          <ac:picMkLst>
            <pc:docMk/>
            <pc:sldMk cId="580912704" sldId="2146847069"/>
            <ac:picMk id="7" creationId="{274ADC06-28B6-7166-08C7-0D69A2354E30}"/>
          </ac:picMkLst>
        </pc:picChg>
      </pc:sldChg>
      <pc:sldChg chg="addSp delSp modSp add mod">
        <pc:chgData name="Tushar Kumar" userId="8aef513c0bbad679" providerId="LiveId" clId="{01AC1FE1-BCFD-48CE-A041-C46A07B5F0C8}" dt="2025-07-31T11:42:37.023" v="5"/>
        <pc:sldMkLst>
          <pc:docMk/>
          <pc:sldMk cId="623847191" sldId="2146847070"/>
        </pc:sldMkLst>
        <pc:spChg chg="add del mod">
          <ac:chgData name="Tushar Kumar" userId="8aef513c0bbad679" providerId="LiveId" clId="{01AC1FE1-BCFD-48CE-A041-C46A07B5F0C8}" dt="2025-07-31T11:42:37.023" v="5"/>
          <ac:spMkLst>
            <pc:docMk/>
            <pc:sldMk cId="623847191" sldId="2146847070"/>
            <ac:spMk id="4" creationId="{1C739D7E-BB5E-7A58-909B-7852CB7A3402}"/>
          </ac:spMkLst>
        </pc:spChg>
        <pc:picChg chg="del">
          <ac:chgData name="Tushar Kumar" userId="8aef513c0bbad679" providerId="LiveId" clId="{01AC1FE1-BCFD-48CE-A041-C46A07B5F0C8}" dt="2025-07-31T11:41:43.045" v="4" actId="478"/>
          <ac:picMkLst>
            <pc:docMk/>
            <pc:sldMk cId="623847191" sldId="2146847070"/>
            <ac:picMk id="5" creationId="{EFD38F38-F9CC-3E35-48A4-2ADCA53A640B}"/>
          </ac:picMkLst>
        </pc:picChg>
        <pc:picChg chg="add mod">
          <ac:chgData name="Tushar Kumar" userId="8aef513c0bbad679" providerId="LiveId" clId="{01AC1FE1-BCFD-48CE-A041-C46A07B5F0C8}" dt="2025-07-31T11:42:37.023" v="5"/>
          <ac:picMkLst>
            <pc:docMk/>
            <pc:sldMk cId="623847191" sldId="2146847070"/>
            <ac:picMk id="7" creationId="{0B14DA24-2500-CB1C-D499-C4DC5EB865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Kcode/IBM-Internship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pathway Learning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23802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Tushar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Sikkim Manipal University (M.C.A)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2C0B2-5EA5-668D-CF8E-9042E062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156"/>
            <a:ext cx="4167942" cy="5970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81B9B-FFC6-92EB-A878-96DB7CD1B1D3}"/>
              </a:ext>
            </a:extLst>
          </p:cNvPr>
          <p:cNvSpPr txBox="1"/>
          <p:nvPr/>
        </p:nvSpPr>
        <p:spPr>
          <a:xfrm>
            <a:off x="406400" y="2001520"/>
            <a:ext cx="522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Adapts to different user paths and dynamically generate tailored suggestion.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Break down complex topics into beginner-understandable modules.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Offers clear step-by-step guidance for getting started in chosen learning domain.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Includes clickable external links for direct access to curated learning resources.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This Agent generates personalized course roadmaps, adapting dynamically to student inputs and progress.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It streamlines academic planning by automating skill assessment, interest matching and curriculum design.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AI Agents like “</a:t>
            </a:r>
            <a:r>
              <a:rPr lang="en-US" sz="2800" b="1" dirty="0">
                <a:latin typeface="Calibri"/>
                <a:ea typeface="Calibri"/>
                <a:cs typeface="Calibri"/>
              </a:rPr>
              <a:t>LearnMate</a:t>
            </a:r>
            <a:r>
              <a:rPr lang="en-US" sz="2800" dirty="0">
                <a:latin typeface="Calibri"/>
                <a:ea typeface="Calibri"/>
                <a:cs typeface="Calibri"/>
              </a:rPr>
              <a:t>” enhance learning outcomes, engagement and efficiency in student-centered education.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 – LearnMate AI-agent</a:t>
            </a:r>
          </a:p>
          <a:p>
            <a:pPr lvl="1"/>
            <a:r>
              <a:rPr lang="en-US" sz="2100" dirty="0"/>
              <a:t>Repository URL – </a:t>
            </a:r>
            <a:r>
              <a:rPr lang="en-US" sz="2100" dirty="0">
                <a:hlinkClick r:id="rId2"/>
              </a:rPr>
              <a:t>https://github.com/TusharKcode/IBM-Internship-Project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64088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Multi-Language Support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Extended support for </a:t>
            </a:r>
            <a:r>
              <a:rPr lang="en-US" sz="2200" b="1" dirty="0">
                <a:latin typeface="Calibri"/>
                <a:ea typeface="+mn-lt"/>
                <a:cs typeface="+mn-lt"/>
              </a:rPr>
              <a:t>regional languages </a:t>
            </a:r>
            <a:r>
              <a:rPr lang="en-US" sz="2200" dirty="0">
                <a:latin typeface="Calibri"/>
                <a:ea typeface="+mn-lt"/>
                <a:cs typeface="+mn-lt"/>
              </a:rPr>
              <a:t>like Hindi, etc. to make learning accessible to a broader audience.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Domain Expansion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Include pathways for other domains such as Cloud Computing, Data Science, DevOps, etc., as well as with </a:t>
            </a:r>
            <a:r>
              <a:rPr lang="en-US" sz="2200" b="1" dirty="0">
                <a:latin typeface="Calibri"/>
                <a:ea typeface="+mn-lt"/>
                <a:cs typeface="+mn-lt"/>
              </a:rPr>
              <a:t>emerging technologies</a:t>
            </a:r>
            <a:r>
              <a:rPr lang="en-US" sz="2200" dirty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Dynamic Progress Tracking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Integrate </a:t>
            </a:r>
            <a:r>
              <a:rPr lang="en-US" sz="2200" b="1" dirty="0">
                <a:latin typeface="Calibri"/>
                <a:ea typeface="+mn-lt"/>
                <a:cs typeface="+mn-lt"/>
              </a:rPr>
              <a:t>feedback systems</a:t>
            </a:r>
            <a:r>
              <a:rPr lang="en-US" sz="2200" dirty="0">
                <a:latin typeface="Calibri"/>
                <a:ea typeface="+mn-lt"/>
                <a:cs typeface="+mn-lt"/>
              </a:rPr>
              <a:t> for tracking learner progress and re-tuning AI suggestions accordingly.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Documentation Integration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Auto recommended </a:t>
            </a:r>
            <a:r>
              <a:rPr lang="en-US" sz="2200" b="1" dirty="0">
                <a:latin typeface="Calibri"/>
                <a:ea typeface="+mn-lt"/>
                <a:cs typeface="+mn-lt"/>
              </a:rPr>
              <a:t>official documentation</a:t>
            </a:r>
            <a:r>
              <a:rPr lang="en-US" sz="2200" dirty="0">
                <a:latin typeface="Calibri"/>
                <a:ea typeface="+mn-lt"/>
                <a:cs typeface="+mn-lt"/>
              </a:rPr>
              <a:t>, </a:t>
            </a:r>
            <a:r>
              <a:rPr lang="en-US" sz="2200" b="1" dirty="0">
                <a:latin typeface="Calibri"/>
                <a:ea typeface="+mn-lt"/>
                <a:cs typeface="+mn-lt"/>
              </a:rPr>
              <a:t>tutorials</a:t>
            </a:r>
            <a:r>
              <a:rPr lang="en-US" sz="2200" dirty="0">
                <a:latin typeface="Calibri"/>
                <a:ea typeface="+mn-lt"/>
                <a:cs typeface="+mn-lt"/>
              </a:rPr>
              <a:t> and </a:t>
            </a:r>
            <a:r>
              <a:rPr lang="en-US" sz="2200" b="1" dirty="0">
                <a:latin typeface="Calibri"/>
                <a:ea typeface="+mn-lt"/>
                <a:cs typeface="+mn-lt"/>
              </a:rPr>
              <a:t>GitHub repositories </a:t>
            </a:r>
            <a:r>
              <a:rPr lang="en-US" sz="2200" dirty="0">
                <a:latin typeface="Calibri"/>
                <a:ea typeface="+mn-lt"/>
                <a:cs typeface="+mn-lt"/>
              </a:rPr>
              <a:t>alongside each week’s plan- helping learners not only know what to learn, but how to learn it with the resources.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4CBD3-92D5-054B-D411-E13F84507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08" y="1232452"/>
            <a:ext cx="6632122" cy="5059491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73641-1C78-37D8-1780-9F6AF84B0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4A7-F19A-15F2-8A01-91710C9B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4ADC06-28B6-7166-08C7-0D69A2354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192" y="1301750"/>
            <a:ext cx="6291616" cy="4673600"/>
          </a:xfrm>
        </p:spPr>
      </p:pic>
    </p:spTree>
    <p:extLst>
      <p:ext uri="{BB962C8B-B14F-4D97-AF65-F5344CB8AC3E}">
        <p14:creationId xmlns:p14="http://schemas.microsoft.com/office/powerpoint/2010/main" val="58091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34AD-2BCE-3832-2237-FFE7AE72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DBE4-9A84-8EDF-2FB1-AE02AAA9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14DA24-2500-CB1C-D499-C4DC5EB8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156" y="1301750"/>
            <a:ext cx="7043688" cy="4673600"/>
          </a:xfrm>
        </p:spPr>
      </p:pic>
    </p:spTree>
    <p:extLst>
      <p:ext uri="{BB962C8B-B14F-4D97-AF65-F5344CB8AC3E}">
        <p14:creationId xmlns:p14="http://schemas.microsoft.com/office/powerpoint/2010/main" val="6238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Problem Statement 12-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Students often struggle to identify the right learning path that aligns with their interest and long-term goals. The vast availability of online courses can be overwhelming and most lack personalized guidance based on individual skills or levels or preferences.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Proposed Solution: LearnMate is an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Agentic AI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coach built using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and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Agent Lab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 It interacts with students, understands their-  Interest area (e.g., Frontend, UI/UX, Cybersecurity, etc.), Current Skill level and Preferred Learning style. And dynamically generates a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personalized course roadmap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that adapts overtime, helping students reach their goal in a guided and structured way.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Studio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Runtime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Agent Lab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 (granite-3-3-8b-instruct)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Agent behaves as an intelligent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AI Learning coach </a:t>
            </a:r>
            <a:r>
              <a:rPr lang="en-US" sz="2800" dirty="0">
                <a:latin typeface="Calibri"/>
                <a:ea typeface="Calibri"/>
                <a:cs typeface="Calibri"/>
              </a:rPr>
              <a:t>that dynamically generates course roadmaps based on student instructions. By leveraging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Granite Foundation Models</a:t>
            </a:r>
            <a:r>
              <a:rPr lang="en-US" sz="2800" dirty="0">
                <a:latin typeface="Calibri"/>
                <a:ea typeface="Calibri"/>
                <a:cs typeface="Calibri"/>
              </a:rPr>
              <a:t>, LearnMate delivers structured, weekly learning plans that are customized for Interest area, Skill level and Learning style.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LearnMate was created without writing code using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IBM’s Agent Lab </a:t>
            </a:r>
            <a:r>
              <a:rPr lang="en-US" sz="2800" dirty="0">
                <a:latin typeface="Calibri"/>
                <a:ea typeface="Calibri"/>
                <a:cs typeface="Calibri"/>
              </a:rPr>
              <a:t>to engineer and test prompts with real-time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LLM</a:t>
            </a:r>
            <a:r>
              <a:rPr lang="en-US" sz="2800" dirty="0">
                <a:latin typeface="Calibri"/>
                <a:ea typeface="Calibri"/>
                <a:cs typeface="Calibri"/>
              </a:rPr>
              <a:t> outputs.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Built on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IBM Cloud Lite</a:t>
            </a:r>
            <a:r>
              <a:rPr lang="en-US" sz="2800" dirty="0">
                <a:latin typeface="Calibri"/>
                <a:ea typeface="Calibri"/>
                <a:cs typeface="Calibri"/>
              </a:rPr>
              <a:t>, the solutions can easily scale into web apps or chatbots for universities, coaching centers or edtech platforms.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36171"/>
            <a:ext cx="11029615" cy="5219673"/>
          </a:xfrm>
        </p:spPr>
        <p:txBody>
          <a:bodyPr/>
          <a:lstStyle/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Students &amp; Learners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School, College and self-taught students seeking guided learning paths in fields like Web Development, Cybersecurity, UI/UX, AI/ML, etc.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Especially useful for beginners confused about where and how to start.</a:t>
            </a:r>
          </a:p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Educational Institutions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Schools, colleges, coaching centers and training providers can use this as AI assistant for Personalized academic advising, Course planning assistant and Curriculum alignment.</a:t>
            </a:r>
          </a:p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Carrer Changers &amp; Professionals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Working professionals exploring career transitions or upskilling will benefit from personalized roadmaps suited to their prior knowledge and goals.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48B6-910A-2BD1-B705-3310FBBD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828800"/>
            <a:ext cx="9264599" cy="4327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5675E-F4E5-98F1-64D1-F5A36BD98ED4}"/>
              </a:ext>
            </a:extLst>
          </p:cNvPr>
          <p:cNvSpPr txBox="1"/>
          <p:nvPr/>
        </p:nvSpPr>
        <p:spPr>
          <a:xfrm>
            <a:off x="3276600" y="1360960"/>
            <a:ext cx="49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Tested Output:</a:t>
            </a:r>
            <a:endParaRPr lang="en-IN" sz="2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0ADB4-6EDE-9BBE-AF7E-117E9D4D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68" y="1092200"/>
            <a:ext cx="5482913" cy="4673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7FEE6-FEB9-4961-16D5-080B118F9333}"/>
              </a:ext>
            </a:extLst>
          </p:cNvPr>
          <p:cNvSpPr txBox="1"/>
          <p:nvPr/>
        </p:nvSpPr>
        <p:spPr>
          <a:xfrm>
            <a:off x="581192" y="2274838"/>
            <a:ext cx="482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Accurately identifies the user’s goal and current level (e.g., Beginner in Web Development).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Recommends Foundation Technologies like HTML, CSS, and JavaScript.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Suggest beginner-friendly online platforms.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Responds in clear, friendly and human-like manner using Granite model.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328</TotalTime>
  <Words>673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Course pathway Learning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Tushar Kumar</cp:lastModifiedBy>
  <cp:revision>141</cp:revision>
  <dcterms:created xsi:type="dcterms:W3CDTF">2021-05-26T16:50:10Z</dcterms:created>
  <dcterms:modified xsi:type="dcterms:W3CDTF">2025-08-01T13:44:45Z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