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5" r:id="rId3"/>
    <p:sldId id="285" r:id="rId4"/>
    <p:sldId id="286" r:id="rId5"/>
    <p:sldId id="287" r:id="rId6"/>
    <p:sldId id="257" r:id="rId7"/>
    <p:sldId id="289" r:id="rId8"/>
    <p:sldId id="288" r:id="rId9"/>
    <p:sldId id="291" r:id="rId10"/>
    <p:sldId id="295" r:id="rId11"/>
    <p:sldId id="292" r:id="rId12"/>
    <p:sldId id="290" r:id="rId13"/>
    <p:sldId id="293" r:id="rId14"/>
    <p:sldId id="294" r:id="rId15"/>
    <p:sldId id="296" r:id="rId16"/>
    <p:sldId id="297"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EDF6D7-DC79-4728-8521-FBC7D8CF3C9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BD4E02D-63C1-436C-8775-05CA19889A25}">
      <dgm:prSet custT="1"/>
      <dgm:spPr/>
      <dgm:t>
        <a:bodyPr/>
        <a:lstStyle/>
        <a:p>
          <a:r>
            <a:rPr lang="en-US" sz="3500" dirty="0"/>
            <a:t>Fundamentals of IT </a:t>
          </a:r>
          <a:br>
            <a:rPr lang="en-US" sz="3500" dirty="0"/>
          </a:br>
          <a:endParaRPr lang="en-US" sz="3500" dirty="0"/>
        </a:p>
        <a:p>
          <a:r>
            <a:rPr lang="en-US" sz="3500" dirty="0"/>
            <a:t>BIT-01</a:t>
          </a:r>
          <a:br>
            <a:rPr lang="en-US" sz="3500" dirty="0"/>
          </a:br>
          <a:r>
            <a:rPr lang="en-US" sz="3500" dirty="0"/>
            <a:t>BBA-</a:t>
          </a:r>
          <a:r>
            <a:rPr lang="en-US" sz="3500" dirty="0" err="1"/>
            <a:t>I</a:t>
          </a:r>
          <a:r>
            <a:rPr lang="en-US" sz="3600" baseline="30000" dirty="0" err="1"/>
            <a:t>st</a:t>
          </a:r>
          <a:r>
            <a:rPr lang="en-US" sz="3600" baseline="30000" dirty="0"/>
            <a:t> </a:t>
          </a:r>
          <a:r>
            <a:rPr lang="en-US" sz="3500" dirty="0"/>
            <a:t>year</a:t>
          </a:r>
          <a:br>
            <a:rPr lang="en-US" sz="3500" dirty="0"/>
          </a:br>
          <a:r>
            <a:rPr lang="en-US" sz="3500" dirty="0"/>
            <a:t>MMMUT, Gorakhpur</a:t>
          </a:r>
          <a:endParaRPr lang="en-IN" sz="3500" dirty="0"/>
        </a:p>
      </dgm:t>
    </dgm:pt>
    <dgm:pt modelId="{73B85D70-9C43-4795-B538-B908CE2DB297}" type="parTrans" cxnId="{E4586FFA-2B18-4703-9272-A756700DE16E}">
      <dgm:prSet/>
      <dgm:spPr/>
      <dgm:t>
        <a:bodyPr/>
        <a:lstStyle/>
        <a:p>
          <a:endParaRPr lang="en-IN"/>
        </a:p>
      </dgm:t>
    </dgm:pt>
    <dgm:pt modelId="{A0926580-8234-4D04-AB59-4E0BDCE61F32}" type="sibTrans" cxnId="{E4586FFA-2B18-4703-9272-A756700DE16E}">
      <dgm:prSet/>
      <dgm:spPr/>
      <dgm:t>
        <a:bodyPr/>
        <a:lstStyle/>
        <a:p>
          <a:endParaRPr lang="en-IN"/>
        </a:p>
      </dgm:t>
    </dgm:pt>
    <dgm:pt modelId="{593B0CC3-7CF1-486E-9711-AA5A8B882C8C}" type="pres">
      <dgm:prSet presAssocID="{F7EDF6D7-DC79-4728-8521-FBC7D8CF3C9A}" presName="linear" presStyleCnt="0">
        <dgm:presLayoutVars>
          <dgm:animLvl val="lvl"/>
          <dgm:resizeHandles val="exact"/>
        </dgm:presLayoutVars>
      </dgm:prSet>
      <dgm:spPr/>
    </dgm:pt>
    <dgm:pt modelId="{BB5C2715-F09D-4664-A4D4-09D9F1B090C2}" type="pres">
      <dgm:prSet presAssocID="{5BD4E02D-63C1-436C-8775-05CA19889A25}" presName="parentText" presStyleLbl="node1" presStyleIdx="0" presStyleCnt="1">
        <dgm:presLayoutVars>
          <dgm:chMax val="0"/>
          <dgm:bulletEnabled val="1"/>
        </dgm:presLayoutVars>
      </dgm:prSet>
      <dgm:spPr/>
    </dgm:pt>
  </dgm:ptLst>
  <dgm:cxnLst>
    <dgm:cxn modelId="{12E0CD30-C27F-4118-A048-2A0784B62620}" type="presOf" srcId="{F7EDF6D7-DC79-4728-8521-FBC7D8CF3C9A}" destId="{593B0CC3-7CF1-486E-9711-AA5A8B882C8C}" srcOrd="0" destOrd="0" presId="urn:microsoft.com/office/officeart/2005/8/layout/vList2"/>
    <dgm:cxn modelId="{999DA3B3-842C-4B6C-B67D-93A6DE9CC984}" type="presOf" srcId="{5BD4E02D-63C1-436C-8775-05CA19889A25}" destId="{BB5C2715-F09D-4664-A4D4-09D9F1B090C2}" srcOrd="0" destOrd="0" presId="urn:microsoft.com/office/officeart/2005/8/layout/vList2"/>
    <dgm:cxn modelId="{E4586FFA-2B18-4703-9272-A756700DE16E}" srcId="{F7EDF6D7-DC79-4728-8521-FBC7D8CF3C9A}" destId="{5BD4E02D-63C1-436C-8775-05CA19889A25}" srcOrd="0" destOrd="0" parTransId="{73B85D70-9C43-4795-B538-B908CE2DB297}" sibTransId="{A0926580-8234-4D04-AB59-4E0BDCE61F32}"/>
    <dgm:cxn modelId="{0579763B-32C8-4BEC-B28B-B02FFEE50B52}" type="presParOf" srcId="{593B0CC3-7CF1-486E-9711-AA5A8B882C8C}" destId="{BB5C2715-F09D-4664-A4D4-09D9F1B090C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C2715-F09D-4664-A4D4-09D9F1B090C2}">
      <dsp:nvSpPr>
        <dsp:cNvPr id="0" name=""/>
        <dsp:cNvSpPr/>
      </dsp:nvSpPr>
      <dsp:spPr>
        <a:xfrm>
          <a:off x="0" y="30988"/>
          <a:ext cx="4829451" cy="32701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Fundamentals of IT </a:t>
          </a:r>
          <a:br>
            <a:rPr lang="en-US" sz="3500" kern="1200" dirty="0"/>
          </a:br>
          <a:endParaRPr lang="en-US" sz="3500" kern="1200" dirty="0"/>
        </a:p>
        <a:p>
          <a:pPr marL="0" lvl="0" indent="0" algn="l" defTabSz="1555750">
            <a:lnSpc>
              <a:spcPct val="90000"/>
            </a:lnSpc>
            <a:spcBef>
              <a:spcPct val="0"/>
            </a:spcBef>
            <a:spcAft>
              <a:spcPct val="35000"/>
            </a:spcAft>
            <a:buNone/>
          </a:pPr>
          <a:r>
            <a:rPr lang="en-US" sz="3500" kern="1200" dirty="0"/>
            <a:t>BIT-01</a:t>
          </a:r>
          <a:br>
            <a:rPr lang="en-US" sz="3500" kern="1200" dirty="0"/>
          </a:br>
          <a:r>
            <a:rPr lang="en-US" sz="3500" kern="1200" dirty="0"/>
            <a:t>BBA-</a:t>
          </a:r>
          <a:r>
            <a:rPr lang="en-US" sz="3500" kern="1200" dirty="0" err="1"/>
            <a:t>I</a:t>
          </a:r>
          <a:r>
            <a:rPr lang="en-US" sz="3600" kern="1200" baseline="30000" dirty="0" err="1"/>
            <a:t>st</a:t>
          </a:r>
          <a:r>
            <a:rPr lang="en-US" sz="3600" kern="1200" baseline="30000" dirty="0"/>
            <a:t> </a:t>
          </a:r>
          <a:r>
            <a:rPr lang="en-US" sz="3500" kern="1200" dirty="0"/>
            <a:t>year</a:t>
          </a:r>
          <a:br>
            <a:rPr lang="en-US" sz="3500" kern="1200" dirty="0"/>
          </a:br>
          <a:r>
            <a:rPr lang="en-US" sz="3500" kern="1200" dirty="0"/>
            <a:t>MMMUT, Gorakhpur</a:t>
          </a:r>
          <a:endParaRPr lang="en-IN" sz="3500" kern="1200" dirty="0"/>
        </a:p>
      </dsp:txBody>
      <dsp:txXfrm>
        <a:off x="159636" y="190624"/>
        <a:ext cx="4510179" cy="29508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AC788-DD83-4BA4-84D6-7B2C01FB19F2}" type="datetimeFigureOut">
              <a:rPr lang="en-IN" smtClean="0"/>
              <a:t>29-01-2021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2020-692B-4028-9682-ABEE76ECF55E}" type="slidenum">
              <a:rPr lang="en-IN" smtClean="0"/>
              <a:t>‹#›</a:t>
            </a:fld>
            <a:endParaRPr lang="en-IN"/>
          </a:p>
        </p:txBody>
      </p:sp>
    </p:spTree>
    <p:extLst>
      <p:ext uri="{BB962C8B-B14F-4D97-AF65-F5344CB8AC3E}">
        <p14:creationId xmlns:p14="http://schemas.microsoft.com/office/powerpoint/2010/main" val="3775081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07DDF-99AC-4B7F-8D65-3E3365B40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883E4C-E617-4A07-8613-36907C93DF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BDA130-EAF5-4309-BAE1-0E5DEDF7046B}"/>
              </a:ext>
            </a:extLst>
          </p:cNvPr>
          <p:cNvSpPr>
            <a:spLocks noGrp="1"/>
          </p:cNvSpPr>
          <p:nvPr>
            <p:ph type="dt" sz="half" idx="10"/>
          </p:nvPr>
        </p:nvSpPr>
        <p:spPr/>
        <p:txBody>
          <a:bodyPr/>
          <a:lstStyle/>
          <a:p>
            <a:fld id="{9649E7D7-D75F-47EB-9E51-F9297CDD2DB1}" type="datetimeFigureOut">
              <a:rPr lang="en-IN" smtClean="0"/>
              <a:t>29-01-2021</a:t>
            </a:fld>
            <a:endParaRPr lang="en-IN"/>
          </a:p>
        </p:txBody>
      </p:sp>
      <p:sp>
        <p:nvSpPr>
          <p:cNvPr id="5" name="Footer Placeholder 4">
            <a:extLst>
              <a:ext uri="{FF2B5EF4-FFF2-40B4-BE49-F238E27FC236}">
                <a16:creationId xmlns:a16="http://schemas.microsoft.com/office/drawing/2014/main" id="{BE5AF34A-8B54-45F9-AC10-82CCDCFB9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EFE51-1D31-41DB-9144-B760A300B292}"/>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310288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F9FF-E054-44B3-A95B-3633304720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062661-271D-4D48-8278-11241482BB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743E17-6308-47FE-AE88-2E0A3AE708DD}"/>
              </a:ext>
            </a:extLst>
          </p:cNvPr>
          <p:cNvSpPr>
            <a:spLocks noGrp="1"/>
          </p:cNvSpPr>
          <p:nvPr>
            <p:ph type="dt" sz="half" idx="10"/>
          </p:nvPr>
        </p:nvSpPr>
        <p:spPr/>
        <p:txBody>
          <a:bodyPr/>
          <a:lstStyle/>
          <a:p>
            <a:fld id="{9649E7D7-D75F-47EB-9E51-F9297CDD2DB1}" type="datetimeFigureOut">
              <a:rPr lang="en-IN" smtClean="0"/>
              <a:t>29-01-2021</a:t>
            </a:fld>
            <a:endParaRPr lang="en-IN"/>
          </a:p>
        </p:txBody>
      </p:sp>
      <p:sp>
        <p:nvSpPr>
          <p:cNvPr id="5" name="Footer Placeholder 4">
            <a:extLst>
              <a:ext uri="{FF2B5EF4-FFF2-40B4-BE49-F238E27FC236}">
                <a16:creationId xmlns:a16="http://schemas.microsoft.com/office/drawing/2014/main" id="{0E0C2DFE-7C6D-4AD2-8C90-B22353EA7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022C0-2D7D-49E1-A889-E3D001D323B2}"/>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66836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DE43E7-A4D6-4A98-BF43-D931C20338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58E184-B1EF-4F04-9D02-E14FF6D252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DCE2B0-9DF6-400E-8561-A6D3D1CDB252}"/>
              </a:ext>
            </a:extLst>
          </p:cNvPr>
          <p:cNvSpPr>
            <a:spLocks noGrp="1"/>
          </p:cNvSpPr>
          <p:nvPr>
            <p:ph type="dt" sz="half" idx="10"/>
          </p:nvPr>
        </p:nvSpPr>
        <p:spPr/>
        <p:txBody>
          <a:bodyPr/>
          <a:lstStyle/>
          <a:p>
            <a:fld id="{9649E7D7-D75F-47EB-9E51-F9297CDD2DB1}" type="datetimeFigureOut">
              <a:rPr lang="en-IN" smtClean="0"/>
              <a:t>29-01-2021</a:t>
            </a:fld>
            <a:endParaRPr lang="en-IN"/>
          </a:p>
        </p:txBody>
      </p:sp>
      <p:sp>
        <p:nvSpPr>
          <p:cNvPr id="5" name="Footer Placeholder 4">
            <a:extLst>
              <a:ext uri="{FF2B5EF4-FFF2-40B4-BE49-F238E27FC236}">
                <a16:creationId xmlns:a16="http://schemas.microsoft.com/office/drawing/2014/main" id="{231D2EE5-667C-4C56-99B5-E9759E9BCC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767860-F750-40B9-A942-95C820052E44}"/>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12434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2E2D-7311-456A-A740-FFC8E04581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8BB164-9835-47D3-80DD-9C1C6C5E3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C84E1-57D2-4EB3-B320-BBF7499667D0}"/>
              </a:ext>
            </a:extLst>
          </p:cNvPr>
          <p:cNvSpPr>
            <a:spLocks noGrp="1"/>
          </p:cNvSpPr>
          <p:nvPr>
            <p:ph type="dt" sz="half" idx="10"/>
          </p:nvPr>
        </p:nvSpPr>
        <p:spPr/>
        <p:txBody>
          <a:bodyPr/>
          <a:lstStyle/>
          <a:p>
            <a:fld id="{9649E7D7-D75F-47EB-9E51-F9297CDD2DB1}" type="datetimeFigureOut">
              <a:rPr lang="en-IN" smtClean="0"/>
              <a:t>29-01-2021</a:t>
            </a:fld>
            <a:endParaRPr lang="en-IN"/>
          </a:p>
        </p:txBody>
      </p:sp>
      <p:sp>
        <p:nvSpPr>
          <p:cNvPr id="5" name="Footer Placeholder 4">
            <a:extLst>
              <a:ext uri="{FF2B5EF4-FFF2-40B4-BE49-F238E27FC236}">
                <a16:creationId xmlns:a16="http://schemas.microsoft.com/office/drawing/2014/main" id="{54496EC9-55F9-4E6D-A65C-8AB59BAFA8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88C6AB-E013-4F0F-8FC0-91E8926E7148}"/>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1231676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F60E-D177-4EC2-B666-B223729C7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A312D4-E033-45C2-9B2F-1D6440B0B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5E74C3-5245-478D-B344-D3E0FADF2BF9}"/>
              </a:ext>
            </a:extLst>
          </p:cNvPr>
          <p:cNvSpPr>
            <a:spLocks noGrp="1"/>
          </p:cNvSpPr>
          <p:nvPr>
            <p:ph type="dt" sz="half" idx="10"/>
          </p:nvPr>
        </p:nvSpPr>
        <p:spPr/>
        <p:txBody>
          <a:bodyPr/>
          <a:lstStyle/>
          <a:p>
            <a:fld id="{9649E7D7-D75F-47EB-9E51-F9297CDD2DB1}" type="datetimeFigureOut">
              <a:rPr lang="en-IN" smtClean="0"/>
              <a:t>29-01-2021</a:t>
            </a:fld>
            <a:endParaRPr lang="en-IN"/>
          </a:p>
        </p:txBody>
      </p:sp>
      <p:sp>
        <p:nvSpPr>
          <p:cNvPr id="5" name="Footer Placeholder 4">
            <a:extLst>
              <a:ext uri="{FF2B5EF4-FFF2-40B4-BE49-F238E27FC236}">
                <a16:creationId xmlns:a16="http://schemas.microsoft.com/office/drawing/2014/main" id="{230C6A0E-7F31-46C5-8CA4-C21FA0FEB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D5568-A01A-4009-920F-26BDAF4225F5}"/>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529871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256F-64F1-48D0-ADF1-0B8F3FA60C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53A578-37EF-42D2-84CD-D4576BF9AB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A166AC-4F07-4E25-A997-B864099B1D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75D5F4-B2B1-4439-9799-2213D3B0D6EC}"/>
              </a:ext>
            </a:extLst>
          </p:cNvPr>
          <p:cNvSpPr>
            <a:spLocks noGrp="1"/>
          </p:cNvSpPr>
          <p:nvPr>
            <p:ph type="dt" sz="half" idx="10"/>
          </p:nvPr>
        </p:nvSpPr>
        <p:spPr/>
        <p:txBody>
          <a:bodyPr/>
          <a:lstStyle/>
          <a:p>
            <a:fld id="{9649E7D7-D75F-47EB-9E51-F9297CDD2DB1}" type="datetimeFigureOut">
              <a:rPr lang="en-IN" smtClean="0"/>
              <a:t>29-01-2021</a:t>
            </a:fld>
            <a:endParaRPr lang="en-IN"/>
          </a:p>
        </p:txBody>
      </p:sp>
      <p:sp>
        <p:nvSpPr>
          <p:cNvPr id="6" name="Footer Placeholder 5">
            <a:extLst>
              <a:ext uri="{FF2B5EF4-FFF2-40B4-BE49-F238E27FC236}">
                <a16:creationId xmlns:a16="http://schemas.microsoft.com/office/drawing/2014/main" id="{F5CE9017-3E1A-4EDE-84A3-5157A9FF9E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002874-C92F-4B76-A7B0-DB8613F5E6E9}"/>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285232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2200-8061-4DB1-B343-B0D6395698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45D6FD-D5DC-4329-B4E3-63C833CDB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98E9C2-9126-4315-961E-19258FC40B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6DC12C-1DFC-4369-B29F-991EDCC8C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481EE-CF40-4128-8004-8BC44F4E8A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1E43F2-10C1-4930-8732-2C180CC2AA4F}"/>
              </a:ext>
            </a:extLst>
          </p:cNvPr>
          <p:cNvSpPr>
            <a:spLocks noGrp="1"/>
          </p:cNvSpPr>
          <p:nvPr>
            <p:ph type="dt" sz="half" idx="10"/>
          </p:nvPr>
        </p:nvSpPr>
        <p:spPr/>
        <p:txBody>
          <a:bodyPr/>
          <a:lstStyle/>
          <a:p>
            <a:fld id="{9649E7D7-D75F-47EB-9E51-F9297CDD2DB1}" type="datetimeFigureOut">
              <a:rPr lang="en-IN" smtClean="0"/>
              <a:t>29-01-2021</a:t>
            </a:fld>
            <a:endParaRPr lang="en-IN"/>
          </a:p>
        </p:txBody>
      </p:sp>
      <p:sp>
        <p:nvSpPr>
          <p:cNvPr id="8" name="Footer Placeholder 7">
            <a:extLst>
              <a:ext uri="{FF2B5EF4-FFF2-40B4-BE49-F238E27FC236}">
                <a16:creationId xmlns:a16="http://schemas.microsoft.com/office/drawing/2014/main" id="{B780D25E-275F-47AB-A1BC-4E13BB4123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7C5AA8-4971-4A82-89BF-139491B14B51}"/>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280603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0DFB-D299-46B9-8C9B-F579314B48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CFB17E-5A2C-43CB-ADA3-1040D85D222D}"/>
              </a:ext>
            </a:extLst>
          </p:cNvPr>
          <p:cNvSpPr>
            <a:spLocks noGrp="1"/>
          </p:cNvSpPr>
          <p:nvPr>
            <p:ph type="dt" sz="half" idx="10"/>
          </p:nvPr>
        </p:nvSpPr>
        <p:spPr/>
        <p:txBody>
          <a:bodyPr/>
          <a:lstStyle/>
          <a:p>
            <a:fld id="{9649E7D7-D75F-47EB-9E51-F9297CDD2DB1}" type="datetimeFigureOut">
              <a:rPr lang="en-IN" smtClean="0"/>
              <a:t>29-01-2021</a:t>
            </a:fld>
            <a:endParaRPr lang="en-IN"/>
          </a:p>
        </p:txBody>
      </p:sp>
      <p:sp>
        <p:nvSpPr>
          <p:cNvPr id="4" name="Footer Placeholder 3">
            <a:extLst>
              <a:ext uri="{FF2B5EF4-FFF2-40B4-BE49-F238E27FC236}">
                <a16:creationId xmlns:a16="http://schemas.microsoft.com/office/drawing/2014/main" id="{4C4B91DD-61EA-4718-8928-3A9F12E40C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AD6783-6C1D-4615-9C4A-88435E7BCDE1}"/>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350727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47609-F5A3-454D-8478-095EF79F2187}"/>
              </a:ext>
            </a:extLst>
          </p:cNvPr>
          <p:cNvSpPr>
            <a:spLocks noGrp="1"/>
          </p:cNvSpPr>
          <p:nvPr>
            <p:ph type="dt" sz="half" idx="10"/>
          </p:nvPr>
        </p:nvSpPr>
        <p:spPr/>
        <p:txBody>
          <a:bodyPr/>
          <a:lstStyle/>
          <a:p>
            <a:fld id="{9649E7D7-D75F-47EB-9E51-F9297CDD2DB1}" type="datetimeFigureOut">
              <a:rPr lang="en-IN" smtClean="0"/>
              <a:t>29-01-2021</a:t>
            </a:fld>
            <a:endParaRPr lang="en-IN"/>
          </a:p>
        </p:txBody>
      </p:sp>
      <p:sp>
        <p:nvSpPr>
          <p:cNvPr id="3" name="Footer Placeholder 2">
            <a:extLst>
              <a:ext uri="{FF2B5EF4-FFF2-40B4-BE49-F238E27FC236}">
                <a16:creationId xmlns:a16="http://schemas.microsoft.com/office/drawing/2014/main" id="{DB861012-1769-498D-B96B-9B384574B5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7CE919-29ED-4C85-AFFB-1580882C0B0E}"/>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14430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7AD0-A2B0-4744-93E2-709271AF3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CFA542-44D1-4A14-AE81-1CF700657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104F21-DB32-42FA-A30E-3915246C2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CCB78-1A57-41D9-AC12-B2CCF1DC6243}"/>
              </a:ext>
            </a:extLst>
          </p:cNvPr>
          <p:cNvSpPr>
            <a:spLocks noGrp="1"/>
          </p:cNvSpPr>
          <p:nvPr>
            <p:ph type="dt" sz="half" idx="10"/>
          </p:nvPr>
        </p:nvSpPr>
        <p:spPr/>
        <p:txBody>
          <a:bodyPr/>
          <a:lstStyle/>
          <a:p>
            <a:fld id="{9649E7D7-D75F-47EB-9E51-F9297CDD2DB1}" type="datetimeFigureOut">
              <a:rPr lang="en-IN" smtClean="0"/>
              <a:t>29-01-2021</a:t>
            </a:fld>
            <a:endParaRPr lang="en-IN"/>
          </a:p>
        </p:txBody>
      </p:sp>
      <p:sp>
        <p:nvSpPr>
          <p:cNvPr id="6" name="Footer Placeholder 5">
            <a:extLst>
              <a:ext uri="{FF2B5EF4-FFF2-40B4-BE49-F238E27FC236}">
                <a16:creationId xmlns:a16="http://schemas.microsoft.com/office/drawing/2014/main" id="{862C694E-1B61-4432-B073-1CC3D11EB8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C42EAB-B3C1-47CD-A6CB-01684885482A}"/>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48672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776A-5789-47CF-8B10-5E45B5730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E0BD08-E78E-4F04-8015-5CEE134E9B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B60BA4-AC25-407F-8C43-E4534C9E2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D7ACE-94D3-4726-B8B2-53FE3EE29DA1}"/>
              </a:ext>
            </a:extLst>
          </p:cNvPr>
          <p:cNvSpPr>
            <a:spLocks noGrp="1"/>
          </p:cNvSpPr>
          <p:nvPr>
            <p:ph type="dt" sz="half" idx="10"/>
          </p:nvPr>
        </p:nvSpPr>
        <p:spPr/>
        <p:txBody>
          <a:bodyPr/>
          <a:lstStyle/>
          <a:p>
            <a:fld id="{9649E7D7-D75F-47EB-9E51-F9297CDD2DB1}" type="datetimeFigureOut">
              <a:rPr lang="en-IN" smtClean="0"/>
              <a:t>29-01-2021</a:t>
            </a:fld>
            <a:endParaRPr lang="en-IN"/>
          </a:p>
        </p:txBody>
      </p:sp>
      <p:sp>
        <p:nvSpPr>
          <p:cNvPr id="6" name="Footer Placeholder 5">
            <a:extLst>
              <a:ext uri="{FF2B5EF4-FFF2-40B4-BE49-F238E27FC236}">
                <a16:creationId xmlns:a16="http://schemas.microsoft.com/office/drawing/2014/main" id="{F92066D9-E949-4600-A7FC-0D2E859261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E5A189-C412-49EA-8115-5C5B6E1F7F3E}"/>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56188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9EB8E-2FFB-44CE-8EEB-24BC818BE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105F0E-C154-4F52-BB27-257C02F3C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7753FA-440C-46D4-B3D7-98B99FC18C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9E7D7-D75F-47EB-9E51-F9297CDD2DB1}" type="datetimeFigureOut">
              <a:rPr lang="en-IN" smtClean="0"/>
              <a:t>29-01-2021</a:t>
            </a:fld>
            <a:endParaRPr lang="en-IN"/>
          </a:p>
        </p:txBody>
      </p:sp>
      <p:sp>
        <p:nvSpPr>
          <p:cNvPr id="5" name="Footer Placeholder 4">
            <a:extLst>
              <a:ext uri="{FF2B5EF4-FFF2-40B4-BE49-F238E27FC236}">
                <a16:creationId xmlns:a16="http://schemas.microsoft.com/office/drawing/2014/main" id="{D1DC6063-7E34-4D1C-968F-935B70D7B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4DA3CF-9847-4372-8543-605228B7FC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6B1D3-5B6B-4C84-A8C4-0ACAA2401426}" type="slidenum">
              <a:rPr lang="en-IN" smtClean="0"/>
              <a:t>‹#›</a:t>
            </a:fld>
            <a:endParaRPr lang="en-IN"/>
          </a:p>
        </p:txBody>
      </p:sp>
    </p:spTree>
    <p:extLst>
      <p:ext uri="{BB962C8B-B14F-4D97-AF65-F5344CB8AC3E}">
        <p14:creationId xmlns:p14="http://schemas.microsoft.com/office/powerpoint/2010/main" val="48253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B0ABDFA-D436-46AB-A9FE-6F2215BA6F4A}"/>
              </a:ext>
            </a:extLst>
          </p:cNvPr>
          <p:cNvSpPr>
            <a:spLocks noGrp="1"/>
          </p:cNvSpPr>
          <p:nvPr>
            <p:ph type="subTitle" idx="1"/>
          </p:nvPr>
        </p:nvSpPr>
        <p:spPr>
          <a:xfrm>
            <a:off x="7315200" y="4265405"/>
            <a:ext cx="3869213" cy="1975597"/>
          </a:xfrm>
        </p:spPr>
        <p:txBody>
          <a:bodyPr>
            <a:normAutofit/>
          </a:bodyPr>
          <a:lstStyle/>
          <a:p>
            <a:r>
              <a:rPr lang="en-US" sz="1800" dirty="0"/>
              <a:t>A</a:t>
            </a:r>
          </a:p>
          <a:p>
            <a:r>
              <a:rPr lang="en-US" sz="1800" dirty="0"/>
              <a:t>PDF on UNIT-2</a:t>
            </a:r>
          </a:p>
          <a:p>
            <a:r>
              <a:rPr lang="en-US" sz="1800" dirty="0"/>
              <a:t>Data &amp; Information</a:t>
            </a:r>
          </a:p>
        </p:txBody>
      </p:sp>
      <p:sp>
        <p:nvSpPr>
          <p:cNvPr id="14" name="Freeform: Shape 13">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Content Placeholder 3">
            <a:extLst>
              <a:ext uri="{FF2B5EF4-FFF2-40B4-BE49-F238E27FC236}">
                <a16:creationId xmlns:a16="http://schemas.microsoft.com/office/drawing/2014/main" id="{09E86965-4038-44D6-A1B0-FA8BFFC573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4" name="Freeform: Shape 23">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5" name="Content Placeholder 3">
            <a:extLst>
              <a:ext uri="{FF2B5EF4-FFF2-40B4-BE49-F238E27FC236}">
                <a16:creationId xmlns:a16="http://schemas.microsoft.com/office/drawing/2014/main" id="{7EE50EA3-E292-461A-907C-B9AA1C529A7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3" b="3"/>
          <a:stretch/>
        </p:blipFill>
        <p:spPr>
          <a:xfrm>
            <a:off x="784240" y="7511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graphicFrame>
        <p:nvGraphicFramePr>
          <p:cNvPr id="17" name="Diagram 16">
            <a:extLst>
              <a:ext uri="{FF2B5EF4-FFF2-40B4-BE49-F238E27FC236}">
                <a16:creationId xmlns:a16="http://schemas.microsoft.com/office/drawing/2014/main" id="{F7D8FD39-CB59-48DE-A408-E21FF6669D65}"/>
              </a:ext>
            </a:extLst>
          </p:cNvPr>
          <p:cNvGraphicFramePr/>
          <p:nvPr>
            <p:extLst>
              <p:ext uri="{D42A27DB-BD31-4B8C-83A1-F6EECF244321}">
                <p14:modId xmlns:p14="http://schemas.microsoft.com/office/powerpoint/2010/main" val="3553556715"/>
              </p:ext>
            </p:extLst>
          </p:nvPr>
        </p:nvGraphicFramePr>
        <p:xfrm>
          <a:off x="6365291" y="372862"/>
          <a:ext cx="4829451" cy="3332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7519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958F66B-F9E2-4AA8-9CF7-2302371164A1}"/>
              </a:ext>
            </a:extLst>
          </p:cNvPr>
          <p:cNvGraphicFramePr>
            <a:graphicFrameLocks noGrp="1"/>
          </p:cNvGraphicFramePr>
          <p:nvPr>
            <p:ph idx="1"/>
            <p:extLst>
              <p:ext uri="{D42A27DB-BD31-4B8C-83A1-F6EECF244321}">
                <p14:modId xmlns:p14="http://schemas.microsoft.com/office/powerpoint/2010/main" val="3817356172"/>
              </p:ext>
            </p:extLst>
          </p:nvPr>
        </p:nvGraphicFramePr>
        <p:xfrm>
          <a:off x="2383603" y="616449"/>
          <a:ext cx="7839186" cy="5753538"/>
        </p:xfrm>
        <a:graphic>
          <a:graphicData uri="http://schemas.openxmlformats.org/drawingml/2006/table">
            <a:tbl>
              <a:tblPr/>
              <a:tblGrid>
                <a:gridCol w="1306531">
                  <a:extLst>
                    <a:ext uri="{9D8B030D-6E8A-4147-A177-3AD203B41FA5}">
                      <a16:colId xmlns:a16="http://schemas.microsoft.com/office/drawing/2014/main" val="81936935"/>
                    </a:ext>
                  </a:extLst>
                </a:gridCol>
                <a:gridCol w="1306531">
                  <a:extLst>
                    <a:ext uri="{9D8B030D-6E8A-4147-A177-3AD203B41FA5}">
                      <a16:colId xmlns:a16="http://schemas.microsoft.com/office/drawing/2014/main" val="1152102261"/>
                    </a:ext>
                  </a:extLst>
                </a:gridCol>
                <a:gridCol w="1306531">
                  <a:extLst>
                    <a:ext uri="{9D8B030D-6E8A-4147-A177-3AD203B41FA5}">
                      <a16:colId xmlns:a16="http://schemas.microsoft.com/office/drawing/2014/main" val="1095885120"/>
                    </a:ext>
                  </a:extLst>
                </a:gridCol>
                <a:gridCol w="1306531">
                  <a:extLst>
                    <a:ext uri="{9D8B030D-6E8A-4147-A177-3AD203B41FA5}">
                      <a16:colId xmlns:a16="http://schemas.microsoft.com/office/drawing/2014/main" val="3311560411"/>
                    </a:ext>
                  </a:extLst>
                </a:gridCol>
                <a:gridCol w="1306531">
                  <a:extLst>
                    <a:ext uri="{9D8B030D-6E8A-4147-A177-3AD203B41FA5}">
                      <a16:colId xmlns:a16="http://schemas.microsoft.com/office/drawing/2014/main" val="1225799972"/>
                    </a:ext>
                  </a:extLst>
                </a:gridCol>
                <a:gridCol w="1306531">
                  <a:extLst>
                    <a:ext uri="{9D8B030D-6E8A-4147-A177-3AD203B41FA5}">
                      <a16:colId xmlns:a16="http://schemas.microsoft.com/office/drawing/2014/main" val="2460324564"/>
                    </a:ext>
                  </a:extLst>
                </a:gridCol>
              </a:tblGrid>
              <a:tr h="213094">
                <a:tc>
                  <a:txBody>
                    <a:bodyPr/>
                    <a:lstStyle/>
                    <a:p>
                      <a:r>
                        <a:rPr lang="en-US" sz="800" b="1"/>
                        <a:t>Letter</a:t>
                      </a:r>
                    </a:p>
                  </a:txBody>
                  <a:tcPr marL="40290" marR="40290" marT="20145" marB="20145" anchor="ctr">
                    <a:lnL>
                      <a:noFill/>
                    </a:lnL>
                    <a:lnR>
                      <a:noFill/>
                    </a:lnR>
                    <a:lnT>
                      <a:noFill/>
                    </a:lnT>
                    <a:lnB>
                      <a:noFill/>
                    </a:lnB>
                    <a:solidFill>
                      <a:srgbClr val="FFFFFF"/>
                    </a:solidFill>
                  </a:tcPr>
                </a:tc>
                <a:tc>
                  <a:txBody>
                    <a:bodyPr/>
                    <a:lstStyle/>
                    <a:p>
                      <a:r>
                        <a:rPr lang="en-US" sz="800" b="1"/>
                        <a:t>ASCII Code</a:t>
                      </a:r>
                    </a:p>
                  </a:txBody>
                  <a:tcPr marL="40290" marR="40290" marT="20145" marB="20145" anchor="ctr">
                    <a:lnL>
                      <a:noFill/>
                    </a:lnL>
                    <a:lnR>
                      <a:noFill/>
                    </a:lnR>
                    <a:lnT>
                      <a:noFill/>
                    </a:lnT>
                    <a:lnB>
                      <a:noFill/>
                    </a:lnB>
                    <a:solidFill>
                      <a:srgbClr val="FFFFFF"/>
                    </a:solidFill>
                  </a:tcPr>
                </a:tc>
                <a:tc>
                  <a:txBody>
                    <a:bodyPr/>
                    <a:lstStyle/>
                    <a:p>
                      <a:r>
                        <a:rPr lang="en-US" sz="800" b="1"/>
                        <a:t>Binary</a:t>
                      </a:r>
                    </a:p>
                  </a:txBody>
                  <a:tcPr marL="40290" marR="40290" marT="20145" marB="20145" anchor="ctr">
                    <a:lnL>
                      <a:noFill/>
                    </a:lnL>
                    <a:lnR>
                      <a:noFill/>
                    </a:lnR>
                    <a:lnT>
                      <a:noFill/>
                    </a:lnT>
                    <a:lnB>
                      <a:noFill/>
                    </a:lnB>
                    <a:solidFill>
                      <a:srgbClr val="FFFFFF"/>
                    </a:solidFill>
                  </a:tcPr>
                </a:tc>
                <a:tc>
                  <a:txBody>
                    <a:bodyPr/>
                    <a:lstStyle/>
                    <a:p>
                      <a:r>
                        <a:rPr lang="en-US" sz="800" b="1"/>
                        <a:t>Letter</a:t>
                      </a:r>
                    </a:p>
                  </a:txBody>
                  <a:tcPr marL="40290" marR="40290" marT="20145" marB="20145" anchor="ctr">
                    <a:lnL>
                      <a:noFill/>
                    </a:lnL>
                    <a:lnR>
                      <a:noFill/>
                    </a:lnR>
                    <a:lnT>
                      <a:noFill/>
                    </a:lnT>
                    <a:lnB>
                      <a:noFill/>
                    </a:lnB>
                    <a:solidFill>
                      <a:srgbClr val="FFFFFF"/>
                    </a:solidFill>
                  </a:tcPr>
                </a:tc>
                <a:tc>
                  <a:txBody>
                    <a:bodyPr/>
                    <a:lstStyle/>
                    <a:p>
                      <a:r>
                        <a:rPr lang="en-US" sz="800" b="1"/>
                        <a:t>ASCII Code</a:t>
                      </a:r>
                    </a:p>
                  </a:txBody>
                  <a:tcPr marL="40290" marR="40290" marT="20145" marB="20145" anchor="ctr">
                    <a:lnL>
                      <a:noFill/>
                    </a:lnL>
                    <a:lnR>
                      <a:noFill/>
                    </a:lnR>
                    <a:lnT>
                      <a:noFill/>
                    </a:lnT>
                    <a:lnB>
                      <a:noFill/>
                    </a:lnB>
                    <a:solidFill>
                      <a:srgbClr val="FFFFFF"/>
                    </a:solidFill>
                  </a:tcPr>
                </a:tc>
                <a:tc>
                  <a:txBody>
                    <a:bodyPr/>
                    <a:lstStyle/>
                    <a:p>
                      <a:r>
                        <a:rPr lang="en-US" sz="800" b="1"/>
                        <a:t>Binary</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2029890848"/>
                  </a:ext>
                </a:extLst>
              </a:tr>
              <a:tr h="213094">
                <a:tc>
                  <a:txBody>
                    <a:bodyPr/>
                    <a:lstStyle/>
                    <a:p>
                      <a:pPr algn="ctr"/>
                      <a:r>
                        <a:rPr lang="en-US" sz="800" b="1" dirty="0"/>
                        <a:t>a</a:t>
                      </a:r>
                    </a:p>
                  </a:txBody>
                  <a:tcPr marL="40290" marR="40290" marT="20145" marB="20145" anchor="ctr">
                    <a:lnL>
                      <a:noFill/>
                    </a:lnL>
                    <a:lnR>
                      <a:noFill/>
                    </a:lnR>
                    <a:lnT>
                      <a:noFill/>
                    </a:lnT>
                    <a:lnB>
                      <a:noFill/>
                    </a:lnB>
                    <a:solidFill>
                      <a:srgbClr val="FFFFFF"/>
                    </a:solidFill>
                  </a:tcPr>
                </a:tc>
                <a:tc>
                  <a:txBody>
                    <a:bodyPr/>
                    <a:lstStyle/>
                    <a:p>
                      <a:pPr algn="ctr"/>
                      <a:r>
                        <a:rPr lang="en-US" sz="800" b="1" dirty="0"/>
                        <a:t>097</a:t>
                      </a:r>
                    </a:p>
                  </a:txBody>
                  <a:tcPr marL="40290" marR="40290" marT="20145" marB="20145" anchor="ctr">
                    <a:lnL>
                      <a:noFill/>
                    </a:lnL>
                    <a:lnR>
                      <a:noFill/>
                    </a:lnR>
                    <a:lnT>
                      <a:noFill/>
                    </a:lnT>
                    <a:lnB>
                      <a:noFill/>
                    </a:lnB>
                    <a:solidFill>
                      <a:srgbClr val="FFFFFF"/>
                    </a:solidFill>
                  </a:tcPr>
                </a:tc>
                <a:tc>
                  <a:txBody>
                    <a:bodyPr/>
                    <a:lstStyle/>
                    <a:p>
                      <a:pPr algn="l"/>
                      <a:r>
                        <a:rPr lang="en-US" sz="800" b="1" dirty="0"/>
                        <a:t>01100001</a:t>
                      </a:r>
                    </a:p>
                  </a:txBody>
                  <a:tcPr marL="40290" marR="40290" marT="20145" marB="20145" anchor="ctr">
                    <a:lnL>
                      <a:noFill/>
                    </a:lnL>
                    <a:lnR>
                      <a:noFill/>
                    </a:lnR>
                    <a:lnT>
                      <a:noFill/>
                    </a:lnT>
                    <a:lnB>
                      <a:noFill/>
                    </a:lnB>
                    <a:solidFill>
                      <a:srgbClr val="FFFFFF"/>
                    </a:solidFill>
                  </a:tcPr>
                </a:tc>
                <a:tc>
                  <a:txBody>
                    <a:bodyPr/>
                    <a:lstStyle/>
                    <a:p>
                      <a:pPr algn="ctr"/>
                      <a:r>
                        <a:rPr lang="en-US" sz="800" b="1" dirty="0"/>
                        <a:t>A</a:t>
                      </a:r>
                    </a:p>
                  </a:txBody>
                  <a:tcPr marL="40290" marR="40290" marT="20145" marB="20145" anchor="ctr">
                    <a:lnL>
                      <a:noFill/>
                    </a:lnL>
                    <a:lnR>
                      <a:noFill/>
                    </a:lnR>
                    <a:lnT>
                      <a:noFill/>
                    </a:lnT>
                    <a:lnB>
                      <a:noFill/>
                    </a:lnB>
                    <a:solidFill>
                      <a:srgbClr val="FFFFFF"/>
                    </a:solidFill>
                  </a:tcPr>
                </a:tc>
                <a:tc>
                  <a:txBody>
                    <a:bodyPr/>
                    <a:lstStyle/>
                    <a:p>
                      <a:pPr algn="ctr"/>
                      <a:r>
                        <a:rPr lang="en-US" sz="800" b="1" dirty="0"/>
                        <a:t>065</a:t>
                      </a:r>
                    </a:p>
                  </a:txBody>
                  <a:tcPr marL="40290" marR="40290" marT="20145" marB="20145" anchor="ctr">
                    <a:lnL>
                      <a:noFill/>
                    </a:lnL>
                    <a:lnR>
                      <a:noFill/>
                    </a:lnR>
                    <a:lnT>
                      <a:noFill/>
                    </a:lnT>
                    <a:lnB>
                      <a:noFill/>
                    </a:lnB>
                    <a:solidFill>
                      <a:srgbClr val="FFFFFF"/>
                    </a:solidFill>
                  </a:tcPr>
                </a:tc>
                <a:tc>
                  <a:txBody>
                    <a:bodyPr/>
                    <a:lstStyle/>
                    <a:p>
                      <a:pPr algn="l"/>
                      <a:r>
                        <a:rPr lang="en-US" sz="800" b="1" dirty="0"/>
                        <a:t>01000001</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652447150"/>
                  </a:ext>
                </a:extLst>
              </a:tr>
              <a:tr h="213094">
                <a:tc>
                  <a:txBody>
                    <a:bodyPr/>
                    <a:lstStyle/>
                    <a:p>
                      <a:pPr algn="ctr"/>
                      <a:r>
                        <a:rPr lang="en-US" sz="800" b="1"/>
                        <a:t>b</a:t>
                      </a:r>
                    </a:p>
                  </a:txBody>
                  <a:tcPr marL="40290" marR="40290" marT="20145" marB="20145" anchor="ctr">
                    <a:lnL>
                      <a:noFill/>
                    </a:lnL>
                    <a:lnR>
                      <a:noFill/>
                    </a:lnR>
                    <a:lnT>
                      <a:noFill/>
                    </a:lnT>
                    <a:lnB>
                      <a:noFill/>
                    </a:lnB>
                    <a:solidFill>
                      <a:srgbClr val="FFFFFF"/>
                    </a:solidFill>
                  </a:tcPr>
                </a:tc>
                <a:tc>
                  <a:txBody>
                    <a:bodyPr/>
                    <a:lstStyle/>
                    <a:p>
                      <a:pPr algn="ctr"/>
                      <a:r>
                        <a:rPr lang="en-US" sz="800" b="1"/>
                        <a:t>098</a:t>
                      </a:r>
                    </a:p>
                  </a:txBody>
                  <a:tcPr marL="40290" marR="40290" marT="20145" marB="20145" anchor="ctr">
                    <a:lnL>
                      <a:noFill/>
                    </a:lnL>
                    <a:lnR>
                      <a:noFill/>
                    </a:lnR>
                    <a:lnT>
                      <a:noFill/>
                    </a:lnT>
                    <a:lnB>
                      <a:noFill/>
                    </a:lnB>
                    <a:solidFill>
                      <a:srgbClr val="FFFFFF"/>
                    </a:solidFill>
                  </a:tcPr>
                </a:tc>
                <a:tc>
                  <a:txBody>
                    <a:bodyPr/>
                    <a:lstStyle/>
                    <a:p>
                      <a:pPr algn="l"/>
                      <a:r>
                        <a:rPr lang="en-US" sz="800" b="1"/>
                        <a:t>01100010</a:t>
                      </a:r>
                    </a:p>
                  </a:txBody>
                  <a:tcPr marL="40290" marR="40290" marT="20145" marB="20145" anchor="ctr">
                    <a:lnL>
                      <a:noFill/>
                    </a:lnL>
                    <a:lnR>
                      <a:noFill/>
                    </a:lnR>
                    <a:lnT>
                      <a:noFill/>
                    </a:lnT>
                    <a:lnB>
                      <a:noFill/>
                    </a:lnB>
                    <a:solidFill>
                      <a:srgbClr val="FFFFFF"/>
                    </a:solidFill>
                  </a:tcPr>
                </a:tc>
                <a:tc>
                  <a:txBody>
                    <a:bodyPr/>
                    <a:lstStyle/>
                    <a:p>
                      <a:pPr algn="ctr"/>
                      <a:r>
                        <a:rPr lang="en-US" sz="800" b="1"/>
                        <a:t>B</a:t>
                      </a:r>
                    </a:p>
                  </a:txBody>
                  <a:tcPr marL="40290" marR="40290" marT="20145" marB="20145" anchor="ctr">
                    <a:lnL>
                      <a:noFill/>
                    </a:lnL>
                    <a:lnR>
                      <a:noFill/>
                    </a:lnR>
                    <a:lnT>
                      <a:noFill/>
                    </a:lnT>
                    <a:lnB>
                      <a:noFill/>
                    </a:lnB>
                    <a:solidFill>
                      <a:srgbClr val="FFFFFF"/>
                    </a:solidFill>
                  </a:tcPr>
                </a:tc>
                <a:tc>
                  <a:txBody>
                    <a:bodyPr/>
                    <a:lstStyle/>
                    <a:p>
                      <a:pPr algn="ctr"/>
                      <a:r>
                        <a:rPr lang="en-US" sz="800" b="1"/>
                        <a:t>066</a:t>
                      </a:r>
                    </a:p>
                  </a:txBody>
                  <a:tcPr marL="40290" marR="40290" marT="20145" marB="20145" anchor="ctr">
                    <a:lnL>
                      <a:noFill/>
                    </a:lnL>
                    <a:lnR>
                      <a:noFill/>
                    </a:lnR>
                    <a:lnT>
                      <a:noFill/>
                    </a:lnT>
                    <a:lnB>
                      <a:noFill/>
                    </a:lnB>
                    <a:solidFill>
                      <a:srgbClr val="FFFFFF"/>
                    </a:solidFill>
                  </a:tcPr>
                </a:tc>
                <a:tc>
                  <a:txBody>
                    <a:bodyPr/>
                    <a:lstStyle/>
                    <a:p>
                      <a:pPr algn="l"/>
                      <a:r>
                        <a:rPr lang="en-US" sz="800" b="1"/>
                        <a:t>01000010</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740480773"/>
                  </a:ext>
                </a:extLst>
              </a:tr>
              <a:tr h="213094">
                <a:tc>
                  <a:txBody>
                    <a:bodyPr/>
                    <a:lstStyle/>
                    <a:p>
                      <a:pPr algn="ctr"/>
                      <a:r>
                        <a:rPr lang="en-US" sz="800" b="1"/>
                        <a:t>c</a:t>
                      </a:r>
                    </a:p>
                  </a:txBody>
                  <a:tcPr marL="40290" marR="40290" marT="20145" marB="20145" anchor="ctr">
                    <a:lnL>
                      <a:noFill/>
                    </a:lnL>
                    <a:lnR>
                      <a:noFill/>
                    </a:lnR>
                    <a:lnT>
                      <a:noFill/>
                    </a:lnT>
                    <a:lnB>
                      <a:noFill/>
                    </a:lnB>
                    <a:solidFill>
                      <a:srgbClr val="FFFFFF"/>
                    </a:solidFill>
                  </a:tcPr>
                </a:tc>
                <a:tc>
                  <a:txBody>
                    <a:bodyPr/>
                    <a:lstStyle/>
                    <a:p>
                      <a:pPr algn="ctr"/>
                      <a:r>
                        <a:rPr lang="en-US" sz="800" b="1"/>
                        <a:t>099</a:t>
                      </a:r>
                    </a:p>
                  </a:txBody>
                  <a:tcPr marL="40290" marR="40290" marT="20145" marB="20145" anchor="ctr">
                    <a:lnL>
                      <a:noFill/>
                    </a:lnL>
                    <a:lnR>
                      <a:noFill/>
                    </a:lnR>
                    <a:lnT>
                      <a:noFill/>
                    </a:lnT>
                    <a:lnB>
                      <a:noFill/>
                    </a:lnB>
                    <a:solidFill>
                      <a:srgbClr val="FFFFFF"/>
                    </a:solidFill>
                  </a:tcPr>
                </a:tc>
                <a:tc>
                  <a:txBody>
                    <a:bodyPr/>
                    <a:lstStyle/>
                    <a:p>
                      <a:pPr algn="l"/>
                      <a:r>
                        <a:rPr lang="en-US" sz="800" b="1"/>
                        <a:t>01100011</a:t>
                      </a:r>
                    </a:p>
                  </a:txBody>
                  <a:tcPr marL="40290" marR="40290" marT="20145" marB="20145" anchor="ctr">
                    <a:lnL>
                      <a:noFill/>
                    </a:lnL>
                    <a:lnR>
                      <a:noFill/>
                    </a:lnR>
                    <a:lnT>
                      <a:noFill/>
                    </a:lnT>
                    <a:lnB>
                      <a:noFill/>
                    </a:lnB>
                    <a:solidFill>
                      <a:srgbClr val="FFFFFF"/>
                    </a:solidFill>
                  </a:tcPr>
                </a:tc>
                <a:tc>
                  <a:txBody>
                    <a:bodyPr/>
                    <a:lstStyle/>
                    <a:p>
                      <a:pPr algn="ctr"/>
                      <a:r>
                        <a:rPr lang="en-US" sz="800" b="1"/>
                        <a:t>C</a:t>
                      </a:r>
                    </a:p>
                  </a:txBody>
                  <a:tcPr marL="40290" marR="40290" marT="20145" marB="20145" anchor="ctr">
                    <a:lnL>
                      <a:noFill/>
                    </a:lnL>
                    <a:lnR>
                      <a:noFill/>
                    </a:lnR>
                    <a:lnT>
                      <a:noFill/>
                    </a:lnT>
                    <a:lnB>
                      <a:noFill/>
                    </a:lnB>
                    <a:solidFill>
                      <a:srgbClr val="FFFFFF"/>
                    </a:solidFill>
                  </a:tcPr>
                </a:tc>
                <a:tc>
                  <a:txBody>
                    <a:bodyPr/>
                    <a:lstStyle/>
                    <a:p>
                      <a:pPr algn="ctr"/>
                      <a:r>
                        <a:rPr lang="en-US" sz="800" b="1"/>
                        <a:t>067</a:t>
                      </a:r>
                    </a:p>
                  </a:txBody>
                  <a:tcPr marL="40290" marR="40290" marT="20145" marB="20145" anchor="ctr">
                    <a:lnL>
                      <a:noFill/>
                    </a:lnL>
                    <a:lnR>
                      <a:noFill/>
                    </a:lnR>
                    <a:lnT>
                      <a:noFill/>
                    </a:lnT>
                    <a:lnB>
                      <a:noFill/>
                    </a:lnB>
                    <a:solidFill>
                      <a:srgbClr val="FFFFFF"/>
                    </a:solidFill>
                  </a:tcPr>
                </a:tc>
                <a:tc>
                  <a:txBody>
                    <a:bodyPr/>
                    <a:lstStyle/>
                    <a:p>
                      <a:pPr algn="l"/>
                      <a:r>
                        <a:rPr lang="en-US" sz="800" b="1"/>
                        <a:t>01000011</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243486612"/>
                  </a:ext>
                </a:extLst>
              </a:tr>
              <a:tr h="213094">
                <a:tc>
                  <a:txBody>
                    <a:bodyPr/>
                    <a:lstStyle/>
                    <a:p>
                      <a:pPr algn="ctr"/>
                      <a:r>
                        <a:rPr lang="en-US" sz="800" b="1"/>
                        <a:t>d</a:t>
                      </a:r>
                    </a:p>
                  </a:txBody>
                  <a:tcPr marL="40290" marR="40290" marT="20145" marB="20145" anchor="ctr">
                    <a:lnL>
                      <a:noFill/>
                    </a:lnL>
                    <a:lnR>
                      <a:noFill/>
                    </a:lnR>
                    <a:lnT>
                      <a:noFill/>
                    </a:lnT>
                    <a:lnB>
                      <a:noFill/>
                    </a:lnB>
                    <a:solidFill>
                      <a:srgbClr val="FFFFFF"/>
                    </a:solidFill>
                  </a:tcPr>
                </a:tc>
                <a:tc>
                  <a:txBody>
                    <a:bodyPr/>
                    <a:lstStyle/>
                    <a:p>
                      <a:pPr algn="ctr"/>
                      <a:r>
                        <a:rPr lang="en-US" sz="800" b="1"/>
                        <a:t>100</a:t>
                      </a:r>
                    </a:p>
                  </a:txBody>
                  <a:tcPr marL="40290" marR="40290" marT="20145" marB="20145" anchor="ctr">
                    <a:lnL>
                      <a:noFill/>
                    </a:lnL>
                    <a:lnR>
                      <a:noFill/>
                    </a:lnR>
                    <a:lnT>
                      <a:noFill/>
                    </a:lnT>
                    <a:lnB>
                      <a:noFill/>
                    </a:lnB>
                    <a:solidFill>
                      <a:srgbClr val="FFFFFF"/>
                    </a:solidFill>
                  </a:tcPr>
                </a:tc>
                <a:tc>
                  <a:txBody>
                    <a:bodyPr/>
                    <a:lstStyle/>
                    <a:p>
                      <a:pPr algn="l"/>
                      <a:r>
                        <a:rPr lang="en-US" sz="800" b="1"/>
                        <a:t>01100100</a:t>
                      </a:r>
                    </a:p>
                  </a:txBody>
                  <a:tcPr marL="40290" marR="40290" marT="20145" marB="20145" anchor="ctr">
                    <a:lnL>
                      <a:noFill/>
                    </a:lnL>
                    <a:lnR>
                      <a:noFill/>
                    </a:lnR>
                    <a:lnT>
                      <a:noFill/>
                    </a:lnT>
                    <a:lnB>
                      <a:noFill/>
                    </a:lnB>
                    <a:solidFill>
                      <a:srgbClr val="FFFFFF"/>
                    </a:solidFill>
                  </a:tcPr>
                </a:tc>
                <a:tc>
                  <a:txBody>
                    <a:bodyPr/>
                    <a:lstStyle/>
                    <a:p>
                      <a:pPr algn="ctr"/>
                      <a:r>
                        <a:rPr lang="en-US" sz="800" b="1"/>
                        <a:t>D</a:t>
                      </a:r>
                    </a:p>
                  </a:txBody>
                  <a:tcPr marL="40290" marR="40290" marT="20145" marB="20145" anchor="ctr">
                    <a:lnL>
                      <a:noFill/>
                    </a:lnL>
                    <a:lnR>
                      <a:noFill/>
                    </a:lnR>
                    <a:lnT>
                      <a:noFill/>
                    </a:lnT>
                    <a:lnB>
                      <a:noFill/>
                    </a:lnB>
                    <a:solidFill>
                      <a:srgbClr val="FFFFFF"/>
                    </a:solidFill>
                  </a:tcPr>
                </a:tc>
                <a:tc>
                  <a:txBody>
                    <a:bodyPr/>
                    <a:lstStyle/>
                    <a:p>
                      <a:pPr algn="ctr"/>
                      <a:r>
                        <a:rPr lang="en-US" sz="800" b="1"/>
                        <a:t>068</a:t>
                      </a:r>
                    </a:p>
                  </a:txBody>
                  <a:tcPr marL="40290" marR="40290" marT="20145" marB="20145" anchor="ctr">
                    <a:lnL>
                      <a:noFill/>
                    </a:lnL>
                    <a:lnR>
                      <a:noFill/>
                    </a:lnR>
                    <a:lnT>
                      <a:noFill/>
                    </a:lnT>
                    <a:lnB>
                      <a:noFill/>
                    </a:lnB>
                    <a:solidFill>
                      <a:srgbClr val="FFFFFF"/>
                    </a:solidFill>
                  </a:tcPr>
                </a:tc>
                <a:tc>
                  <a:txBody>
                    <a:bodyPr/>
                    <a:lstStyle/>
                    <a:p>
                      <a:pPr algn="l"/>
                      <a:r>
                        <a:rPr lang="en-US" sz="800" b="1"/>
                        <a:t>01000100</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2770743878"/>
                  </a:ext>
                </a:extLst>
              </a:tr>
              <a:tr h="213094">
                <a:tc>
                  <a:txBody>
                    <a:bodyPr/>
                    <a:lstStyle/>
                    <a:p>
                      <a:pPr algn="ctr"/>
                      <a:r>
                        <a:rPr lang="en-US" sz="800" b="1"/>
                        <a:t>e</a:t>
                      </a:r>
                    </a:p>
                  </a:txBody>
                  <a:tcPr marL="40290" marR="40290" marT="20145" marB="20145" anchor="ctr">
                    <a:lnL>
                      <a:noFill/>
                    </a:lnL>
                    <a:lnR>
                      <a:noFill/>
                    </a:lnR>
                    <a:lnT>
                      <a:noFill/>
                    </a:lnT>
                    <a:lnB>
                      <a:noFill/>
                    </a:lnB>
                    <a:solidFill>
                      <a:srgbClr val="FFFFFF"/>
                    </a:solidFill>
                  </a:tcPr>
                </a:tc>
                <a:tc>
                  <a:txBody>
                    <a:bodyPr/>
                    <a:lstStyle/>
                    <a:p>
                      <a:pPr algn="ctr"/>
                      <a:r>
                        <a:rPr lang="en-US" sz="800" b="1"/>
                        <a:t>101</a:t>
                      </a:r>
                    </a:p>
                  </a:txBody>
                  <a:tcPr marL="40290" marR="40290" marT="20145" marB="20145" anchor="ctr">
                    <a:lnL>
                      <a:noFill/>
                    </a:lnL>
                    <a:lnR>
                      <a:noFill/>
                    </a:lnR>
                    <a:lnT>
                      <a:noFill/>
                    </a:lnT>
                    <a:lnB>
                      <a:noFill/>
                    </a:lnB>
                    <a:solidFill>
                      <a:srgbClr val="FFFFFF"/>
                    </a:solidFill>
                  </a:tcPr>
                </a:tc>
                <a:tc>
                  <a:txBody>
                    <a:bodyPr/>
                    <a:lstStyle/>
                    <a:p>
                      <a:pPr algn="l"/>
                      <a:r>
                        <a:rPr lang="en-US" sz="800" b="1"/>
                        <a:t>01100101</a:t>
                      </a:r>
                    </a:p>
                  </a:txBody>
                  <a:tcPr marL="40290" marR="40290" marT="20145" marB="20145" anchor="ctr">
                    <a:lnL>
                      <a:noFill/>
                    </a:lnL>
                    <a:lnR>
                      <a:noFill/>
                    </a:lnR>
                    <a:lnT>
                      <a:noFill/>
                    </a:lnT>
                    <a:lnB>
                      <a:noFill/>
                    </a:lnB>
                    <a:solidFill>
                      <a:srgbClr val="FFFFFF"/>
                    </a:solidFill>
                  </a:tcPr>
                </a:tc>
                <a:tc>
                  <a:txBody>
                    <a:bodyPr/>
                    <a:lstStyle/>
                    <a:p>
                      <a:pPr algn="ctr"/>
                      <a:r>
                        <a:rPr lang="en-US" sz="800" b="1"/>
                        <a:t>E</a:t>
                      </a:r>
                    </a:p>
                  </a:txBody>
                  <a:tcPr marL="40290" marR="40290" marT="20145" marB="20145" anchor="ctr">
                    <a:lnL>
                      <a:noFill/>
                    </a:lnL>
                    <a:lnR>
                      <a:noFill/>
                    </a:lnR>
                    <a:lnT>
                      <a:noFill/>
                    </a:lnT>
                    <a:lnB>
                      <a:noFill/>
                    </a:lnB>
                    <a:solidFill>
                      <a:srgbClr val="FFFFFF"/>
                    </a:solidFill>
                  </a:tcPr>
                </a:tc>
                <a:tc>
                  <a:txBody>
                    <a:bodyPr/>
                    <a:lstStyle/>
                    <a:p>
                      <a:pPr algn="ctr"/>
                      <a:r>
                        <a:rPr lang="en-US" sz="800" b="1"/>
                        <a:t>069</a:t>
                      </a:r>
                    </a:p>
                  </a:txBody>
                  <a:tcPr marL="40290" marR="40290" marT="20145" marB="20145" anchor="ctr">
                    <a:lnL>
                      <a:noFill/>
                    </a:lnL>
                    <a:lnR>
                      <a:noFill/>
                    </a:lnR>
                    <a:lnT>
                      <a:noFill/>
                    </a:lnT>
                    <a:lnB>
                      <a:noFill/>
                    </a:lnB>
                    <a:solidFill>
                      <a:srgbClr val="FFFFFF"/>
                    </a:solidFill>
                  </a:tcPr>
                </a:tc>
                <a:tc>
                  <a:txBody>
                    <a:bodyPr/>
                    <a:lstStyle/>
                    <a:p>
                      <a:pPr algn="l"/>
                      <a:r>
                        <a:rPr lang="en-US" sz="800" b="1"/>
                        <a:t>01000101</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4188994976"/>
                  </a:ext>
                </a:extLst>
              </a:tr>
              <a:tr h="213094">
                <a:tc>
                  <a:txBody>
                    <a:bodyPr/>
                    <a:lstStyle/>
                    <a:p>
                      <a:pPr algn="ctr"/>
                      <a:r>
                        <a:rPr lang="en-US" sz="800" b="1"/>
                        <a:t>f</a:t>
                      </a:r>
                    </a:p>
                  </a:txBody>
                  <a:tcPr marL="40290" marR="40290" marT="20145" marB="20145" anchor="ctr">
                    <a:lnL>
                      <a:noFill/>
                    </a:lnL>
                    <a:lnR>
                      <a:noFill/>
                    </a:lnR>
                    <a:lnT>
                      <a:noFill/>
                    </a:lnT>
                    <a:lnB>
                      <a:noFill/>
                    </a:lnB>
                    <a:solidFill>
                      <a:srgbClr val="FFFFFF"/>
                    </a:solidFill>
                  </a:tcPr>
                </a:tc>
                <a:tc>
                  <a:txBody>
                    <a:bodyPr/>
                    <a:lstStyle/>
                    <a:p>
                      <a:pPr algn="ctr"/>
                      <a:r>
                        <a:rPr lang="en-US" sz="800" b="1"/>
                        <a:t>102</a:t>
                      </a:r>
                    </a:p>
                  </a:txBody>
                  <a:tcPr marL="40290" marR="40290" marT="20145" marB="20145" anchor="ctr">
                    <a:lnL>
                      <a:noFill/>
                    </a:lnL>
                    <a:lnR>
                      <a:noFill/>
                    </a:lnR>
                    <a:lnT>
                      <a:noFill/>
                    </a:lnT>
                    <a:lnB>
                      <a:noFill/>
                    </a:lnB>
                    <a:solidFill>
                      <a:srgbClr val="FFFFFF"/>
                    </a:solidFill>
                  </a:tcPr>
                </a:tc>
                <a:tc>
                  <a:txBody>
                    <a:bodyPr/>
                    <a:lstStyle/>
                    <a:p>
                      <a:pPr algn="l"/>
                      <a:r>
                        <a:rPr lang="en-US" sz="800" b="1"/>
                        <a:t>01100110</a:t>
                      </a:r>
                    </a:p>
                  </a:txBody>
                  <a:tcPr marL="40290" marR="40290" marT="20145" marB="20145" anchor="ctr">
                    <a:lnL>
                      <a:noFill/>
                    </a:lnL>
                    <a:lnR>
                      <a:noFill/>
                    </a:lnR>
                    <a:lnT>
                      <a:noFill/>
                    </a:lnT>
                    <a:lnB>
                      <a:noFill/>
                    </a:lnB>
                    <a:solidFill>
                      <a:srgbClr val="FFFFFF"/>
                    </a:solidFill>
                  </a:tcPr>
                </a:tc>
                <a:tc>
                  <a:txBody>
                    <a:bodyPr/>
                    <a:lstStyle/>
                    <a:p>
                      <a:pPr algn="ctr"/>
                      <a:r>
                        <a:rPr lang="en-US" sz="800" b="1"/>
                        <a:t>F</a:t>
                      </a:r>
                    </a:p>
                  </a:txBody>
                  <a:tcPr marL="40290" marR="40290" marT="20145" marB="20145" anchor="ctr">
                    <a:lnL>
                      <a:noFill/>
                    </a:lnL>
                    <a:lnR>
                      <a:noFill/>
                    </a:lnR>
                    <a:lnT>
                      <a:noFill/>
                    </a:lnT>
                    <a:lnB>
                      <a:noFill/>
                    </a:lnB>
                    <a:solidFill>
                      <a:srgbClr val="FFFFFF"/>
                    </a:solidFill>
                  </a:tcPr>
                </a:tc>
                <a:tc>
                  <a:txBody>
                    <a:bodyPr/>
                    <a:lstStyle/>
                    <a:p>
                      <a:pPr algn="ctr"/>
                      <a:r>
                        <a:rPr lang="en-US" sz="800" b="1"/>
                        <a:t>070</a:t>
                      </a:r>
                    </a:p>
                  </a:txBody>
                  <a:tcPr marL="40290" marR="40290" marT="20145" marB="20145" anchor="ctr">
                    <a:lnL>
                      <a:noFill/>
                    </a:lnL>
                    <a:lnR>
                      <a:noFill/>
                    </a:lnR>
                    <a:lnT>
                      <a:noFill/>
                    </a:lnT>
                    <a:lnB>
                      <a:noFill/>
                    </a:lnB>
                    <a:solidFill>
                      <a:srgbClr val="FFFFFF"/>
                    </a:solidFill>
                  </a:tcPr>
                </a:tc>
                <a:tc>
                  <a:txBody>
                    <a:bodyPr/>
                    <a:lstStyle/>
                    <a:p>
                      <a:pPr algn="l"/>
                      <a:r>
                        <a:rPr lang="en-US" sz="800" b="1"/>
                        <a:t>01000110</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1289596492"/>
                  </a:ext>
                </a:extLst>
              </a:tr>
              <a:tr h="213094">
                <a:tc>
                  <a:txBody>
                    <a:bodyPr/>
                    <a:lstStyle/>
                    <a:p>
                      <a:pPr algn="ctr"/>
                      <a:r>
                        <a:rPr lang="en-US" sz="800" b="1"/>
                        <a:t>g</a:t>
                      </a:r>
                    </a:p>
                  </a:txBody>
                  <a:tcPr marL="40290" marR="40290" marT="20145" marB="20145" anchor="ctr">
                    <a:lnL>
                      <a:noFill/>
                    </a:lnL>
                    <a:lnR>
                      <a:noFill/>
                    </a:lnR>
                    <a:lnT>
                      <a:noFill/>
                    </a:lnT>
                    <a:lnB>
                      <a:noFill/>
                    </a:lnB>
                    <a:solidFill>
                      <a:srgbClr val="FFFFFF"/>
                    </a:solidFill>
                  </a:tcPr>
                </a:tc>
                <a:tc>
                  <a:txBody>
                    <a:bodyPr/>
                    <a:lstStyle/>
                    <a:p>
                      <a:pPr algn="ctr"/>
                      <a:r>
                        <a:rPr lang="en-US" sz="800" b="1"/>
                        <a:t>103</a:t>
                      </a:r>
                    </a:p>
                  </a:txBody>
                  <a:tcPr marL="40290" marR="40290" marT="20145" marB="20145" anchor="ctr">
                    <a:lnL>
                      <a:noFill/>
                    </a:lnL>
                    <a:lnR>
                      <a:noFill/>
                    </a:lnR>
                    <a:lnT>
                      <a:noFill/>
                    </a:lnT>
                    <a:lnB>
                      <a:noFill/>
                    </a:lnB>
                    <a:solidFill>
                      <a:srgbClr val="FFFFFF"/>
                    </a:solidFill>
                  </a:tcPr>
                </a:tc>
                <a:tc>
                  <a:txBody>
                    <a:bodyPr/>
                    <a:lstStyle/>
                    <a:p>
                      <a:pPr algn="l"/>
                      <a:r>
                        <a:rPr lang="en-US" sz="800" b="1"/>
                        <a:t>01100111</a:t>
                      </a:r>
                    </a:p>
                  </a:txBody>
                  <a:tcPr marL="40290" marR="40290" marT="20145" marB="20145" anchor="ctr">
                    <a:lnL>
                      <a:noFill/>
                    </a:lnL>
                    <a:lnR>
                      <a:noFill/>
                    </a:lnR>
                    <a:lnT>
                      <a:noFill/>
                    </a:lnT>
                    <a:lnB>
                      <a:noFill/>
                    </a:lnB>
                    <a:solidFill>
                      <a:srgbClr val="FFFFFF"/>
                    </a:solidFill>
                  </a:tcPr>
                </a:tc>
                <a:tc>
                  <a:txBody>
                    <a:bodyPr/>
                    <a:lstStyle/>
                    <a:p>
                      <a:pPr algn="ctr"/>
                      <a:r>
                        <a:rPr lang="en-US" sz="800" b="1"/>
                        <a:t>G</a:t>
                      </a:r>
                    </a:p>
                  </a:txBody>
                  <a:tcPr marL="40290" marR="40290" marT="20145" marB="20145" anchor="ctr">
                    <a:lnL>
                      <a:noFill/>
                    </a:lnL>
                    <a:lnR>
                      <a:noFill/>
                    </a:lnR>
                    <a:lnT>
                      <a:noFill/>
                    </a:lnT>
                    <a:lnB>
                      <a:noFill/>
                    </a:lnB>
                    <a:solidFill>
                      <a:srgbClr val="FFFFFF"/>
                    </a:solidFill>
                  </a:tcPr>
                </a:tc>
                <a:tc>
                  <a:txBody>
                    <a:bodyPr/>
                    <a:lstStyle/>
                    <a:p>
                      <a:pPr algn="ctr"/>
                      <a:r>
                        <a:rPr lang="en-US" sz="800" b="1"/>
                        <a:t>071</a:t>
                      </a:r>
                    </a:p>
                  </a:txBody>
                  <a:tcPr marL="40290" marR="40290" marT="20145" marB="20145" anchor="ctr">
                    <a:lnL>
                      <a:noFill/>
                    </a:lnL>
                    <a:lnR>
                      <a:noFill/>
                    </a:lnR>
                    <a:lnT>
                      <a:noFill/>
                    </a:lnT>
                    <a:lnB>
                      <a:noFill/>
                    </a:lnB>
                    <a:solidFill>
                      <a:srgbClr val="FFFFFF"/>
                    </a:solidFill>
                  </a:tcPr>
                </a:tc>
                <a:tc>
                  <a:txBody>
                    <a:bodyPr/>
                    <a:lstStyle/>
                    <a:p>
                      <a:pPr algn="l"/>
                      <a:r>
                        <a:rPr lang="en-US" sz="800" b="1"/>
                        <a:t>01000111</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1980474968"/>
                  </a:ext>
                </a:extLst>
              </a:tr>
              <a:tr h="213094">
                <a:tc>
                  <a:txBody>
                    <a:bodyPr/>
                    <a:lstStyle/>
                    <a:p>
                      <a:pPr algn="ctr"/>
                      <a:r>
                        <a:rPr lang="en-US" sz="800" b="1"/>
                        <a:t>h</a:t>
                      </a:r>
                    </a:p>
                  </a:txBody>
                  <a:tcPr marL="40290" marR="40290" marT="20145" marB="20145" anchor="ctr">
                    <a:lnL>
                      <a:noFill/>
                    </a:lnL>
                    <a:lnR>
                      <a:noFill/>
                    </a:lnR>
                    <a:lnT>
                      <a:noFill/>
                    </a:lnT>
                    <a:lnB>
                      <a:noFill/>
                    </a:lnB>
                    <a:solidFill>
                      <a:srgbClr val="FFFFFF"/>
                    </a:solidFill>
                  </a:tcPr>
                </a:tc>
                <a:tc>
                  <a:txBody>
                    <a:bodyPr/>
                    <a:lstStyle/>
                    <a:p>
                      <a:pPr algn="ctr"/>
                      <a:r>
                        <a:rPr lang="en-US" sz="800" b="1" dirty="0"/>
                        <a:t>104</a:t>
                      </a:r>
                    </a:p>
                  </a:txBody>
                  <a:tcPr marL="40290" marR="40290" marT="20145" marB="20145" anchor="ctr">
                    <a:lnL>
                      <a:noFill/>
                    </a:lnL>
                    <a:lnR>
                      <a:noFill/>
                    </a:lnR>
                    <a:lnT>
                      <a:noFill/>
                    </a:lnT>
                    <a:lnB>
                      <a:noFill/>
                    </a:lnB>
                    <a:solidFill>
                      <a:srgbClr val="FFFFFF"/>
                    </a:solidFill>
                  </a:tcPr>
                </a:tc>
                <a:tc>
                  <a:txBody>
                    <a:bodyPr/>
                    <a:lstStyle/>
                    <a:p>
                      <a:pPr algn="l"/>
                      <a:r>
                        <a:rPr lang="en-US" sz="800" b="1"/>
                        <a:t>01101000</a:t>
                      </a:r>
                    </a:p>
                  </a:txBody>
                  <a:tcPr marL="40290" marR="40290" marT="20145" marB="20145" anchor="ctr">
                    <a:lnL>
                      <a:noFill/>
                    </a:lnL>
                    <a:lnR>
                      <a:noFill/>
                    </a:lnR>
                    <a:lnT>
                      <a:noFill/>
                    </a:lnT>
                    <a:lnB>
                      <a:noFill/>
                    </a:lnB>
                    <a:solidFill>
                      <a:srgbClr val="FFFFFF"/>
                    </a:solidFill>
                  </a:tcPr>
                </a:tc>
                <a:tc>
                  <a:txBody>
                    <a:bodyPr/>
                    <a:lstStyle/>
                    <a:p>
                      <a:pPr algn="ctr"/>
                      <a:r>
                        <a:rPr lang="en-US" sz="800" b="1"/>
                        <a:t>H</a:t>
                      </a:r>
                    </a:p>
                  </a:txBody>
                  <a:tcPr marL="40290" marR="40290" marT="20145" marB="20145" anchor="ctr">
                    <a:lnL>
                      <a:noFill/>
                    </a:lnL>
                    <a:lnR>
                      <a:noFill/>
                    </a:lnR>
                    <a:lnT>
                      <a:noFill/>
                    </a:lnT>
                    <a:lnB>
                      <a:noFill/>
                    </a:lnB>
                    <a:solidFill>
                      <a:srgbClr val="FFFFFF"/>
                    </a:solidFill>
                  </a:tcPr>
                </a:tc>
                <a:tc>
                  <a:txBody>
                    <a:bodyPr/>
                    <a:lstStyle/>
                    <a:p>
                      <a:pPr algn="ctr"/>
                      <a:r>
                        <a:rPr lang="en-US" sz="800" b="1"/>
                        <a:t>072</a:t>
                      </a:r>
                    </a:p>
                  </a:txBody>
                  <a:tcPr marL="40290" marR="40290" marT="20145" marB="20145" anchor="ctr">
                    <a:lnL>
                      <a:noFill/>
                    </a:lnL>
                    <a:lnR>
                      <a:noFill/>
                    </a:lnR>
                    <a:lnT>
                      <a:noFill/>
                    </a:lnT>
                    <a:lnB>
                      <a:noFill/>
                    </a:lnB>
                    <a:solidFill>
                      <a:srgbClr val="FFFFFF"/>
                    </a:solidFill>
                  </a:tcPr>
                </a:tc>
                <a:tc>
                  <a:txBody>
                    <a:bodyPr/>
                    <a:lstStyle/>
                    <a:p>
                      <a:pPr algn="l"/>
                      <a:r>
                        <a:rPr lang="en-US" sz="800" b="1"/>
                        <a:t>01001000</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3321734564"/>
                  </a:ext>
                </a:extLst>
              </a:tr>
              <a:tr h="213094">
                <a:tc>
                  <a:txBody>
                    <a:bodyPr/>
                    <a:lstStyle/>
                    <a:p>
                      <a:pPr algn="ctr"/>
                      <a:r>
                        <a:rPr lang="en-US" sz="800" b="1"/>
                        <a:t>i</a:t>
                      </a:r>
                    </a:p>
                  </a:txBody>
                  <a:tcPr marL="40290" marR="40290" marT="20145" marB="20145" anchor="ctr">
                    <a:lnL>
                      <a:noFill/>
                    </a:lnL>
                    <a:lnR>
                      <a:noFill/>
                    </a:lnR>
                    <a:lnT>
                      <a:noFill/>
                    </a:lnT>
                    <a:lnB>
                      <a:noFill/>
                    </a:lnB>
                    <a:solidFill>
                      <a:srgbClr val="FFFFFF"/>
                    </a:solidFill>
                  </a:tcPr>
                </a:tc>
                <a:tc>
                  <a:txBody>
                    <a:bodyPr/>
                    <a:lstStyle/>
                    <a:p>
                      <a:pPr algn="ctr"/>
                      <a:r>
                        <a:rPr lang="en-US" sz="800" b="1"/>
                        <a:t>105</a:t>
                      </a:r>
                    </a:p>
                  </a:txBody>
                  <a:tcPr marL="40290" marR="40290" marT="20145" marB="20145" anchor="ctr">
                    <a:lnL>
                      <a:noFill/>
                    </a:lnL>
                    <a:lnR>
                      <a:noFill/>
                    </a:lnR>
                    <a:lnT>
                      <a:noFill/>
                    </a:lnT>
                    <a:lnB>
                      <a:noFill/>
                    </a:lnB>
                    <a:solidFill>
                      <a:srgbClr val="FFFFFF"/>
                    </a:solidFill>
                  </a:tcPr>
                </a:tc>
                <a:tc>
                  <a:txBody>
                    <a:bodyPr/>
                    <a:lstStyle/>
                    <a:p>
                      <a:pPr algn="l"/>
                      <a:r>
                        <a:rPr lang="en-US" sz="800" b="1"/>
                        <a:t>01101001</a:t>
                      </a:r>
                    </a:p>
                  </a:txBody>
                  <a:tcPr marL="40290" marR="40290" marT="20145" marB="20145" anchor="ctr">
                    <a:lnL>
                      <a:noFill/>
                    </a:lnL>
                    <a:lnR>
                      <a:noFill/>
                    </a:lnR>
                    <a:lnT>
                      <a:noFill/>
                    </a:lnT>
                    <a:lnB>
                      <a:noFill/>
                    </a:lnB>
                    <a:solidFill>
                      <a:srgbClr val="FFFFFF"/>
                    </a:solidFill>
                  </a:tcPr>
                </a:tc>
                <a:tc>
                  <a:txBody>
                    <a:bodyPr/>
                    <a:lstStyle/>
                    <a:p>
                      <a:pPr algn="ctr"/>
                      <a:r>
                        <a:rPr lang="en-US" sz="800" b="1"/>
                        <a:t>I</a:t>
                      </a:r>
                    </a:p>
                  </a:txBody>
                  <a:tcPr marL="40290" marR="40290" marT="20145" marB="20145" anchor="ctr">
                    <a:lnL>
                      <a:noFill/>
                    </a:lnL>
                    <a:lnR>
                      <a:noFill/>
                    </a:lnR>
                    <a:lnT>
                      <a:noFill/>
                    </a:lnT>
                    <a:lnB>
                      <a:noFill/>
                    </a:lnB>
                    <a:solidFill>
                      <a:srgbClr val="FFFFFF"/>
                    </a:solidFill>
                  </a:tcPr>
                </a:tc>
                <a:tc>
                  <a:txBody>
                    <a:bodyPr/>
                    <a:lstStyle/>
                    <a:p>
                      <a:pPr algn="ctr"/>
                      <a:r>
                        <a:rPr lang="en-US" sz="800" b="1"/>
                        <a:t>073</a:t>
                      </a:r>
                    </a:p>
                  </a:txBody>
                  <a:tcPr marL="40290" marR="40290" marT="20145" marB="20145" anchor="ctr">
                    <a:lnL>
                      <a:noFill/>
                    </a:lnL>
                    <a:lnR>
                      <a:noFill/>
                    </a:lnR>
                    <a:lnT>
                      <a:noFill/>
                    </a:lnT>
                    <a:lnB>
                      <a:noFill/>
                    </a:lnB>
                    <a:solidFill>
                      <a:srgbClr val="FFFFFF"/>
                    </a:solidFill>
                  </a:tcPr>
                </a:tc>
                <a:tc>
                  <a:txBody>
                    <a:bodyPr/>
                    <a:lstStyle/>
                    <a:p>
                      <a:pPr algn="l"/>
                      <a:r>
                        <a:rPr lang="en-US" sz="800" b="1"/>
                        <a:t>01001001</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2167887236"/>
                  </a:ext>
                </a:extLst>
              </a:tr>
              <a:tr h="213094">
                <a:tc>
                  <a:txBody>
                    <a:bodyPr/>
                    <a:lstStyle/>
                    <a:p>
                      <a:pPr algn="ctr"/>
                      <a:r>
                        <a:rPr lang="en-US" sz="800" b="1"/>
                        <a:t>j</a:t>
                      </a:r>
                    </a:p>
                  </a:txBody>
                  <a:tcPr marL="40290" marR="40290" marT="20145" marB="20145" anchor="ctr">
                    <a:lnL>
                      <a:noFill/>
                    </a:lnL>
                    <a:lnR>
                      <a:noFill/>
                    </a:lnR>
                    <a:lnT>
                      <a:noFill/>
                    </a:lnT>
                    <a:lnB>
                      <a:noFill/>
                    </a:lnB>
                    <a:solidFill>
                      <a:srgbClr val="FFFFFF"/>
                    </a:solidFill>
                  </a:tcPr>
                </a:tc>
                <a:tc>
                  <a:txBody>
                    <a:bodyPr/>
                    <a:lstStyle/>
                    <a:p>
                      <a:pPr algn="ctr"/>
                      <a:r>
                        <a:rPr lang="en-US" sz="800" b="1"/>
                        <a:t>106</a:t>
                      </a:r>
                    </a:p>
                  </a:txBody>
                  <a:tcPr marL="40290" marR="40290" marT="20145" marB="20145" anchor="ctr">
                    <a:lnL>
                      <a:noFill/>
                    </a:lnL>
                    <a:lnR>
                      <a:noFill/>
                    </a:lnR>
                    <a:lnT>
                      <a:noFill/>
                    </a:lnT>
                    <a:lnB>
                      <a:noFill/>
                    </a:lnB>
                    <a:solidFill>
                      <a:srgbClr val="FFFFFF"/>
                    </a:solidFill>
                  </a:tcPr>
                </a:tc>
                <a:tc>
                  <a:txBody>
                    <a:bodyPr/>
                    <a:lstStyle/>
                    <a:p>
                      <a:pPr algn="l"/>
                      <a:r>
                        <a:rPr lang="en-US" sz="800" b="1"/>
                        <a:t>01101010</a:t>
                      </a:r>
                    </a:p>
                  </a:txBody>
                  <a:tcPr marL="40290" marR="40290" marT="20145" marB="20145" anchor="ctr">
                    <a:lnL>
                      <a:noFill/>
                    </a:lnL>
                    <a:lnR>
                      <a:noFill/>
                    </a:lnR>
                    <a:lnT>
                      <a:noFill/>
                    </a:lnT>
                    <a:lnB>
                      <a:noFill/>
                    </a:lnB>
                    <a:solidFill>
                      <a:srgbClr val="FFFFFF"/>
                    </a:solidFill>
                  </a:tcPr>
                </a:tc>
                <a:tc>
                  <a:txBody>
                    <a:bodyPr/>
                    <a:lstStyle/>
                    <a:p>
                      <a:pPr algn="ctr"/>
                      <a:r>
                        <a:rPr lang="en-US" sz="800" b="1"/>
                        <a:t>J</a:t>
                      </a:r>
                    </a:p>
                  </a:txBody>
                  <a:tcPr marL="40290" marR="40290" marT="20145" marB="20145" anchor="ctr">
                    <a:lnL>
                      <a:noFill/>
                    </a:lnL>
                    <a:lnR>
                      <a:noFill/>
                    </a:lnR>
                    <a:lnT>
                      <a:noFill/>
                    </a:lnT>
                    <a:lnB>
                      <a:noFill/>
                    </a:lnB>
                    <a:solidFill>
                      <a:srgbClr val="FFFFFF"/>
                    </a:solidFill>
                  </a:tcPr>
                </a:tc>
                <a:tc>
                  <a:txBody>
                    <a:bodyPr/>
                    <a:lstStyle/>
                    <a:p>
                      <a:pPr algn="ctr"/>
                      <a:r>
                        <a:rPr lang="en-US" sz="800" b="1"/>
                        <a:t>074</a:t>
                      </a:r>
                    </a:p>
                  </a:txBody>
                  <a:tcPr marL="40290" marR="40290" marT="20145" marB="20145" anchor="ctr">
                    <a:lnL>
                      <a:noFill/>
                    </a:lnL>
                    <a:lnR>
                      <a:noFill/>
                    </a:lnR>
                    <a:lnT>
                      <a:noFill/>
                    </a:lnT>
                    <a:lnB>
                      <a:noFill/>
                    </a:lnB>
                    <a:solidFill>
                      <a:srgbClr val="FFFFFF"/>
                    </a:solidFill>
                  </a:tcPr>
                </a:tc>
                <a:tc>
                  <a:txBody>
                    <a:bodyPr/>
                    <a:lstStyle/>
                    <a:p>
                      <a:pPr algn="l"/>
                      <a:r>
                        <a:rPr lang="en-US" sz="800" b="1"/>
                        <a:t>01001010</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2582806716"/>
                  </a:ext>
                </a:extLst>
              </a:tr>
              <a:tr h="213094">
                <a:tc>
                  <a:txBody>
                    <a:bodyPr/>
                    <a:lstStyle/>
                    <a:p>
                      <a:pPr algn="ctr"/>
                      <a:r>
                        <a:rPr lang="en-US" sz="800" b="1" dirty="0"/>
                        <a:t>k</a:t>
                      </a:r>
                    </a:p>
                  </a:txBody>
                  <a:tcPr marL="40290" marR="40290" marT="20145" marB="20145" anchor="ctr">
                    <a:lnL>
                      <a:noFill/>
                    </a:lnL>
                    <a:lnR>
                      <a:noFill/>
                    </a:lnR>
                    <a:lnT>
                      <a:noFill/>
                    </a:lnT>
                    <a:lnB>
                      <a:noFill/>
                    </a:lnB>
                    <a:solidFill>
                      <a:srgbClr val="FFFFFF"/>
                    </a:solidFill>
                  </a:tcPr>
                </a:tc>
                <a:tc>
                  <a:txBody>
                    <a:bodyPr/>
                    <a:lstStyle/>
                    <a:p>
                      <a:pPr algn="ctr"/>
                      <a:r>
                        <a:rPr lang="en-US" sz="800" b="1"/>
                        <a:t>107</a:t>
                      </a:r>
                    </a:p>
                  </a:txBody>
                  <a:tcPr marL="40290" marR="40290" marT="20145" marB="20145" anchor="ctr">
                    <a:lnL>
                      <a:noFill/>
                    </a:lnL>
                    <a:lnR>
                      <a:noFill/>
                    </a:lnR>
                    <a:lnT>
                      <a:noFill/>
                    </a:lnT>
                    <a:lnB>
                      <a:noFill/>
                    </a:lnB>
                    <a:solidFill>
                      <a:srgbClr val="FFFFFF"/>
                    </a:solidFill>
                  </a:tcPr>
                </a:tc>
                <a:tc>
                  <a:txBody>
                    <a:bodyPr/>
                    <a:lstStyle/>
                    <a:p>
                      <a:pPr algn="l"/>
                      <a:r>
                        <a:rPr lang="en-US" sz="800" b="1"/>
                        <a:t>01101011</a:t>
                      </a:r>
                    </a:p>
                  </a:txBody>
                  <a:tcPr marL="40290" marR="40290" marT="20145" marB="20145" anchor="ctr">
                    <a:lnL>
                      <a:noFill/>
                    </a:lnL>
                    <a:lnR>
                      <a:noFill/>
                    </a:lnR>
                    <a:lnT>
                      <a:noFill/>
                    </a:lnT>
                    <a:lnB>
                      <a:noFill/>
                    </a:lnB>
                    <a:solidFill>
                      <a:srgbClr val="FFFFFF"/>
                    </a:solidFill>
                  </a:tcPr>
                </a:tc>
                <a:tc>
                  <a:txBody>
                    <a:bodyPr/>
                    <a:lstStyle/>
                    <a:p>
                      <a:pPr algn="ctr"/>
                      <a:r>
                        <a:rPr lang="en-US" sz="800" b="1"/>
                        <a:t>K</a:t>
                      </a:r>
                    </a:p>
                  </a:txBody>
                  <a:tcPr marL="40290" marR="40290" marT="20145" marB="20145" anchor="ctr">
                    <a:lnL>
                      <a:noFill/>
                    </a:lnL>
                    <a:lnR>
                      <a:noFill/>
                    </a:lnR>
                    <a:lnT>
                      <a:noFill/>
                    </a:lnT>
                    <a:lnB>
                      <a:noFill/>
                    </a:lnB>
                    <a:solidFill>
                      <a:srgbClr val="FFFFFF"/>
                    </a:solidFill>
                  </a:tcPr>
                </a:tc>
                <a:tc>
                  <a:txBody>
                    <a:bodyPr/>
                    <a:lstStyle/>
                    <a:p>
                      <a:pPr algn="ctr"/>
                      <a:r>
                        <a:rPr lang="en-US" sz="800" b="1"/>
                        <a:t>075</a:t>
                      </a:r>
                    </a:p>
                  </a:txBody>
                  <a:tcPr marL="40290" marR="40290" marT="20145" marB="20145" anchor="ctr">
                    <a:lnL>
                      <a:noFill/>
                    </a:lnL>
                    <a:lnR>
                      <a:noFill/>
                    </a:lnR>
                    <a:lnT>
                      <a:noFill/>
                    </a:lnT>
                    <a:lnB>
                      <a:noFill/>
                    </a:lnB>
                    <a:solidFill>
                      <a:srgbClr val="FFFFFF"/>
                    </a:solidFill>
                  </a:tcPr>
                </a:tc>
                <a:tc>
                  <a:txBody>
                    <a:bodyPr/>
                    <a:lstStyle/>
                    <a:p>
                      <a:pPr algn="l"/>
                      <a:r>
                        <a:rPr lang="en-US" sz="800" b="1"/>
                        <a:t>01001011</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4257243323"/>
                  </a:ext>
                </a:extLst>
              </a:tr>
              <a:tr h="213094">
                <a:tc>
                  <a:txBody>
                    <a:bodyPr/>
                    <a:lstStyle/>
                    <a:p>
                      <a:pPr algn="ctr"/>
                      <a:r>
                        <a:rPr lang="en-US" sz="800" b="1"/>
                        <a:t>l</a:t>
                      </a:r>
                    </a:p>
                  </a:txBody>
                  <a:tcPr marL="40290" marR="40290" marT="20145" marB="20145" anchor="ctr">
                    <a:lnL>
                      <a:noFill/>
                    </a:lnL>
                    <a:lnR>
                      <a:noFill/>
                    </a:lnR>
                    <a:lnT>
                      <a:noFill/>
                    </a:lnT>
                    <a:lnB>
                      <a:noFill/>
                    </a:lnB>
                    <a:solidFill>
                      <a:srgbClr val="FFFFFF"/>
                    </a:solidFill>
                  </a:tcPr>
                </a:tc>
                <a:tc>
                  <a:txBody>
                    <a:bodyPr/>
                    <a:lstStyle/>
                    <a:p>
                      <a:pPr algn="ctr"/>
                      <a:r>
                        <a:rPr lang="en-US" sz="800" b="1"/>
                        <a:t>108</a:t>
                      </a:r>
                    </a:p>
                  </a:txBody>
                  <a:tcPr marL="40290" marR="40290" marT="20145" marB="20145" anchor="ctr">
                    <a:lnL>
                      <a:noFill/>
                    </a:lnL>
                    <a:lnR>
                      <a:noFill/>
                    </a:lnR>
                    <a:lnT>
                      <a:noFill/>
                    </a:lnT>
                    <a:lnB>
                      <a:noFill/>
                    </a:lnB>
                    <a:solidFill>
                      <a:srgbClr val="FFFFFF"/>
                    </a:solidFill>
                  </a:tcPr>
                </a:tc>
                <a:tc>
                  <a:txBody>
                    <a:bodyPr/>
                    <a:lstStyle/>
                    <a:p>
                      <a:pPr algn="l"/>
                      <a:r>
                        <a:rPr lang="en-US" sz="800" b="1"/>
                        <a:t>01101100</a:t>
                      </a:r>
                    </a:p>
                  </a:txBody>
                  <a:tcPr marL="40290" marR="40290" marT="20145" marB="20145" anchor="ctr">
                    <a:lnL>
                      <a:noFill/>
                    </a:lnL>
                    <a:lnR>
                      <a:noFill/>
                    </a:lnR>
                    <a:lnT>
                      <a:noFill/>
                    </a:lnT>
                    <a:lnB>
                      <a:noFill/>
                    </a:lnB>
                    <a:solidFill>
                      <a:srgbClr val="FFFFFF"/>
                    </a:solidFill>
                  </a:tcPr>
                </a:tc>
                <a:tc>
                  <a:txBody>
                    <a:bodyPr/>
                    <a:lstStyle/>
                    <a:p>
                      <a:pPr algn="ctr"/>
                      <a:r>
                        <a:rPr lang="en-US" sz="800" b="1"/>
                        <a:t>L</a:t>
                      </a:r>
                    </a:p>
                  </a:txBody>
                  <a:tcPr marL="40290" marR="40290" marT="20145" marB="20145" anchor="ctr">
                    <a:lnL>
                      <a:noFill/>
                    </a:lnL>
                    <a:lnR>
                      <a:noFill/>
                    </a:lnR>
                    <a:lnT>
                      <a:noFill/>
                    </a:lnT>
                    <a:lnB>
                      <a:noFill/>
                    </a:lnB>
                    <a:solidFill>
                      <a:srgbClr val="FFFFFF"/>
                    </a:solidFill>
                  </a:tcPr>
                </a:tc>
                <a:tc>
                  <a:txBody>
                    <a:bodyPr/>
                    <a:lstStyle/>
                    <a:p>
                      <a:pPr algn="ctr"/>
                      <a:r>
                        <a:rPr lang="en-US" sz="800" b="1"/>
                        <a:t>076</a:t>
                      </a:r>
                    </a:p>
                  </a:txBody>
                  <a:tcPr marL="40290" marR="40290" marT="20145" marB="20145" anchor="ctr">
                    <a:lnL>
                      <a:noFill/>
                    </a:lnL>
                    <a:lnR>
                      <a:noFill/>
                    </a:lnR>
                    <a:lnT>
                      <a:noFill/>
                    </a:lnT>
                    <a:lnB>
                      <a:noFill/>
                    </a:lnB>
                    <a:solidFill>
                      <a:srgbClr val="FFFFFF"/>
                    </a:solidFill>
                  </a:tcPr>
                </a:tc>
                <a:tc>
                  <a:txBody>
                    <a:bodyPr/>
                    <a:lstStyle/>
                    <a:p>
                      <a:pPr algn="l"/>
                      <a:r>
                        <a:rPr lang="en-US" sz="800" b="1"/>
                        <a:t>01001100</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3599769462"/>
                  </a:ext>
                </a:extLst>
              </a:tr>
              <a:tr h="213094">
                <a:tc>
                  <a:txBody>
                    <a:bodyPr/>
                    <a:lstStyle/>
                    <a:p>
                      <a:pPr algn="ctr"/>
                      <a:r>
                        <a:rPr lang="en-US" sz="800" b="1"/>
                        <a:t>m</a:t>
                      </a:r>
                    </a:p>
                  </a:txBody>
                  <a:tcPr marL="40290" marR="40290" marT="20145" marB="20145" anchor="ctr">
                    <a:lnL>
                      <a:noFill/>
                    </a:lnL>
                    <a:lnR>
                      <a:noFill/>
                    </a:lnR>
                    <a:lnT>
                      <a:noFill/>
                    </a:lnT>
                    <a:lnB>
                      <a:noFill/>
                    </a:lnB>
                    <a:solidFill>
                      <a:srgbClr val="FFFFFF"/>
                    </a:solidFill>
                  </a:tcPr>
                </a:tc>
                <a:tc>
                  <a:txBody>
                    <a:bodyPr/>
                    <a:lstStyle/>
                    <a:p>
                      <a:pPr algn="ctr"/>
                      <a:r>
                        <a:rPr lang="en-US" sz="800" b="1"/>
                        <a:t>109</a:t>
                      </a:r>
                    </a:p>
                  </a:txBody>
                  <a:tcPr marL="40290" marR="40290" marT="20145" marB="20145" anchor="ctr">
                    <a:lnL>
                      <a:noFill/>
                    </a:lnL>
                    <a:lnR>
                      <a:noFill/>
                    </a:lnR>
                    <a:lnT>
                      <a:noFill/>
                    </a:lnT>
                    <a:lnB>
                      <a:noFill/>
                    </a:lnB>
                    <a:solidFill>
                      <a:srgbClr val="FFFFFF"/>
                    </a:solidFill>
                  </a:tcPr>
                </a:tc>
                <a:tc>
                  <a:txBody>
                    <a:bodyPr/>
                    <a:lstStyle/>
                    <a:p>
                      <a:pPr algn="l"/>
                      <a:r>
                        <a:rPr lang="en-US" sz="800" b="1"/>
                        <a:t>01101101</a:t>
                      </a:r>
                    </a:p>
                  </a:txBody>
                  <a:tcPr marL="40290" marR="40290" marT="20145" marB="20145" anchor="ctr">
                    <a:lnL>
                      <a:noFill/>
                    </a:lnL>
                    <a:lnR>
                      <a:noFill/>
                    </a:lnR>
                    <a:lnT>
                      <a:noFill/>
                    </a:lnT>
                    <a:lnB>
                      <a:noFill/>
                    </a:lnB>
                    <a:solidFill>
                      <a:srgbClr val="FFFFFF"/>
                    </a:solidFill>
                  </a:tcPr>
                </a:tc>
                <a:tc>
                  <a:txBody>
                    <a:bodyPr/>
                    <a:lstStyle/>
                    <a:p>
                      <a:pPr algn="ctr"/>
                      <a:r>
                        <a:rPr lang="en-US" sz="800" b="1"/>
                        <a:t>M</a:t>
                      </a:r>
                    </a:p>
                  </a:txBody>
                  <a:tcPr marL="40290" marR="40290" marT="20145" marB="20145" anchor="ctr">
                    <a:lnL>
                      <a:noFill/>
                    </a:lnL>
                    <a:lnR>
                      <a:noFill/>
                    </a:lnR>
                    <a:lnT>
                      <a:noFill/>
                    </a:lnT>
                    <a:lnB>
                      <a:noFill/>
                    </a:lnB>
                    <a:solidFill>
                      <a:srgbClr val="FFFFFF"/>
                    </a:solidFill>
                  </a:tcPr>
                </a:tc>
                <a:tc>
                  <a:txBody>
                    <a:bodyPr/>
                    <a:lstStyle/>
                    <a:p>
                      <a:pPr algn="ctr"/>
                      <a:r>
                        <a:rPr lang="en-US" sz="800" b="1"/>
                        <a:t>077</a:t>
                      </a:r>
                    </a:p>
                  </a:txBody>
                  <a:tcPr marL="40290" marR="40290" marT="20145" marB="20145" anchor="ctr">
                    <a:lnL>
                      <a:noFill/>
                    </a:lnL>
                    <a:lnR>
                      <a:noFill/>
                    </a:lnR>
                    <a:lnT>
                      <a:noFill/>
                    </a:lnT>
                    <a:lnB>
                      <a:noFill/>
                    </a:lnB>
                    <a:solidFill>
                      <a:srgbClr val="FFFFFF"/>
                    </a:solidFill>
                  </a:tcPr>
                </a:tc>
                <a:tc>
                  <a:txBody>
                    <a:bodyPr/>
                    <a:lstStyle/>
                    <a:p>
                      <a:pPr algn="l"/>
                      <a:r>
                        <a:rPr lang="en-US" sz="800" b="1"/>
                        <a:t>01001101</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1363146971"/>
                  </a:ext>
                </a:extLst>
              </a:tr>
              <a:tr h="213094">
                <a:tc>
                  <a:txBody>
                    <a:bodyPr/>
                    <a:lstStyle/>
                    <a:p>
                      <a:pPr algn="ctr"/>
                      <a:r>
                        <a:rPr lang="en-US" sz="800" b="1"/>
                        <a:t>n</a:t>
                      </a:r>
                    </a:p>
                  </a:txBody>
                  <a:tcPr marL="40290" marR="40290" marT="20145" marB="20145" anchor="ctr">
                    <a:lnL>
                      <a:noFill/>
                    </a:lnL>
                    <a:lnR>
                      <a:noFill/>
                    </a:lnR>
                    <a:lnT>
                      <a:noFill/>
                    </a:lnT>
                    <a:lnB>
                      <a:noFill/>
                    </a:lnB>
                    <a:solidFill>
                      <a:srgbClr val="FFFFFF"/>
                    </a:solidFill>
                  </a:tcPr>
                </a:tc>
                <a:tc>
                  <a:txBody>
                    <a:bodyPr/>
                    <a:lstStyle/>
                    <a:p>
                      <a:pPr algn="ctr"/>
                      <a:r>
                        <a:rPr lang="en-US" sz="800" b="1"/>
                        <a:t>110</a:t>
                      </a:r>
                    </a:p>
                  </a:txBody>
                  <a:tcPr marL="40290" marR="40290" marT="20145" marB="20145" anchor="ctr">
                    <a:lnL>
                      <a:noFill/>
                    </a:lnL>
                    <a:lnR>
                      <a:noFill/>
                    </a:lnR>
                    <a:lnT>
                      <a:noFill/>
                    </a:lnT>
                    <a:lnB>
                      <a:noFill/>
                    </a:lnB>
                    <a:solidFill>
                      <a:srgbClr val="FFFFFF"/>
                    </a:solidFill>
                  </a:tcPr>
                </a:tc>
                <a:tc>
                  <a:txBody>
                    <a:bodyPr/>
                    <a:lstStyle/>
                    <a:p>
                      <a:pPr algn="l"/>
                      <a:r>
                        <a:rPr lang="en-US" sz="800" b="1"/>
                        <a:t>01101110</a:t>
                      </a:r>
                    </a:p>
                  </a:txBody>
                  <a:tcPr marL="40290" marR="40290" marT="20145" marB="20145" anchor="ctr">
                    <a:lnL>
                      <a:noFill/>
                    </a:lnL>
                    <a:lnR>
                      <a:noFill/>
                    </a:lnR>
                    <a:lnT>
                      <a:noFill/>
                    </a:lnT>
                    <a:lnB>
                      <a:noFill/>
                    </a:lnB>
                    <a:solidFill>
                      <a:srgbClr val="FFFFFF"/>
                    </a:solidFill>
                  </a:tcPr>
                </a:tc>
                <a:tc>
                  <a:txBody>
                    <a:bodyPr/>
                    <a:lstStyle/>
                    <a:p>
                      <a:pPr algn="ctr"/>
                      <a:r>
                        <a:rPr lang="en-US" sz="800" b="1"/>
                        <a:t>N</a:t>
                      </a:r>
                    </a:p>
                  </a:txBody>
                  <a:tcPr marL="40290" marR="40290" marT="20145" marB="20145" anchor="ctr">
                    <a:lnL>
                      <a:noFill/>
                    </a:lnL>
                    <a:lnR>
                      <a:noFill/>
                    </a:lnR>
                    <a:lnT>
                      <a:noFill/>
                    </a:lnT>
                    <a:lnB>
                      <a:noFill/>
                    </a:lnB>
                    <a:solidFill>
                      <a:srgbClr val="FFFFFF"/>
                    </a:solidFill>
                  </a:tcPr>
                </a:tc>
                <a:tc>
                  <a:txBody>
                    <a:bodyPr/>
                    <a:lstStyle/>
                    <a:p>
                      <a:pPr algn="ctr"/>
                      <a:r>
                        <a:rPr lang="en-US" sz="800" b="1"/>
                        <a:t>078</a:t>
                      </a:r>
                    </a:p>
                  </a:txBody>
                  <a:tcPr marL="40290" marR="40290" marT="20145" marB="20145" anchor="ctr">
                    <a:lnL>
                      <a:noFill/>
                    </a:lnL>
                    <a:lnR>
                      <a:noFill/>
                    </a:lnR>
                    <a:lnT>
                      <a:noFill/>
                    </a:lnT>
                    <a:lnB>
                      <a:noFill/>
                    </a:lnB>
                    <a:solidFill>
                      <a:srgbClr val="FFFFFF"/>
                    </a:solidFill>
                  </a:tcPr>
                </a:tc>
                <a:tc>
                  <a:txBody>
                    <a:bodyPr/>
                    <a:lstStyle/>
                    <a:p>
                      <a:pPr algn="l"/>
                      <a:r>
                        <a:rPr lang="en-US" sz="800" b="1"/>
                        <a:t>01001110</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3994155705"/>
                  </a:ext>
                </a:extLst>
              </a:tr>
              <a:tr h="213094">
                <a:tc>
                  <a:txBody>
                    <a:bodyPr/>
                    <a:lstStyle/>
                    <a:p>
                      <a:pPr algn="ctr"/>
                      <a:r>
                        <a:rPr lang="en-US" sz="800" b="1"/>
                        <a:t>o</a:t>
                      </a:r>
                    </a:p>
                  </a:txBody>
                  <a:tcPr marL="40290" marR="40290" marT="20145" marB="20145" anchor="ctr">
                    <a:lnL>
                      <a:noFill/>
                    </a:lnL>
                    <a:lnR>
                      <a:noFill/>
                    </a:lnR>
                    <a:lnT>
                      <a:noFill/>
                    </a:lnT>
                    <a:lnB>
                      <a:noFill/>
                    </a:lnB>
                    <a:solidFill>
                      <a:srgbClr val="FFFFFF"/>
                    </a:solidFill>
                  </a:tcPr>
                </a:tc>
                <a:tc>
                  <a:txBody>
                    <a:bodyPr/>
                    <a:lstStyle/>
                    <a:p>
                      <a:pPr algn="ctr"/>
                      <a:r>
                        <a:rPr lang="en-US" sz="800" b="1"/>
                        <a:t>111</a:t>
                      </a:r>
                    </a:p>
                  </a:txBody>
                  <a:tcPr marL="40290" marR="40290" marT="20145" marB="20145" anchor="ctr">
                    <a:lnL>
                      <a:noFill/>
                    </a:lnL>
                    <a:lnR>
                      <a:noFill/>
                    </a:lnR>
                    <a:lnT>
                      <a:noFill/>
                    </a:lnT>
                    <a:lnB>
                      <a:noFill/>
                    </a:lnB>
                    <a:solidFill>
                      <a:srgbClr val="FFFFFF"/>
                    </a:solidFill>
                  </a:tcPr>
                </a:tc>
                <a:tc>
                  <a:txBody>
                    <a:bodyPr/>
                    <a:lstStyle/>
                    <a:p>
                      <a:pPr algn="l"/>
                      <a:r>
                        <a:rPr lang="en-US" sz="800" b="1" dirty="0"/>
                        <a:t>01101111</a:t>
                      </a:r>
                    </a:p>
                  </a:txBody>
                  <a:tcPr marL="40290" marR="40290" marT="20145" marB="20145" anchor="ctr">
                    <a:lnL>
                      <a:noFill/>
                    </a:lnL>
                    <a:lnR>
                      <a:noFill/>
                    </a:lnR>
                    <a:lnT>
                      <a:noFill/>
                    </a:lnT>
                    <a:lnB>
                      <a:noFill/>
                    </a:lnB>
                    <a:solidFill>
                      <a:srgbClr val="FFFFFF"/>
                    </a:solidFill>
                  </a:tcPr>
                </a:tc>
                <a:tc>
                  <a:txBody>
                    <a:bodyPr/>
                    <a:lstStyle/>
                    <a:p>
                      <a:pPr algn="ctr"/>
                      <a:r>
                        <a:rPr lang="en-US" sz="800" b="1"/>
                        <a:t>O</a:t>
                      </a:r>
                    </a:p>
                  </a:txBody>
                  <a:tcPr marL="40290" marR="40290" marT="20145" marB="20145" anchor="ctr">
                    <a:lnL>
                      <a:noFill/>
                    </a:lnL>
                    <a:lnR>
                      <a:noFill/>
                    </a:lnR>
                    <a:lnT>
                      <a:noFill/>
                    </a:lnT>
                    <a:lnB>
                      <a:noFill/>
                    </a:lnB>
                    <a:solidFill>
                      <a:srgbClr val="FFFFFF"/>
                    </a:solidFill>
                  </a:tcPr>
                </a:tc>
                <a:tc>
                  <a:txBody>
                    <a:bodyPr/>
                    <a:lstStyle/>
                    <a:p>
                      <a:pPr algn="ctr"/>
                      <a:r>
                        <a:rPr lang="en-US" sz="800" b="1"/>
                        <a:t>079</a:t>
                      </a:r>
                    </a:p>
                  </a:txBody>
                  <a:tcPr marL="40290" marR="40290" marT="20145" marB="20145" anchor="ctr">
                    <a:lnL>
                      <a:noFill/>
                    </a:lnL>
                    <a:lnR>
                      <a:noFill/>
                    </a:lnR>
                    <a:lnT>
                      <a:noFill/>
                    </a:lnT>
                    <a:lnB>
                      <a:noFill/>
                    </a:lnB>
                    <a:solidFill>
                      <a:srgbClr val="FFFFFF"/>
                    </a:solidFill>
                  </a:tcPr>
                </a:tc>
                <a:tc>
                  <a:txBody>
                    <a:bodyPr/>
                    <a:lstStyle/>
                    <a:p>
                      <a:pPr algn="l"/>
                      <a:r>
                        <a:rPr lang="en-US" sz="800" b="1"/>
                        <a:t>01001111</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663636512"/>
                  </a:ext>
                </a:extLst>
              </a:tr>
              <a:tr h="213094">
                <a:tc>
                  <a:txBody>
                    <a:bodyPr/>
                    <a:lstStyle/>
                    <a:p>
                      <a:pPr algn="ctr"/>
                      <a:r>
                        <a:rPr lang="en-US" sz="800" b="1"/>
                        <a:t>p</a:t>
                      </a:r>
                    </a:p>
                  </a:txBody>
                  <a:tcPr marL="40290" marR="40290" marT="20145" marB="20145" anchor="ctr">
                    <a:lnL>
                      <a:noFill/>
                    </a:lnL>
                    <a:lnR>
                      <a:noFill/>
                    </a:lnR>
                    <a:lnT>
                      <a:noFill/>
                    </a:lnT>
                    <a:lnB>
                      <a:noFill/>
                    </a:lnB>
                    <a:solidFill>
                      <a:srgbClr val="FFFFFF"/>
                    </a:solidFill>
                  </a:tcPr>
                </a:tc>
                <a:tc>
                  <a:txBody>
                    <a:bodyPr/>
                    <a:lstStyle/>
                    <a:p>
                      <a:pPr algn="ctr"/>
                      <a:r>
                        <a:rPr lang="en-US" sz="800" b="1"/>
                        <a:t>112</a:t>
                      </a:r>
                    </a:p>
                  </a:txBody>
                  <a:tcPr marL="40290" marR="40290" marT="20145" marB="20145" anchor="ctr">
                    <a:lnL>
                      <a:noFill/>
                    </a:lnL>
                    <a:lnR>
                      <a:noFill/>
                    </a:lnR>
                    <a:lnT>
                      <a:noFill/>
                    </a:lnT>
                    <a:lnB>
                      <a:noFill/>
                    </a:lnB>
                    <a:solidFill>
                      <a:srgbClr val="FFFFFF"/>
                    </a:solidFill>
                  </a:tcPr>
                </a:tc>
                <a:tc>
                  <a:txBody>
                    <a:bodyPr/>
                    <a:lstStyle/>
                    <a:p>
                      <a:pPr algn="l"/>
                      <a:r>
                        <a:rPr lang="en-US" sz="800" b="1"/>
                        <a:t>01110000</a:t>
                      </a:r>
                    </a:p>
                  </a:txBody>
                  <a:tcPr marL="40290" marR="40290" marT="20145" marB="20145" anchor="ctr">
                    <a:lnL>
                      <a:noFill/>
                    </a:lnL>
                    <a:lnR>
                      <a:noFill/>
                    </a:lnR>
                    <a:lnT>
                      <a:noFill/>
                    </a:lnT>
                    <a:lnB>
                      <a:noFill/>
                    </a:lnB>
                    <a:solidFill>
                      <a:srgbClr val="FFFFFF"/>
                    </a:solidFill>
                  </a:tcPr>
                </a:tc>
                <a:tc>
                  <a:txBody>
                    <a:bodyPr/>
                    <a:lstStyle/>
                    <a:p>
                      <a:pPr algn="ctr"/>
                      <a:r>
                        <a:rPr lang="en-US" sz="800" b="1"/>
                        <a:t>P</a:t>
                      </a:r>
                    </a:p>
                  </a:txBody>
                  <a:tcPr marL="40290" marR="40290" marT="20145" marB="20145" anchor="ctr">
                    <a:lnL>
                      <a:noFill/>
                    </a:lnL>
                    <a:lnR>
                      <a:noFill/>
                    </a:lnR>
                    <a:lnT>
                      <a:noFill/>
                    </a:lnT>
                    <a:lnB>
                      <a:noFill/>
                    </a:lnB>
                    <a:solidFill>
                      <a:srgbClr val="FFFFFF"/>
                    </a:solidFill>
                  </a:tcPr>
                </a:tc>
                <a:tc>
                  <a:txBody>
                    <a:bodyPr/>
                    <a:lstStyle/>
                    <a:p>
                      <a:pPr algn="ctr"/>
                      <a:r>
                        <a:rPr lang="en-US" sz="800" b="1"/>
                        <a:t>080</a:t>
                      </a:r>
                    </a:p>
                  </a:txBody>
                  <a:tcPr marL="40290" marR="40290" marT="20145" marB="20145" anchor="ctr">
                    <a:lnL>
                      <a:noFill/>
                    </a:lnL>
                    <a:lnR>
                      <a:noFill/>
                    </a:lnR>
                    <a:lnT>
                      <a:noFill/>
                    </a:lnT>
                    <a:lnB>
                      <a:noFill/>
                    </a:lnB>
                    <a:solidFill>
                      <a:srgbClr val="FFFFFF"/>
                    </a:solidFill>
                  </a:tcPr>
                </a:tc>
                <a:tc>
                  <a:txBody>
                    <a:bodyPr/>
                    <a:lstStyle/>
                    <a:p>
                      <a:pPr algn="l"/>
                      <a:r>
                        <a:rPr lang="en-US" sz="800" b="1"/>
                        <a:t>01010000</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1822657114"/>
                  </a:ext>
                </a:extLst>
              </a:tr>
              <a:tr h="213094">
                <a:tc>
                  <a:txBody>
                    <a:bodyPr/>
                    <a:lstStyle/>
                    <a:p>
                      <a:pPr algn="ctr"/>
                      <a:r>
                        <a:rPr lang="en-US" sz="800" b="1"/>
                        <a:t>q</a:t>
                      </a:r>
                    </a:p>
                  </a:txBody>
                  <a:tcPr marL="40290" marR="40290" marT="20145" marB="20145" anchor="ctr">
                    <a:lnL>
                      <a:noFill/>
                    </a:lnL>
                    <a:lnR>
                      <a:noFill/>
                    </a:lnR>
                    <a:lnT>
                      <a:noFill/>
                    </a:lnT>
                    <a:lnB>
                      <a:noFill/>
                    </a:lnB>
                    <a:solidFill>
                      <a:srgbClr val="FFFFFF"/>
                    </a:solidFill>
                  </a:tcPr>
                </a:tc>
                <a:tc>
                  <a:txBody>
                    <a:bodyPr/>
                    <a:lstStyle/>
                    <a:p>
                      <a:pPr algn="ctr"/>
                      <a:r>
                        <a:rPr lang="en-US" sz="800" b="1"/>
                        <a:t>113</a:t>
                      </a:r>
                    </a:p>
                  </a:txBody>
                  <a:tcPr marL="40290" marR="40290" marT="20145" marB="20145" anchor="ctr">
                    <a:lnL>
                      <a:noFill/>
                    </a:lnL>
                    <a:lnR>
                      <a:noFill/>
                    </a:lnR>
                    <a:lnT>
                      <a:noFill/>
                    </a:lnT>
                    <a:lnB>
                      <a:noFill/>
                    </a:lnB>
                    <a:solidFill>
                      <a:srgbClr val="FFFFFF"/>
                    </a:solidFill>
                  </a:tcPr>
                </a:tc>
                <a:tc>
                  <a:txBody>
                    <a:bodyPr/>
                    <a:lstStyle/>
                    <a:p>
                      <a:pPr algn="l"/>
                      <a:r>
                        <a:rPr lang="en-US" sz="800" b="1"/>
                        <a:t>01110001</a:t>
                      </a:r>
                    </a:p>
                  </a:txBody>
                  <a:tcPr marL="40290" marR="40290" marT="20145" marB="20145" anchor="ctr">
                    <a:lnL>
                      <a:noFill/>
                    </a:lnL>
                    <a:lnR>
                      <a:noFill/>
                    </a:lnR>
                    <a:lnT>
                      <a:noFill/>
                    </a:lnT>
                    <a:lnB>
                      <a:noFill/>
                    </a:lnB>
                    <a:solidFill>
                      <a:srgbClr val="FFFFFF"/>
                    </a:solidFill>
                  </a:tcPr>
                </a:tc>
                <a:tc>
                  <a:txBody>
                    <a:bodyPr/>
                    <a:lstStyle/>
                    <a:p>
                      <a:pPr algn="ctr"/>
                      <a:r>
                        <a:rPr lang="en-US" sz="800" b="1"/>
                        <a:t>Q</a:t>
                      </a:r>
                    </a:p>
                  </a:txBody>
                  <a:tcPr marL="40290" marR="40290" marT="20145" marB="20145" anchor="ctr">
                    <a:lnL>
                      <a:noFill/>
                    </a:lnL>
                    <a:lnR>
                      <a:noFill/>
                    </a:lnR>
                    <a:lnT>
                      <a:noFill/>
                    </a:lnT>
                    <a:lnB>
                      <a:noFill/>
                    </a:lnB>
                    <a:solidFill>
                      <a:srgbClr val="FFFFFF"/>
                    </a:solidFill>
                  </a:tcPr>
                </a:tc>
                <a:tc>
                  <a:txBody>
                    <a:bodyPr/>
                    <a:lstStyle/>
                    <a:p>
                      <a:pPr algn="ctr"/>
                      <a:r>
                        <a:rPr lang="en-US" sz="800" b="1"/>
                        <a:t>081</a:t>
                      </a:r>
                    </a:p>
                  </a:txBody>
                  <a:tcPr marL="40290" marR="40290" marT="20145" marB="20145" anchor="ctr">
                    <a:lnL>
                      <a:noFill/>
                    </a:lnL>
                    <a:lnR>
                      <a:noFill/>
                    </a:lnR>
                    <a:lnT>
                      <a:noFill/>
                    </a:lnT>
                    <a:lnB>
                      <a:noFill/>
                    </a:lnB>
                    <a:solidFill>
                      <a:srgbClr val="FFFFFF"/>
                    </a:solidFill>
                  </a:tcPr>
                </a:tc>
                <a:tc>
                  <a:txBody>
                    <a:bodyPr/>
                    <a:lstStyle/>
                    <a:p>
                      <a:pPr algn="l"/>
                      <a:r>
                        <a:rPr lang="en-US" sz="800" b="1"/>
                        <a:t>01010001</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183010092"/>
                  </a:ext>
                </a:extLst>
              </a:tr>
              <a:tr h="213094">
                <a:tc>
                  <a:txBody>
                    <a:bodyPr/>
                    <a:lstStyle/>
                    <a:p>
                      <a:pPr algn="ctr"/>
                      <a:r>
                        <a:rPr lang="en-US" sz="800" b="1"/>
                        <a:t>r</a:t>
                      </a:r>
                    </a:p>
                  </a:txBody>
                  <a:tcPr marL="40290" marR="40290" marT="20145" marB="20145" anchor="ctr">
                    <a:lnL>
                      <a:noFill/>
                    </a:lnL>
                    <a:lnR>
                      <a:noFill/>
                    </a:lnR>
                    <a:lnT>
                      <a:noFill/>
                    </a:lnT>
                    <a:lnB>
                      <a:noFill/>
                    </a:lnB>
                    <a:solidFill>
                      <a:srgbClr val="FFFFFF"/>
                    </a:solidFill>
                  </a:tcPr>
                </a:tc>
                <a:tc>
                  <a:txBody>
                    <a:bodyPr/>
                    <a:lstStyle/>
                    <a:p>
                      <a:pPr algn="ctr"/>
                      <a:r>
                        <a:rPr lang="en-US" sz="800" b="1"/>
                        <a:t>114</a:t>
                      </a:r>
                    </a:p>
                  </a:txBody>
                  <a:tcPr marL="40290" marR="40290" marT="20145" marB="20145" anchor="ctr">
                    <a:lnL>
                      <a:noFill/>
                    </a:lnL>
                    <a:lnR>
                      <a:noFill/>
                    </a:lnR>
                    <a:lnT>
                      <a:noFill/>
                    </a:lnT>
                    <a:lnB>
                      <a:noFill/>
                    </a:lnB>
                    <a:solidFill>
                      <a:srgbClr val="FFFFFF"/>
                    </a:solidFill>
                  </a:tcPr>
                </a:tc>
                <a:tc>
                  <a:txBody>
                    <a:bodyPr/>
                    <a:lstStyle/>
                    <a:p>
                      <a:pPr algn="l"/>
                      <a:r>
                        <a:rPr lang="en-US" sz="800" b="1"/>
                        <a:t>01110010</a:t>
                      </a:r>
                    </a:p>
                  </a:txBody>
                  <a:tcPr marL="40290" marR="40290" marT="20145" marB="20145" anchor="ctr">
                    <a:lnL>
                      <a:noFill/>
                    </a:lnL>
                    <a:lnR>
                      <a:noFill/>
                    </a:lnR>
                    <a:lnT>
                      <a:noFill/>
                    </a:lnT>
                    <a:lnB>
                      <a:noFill/>
                    </a:lnB>
                    <a:solidFill>
                      <a:srgbClr val="FFFFFF"/>
                    </a:solidFill>
                  </a:tcPr>
                </a:tc>
                <a:tc>
                  <a:txBody>
                    <a:bodyPr/>
                    <a:lstStyle/>
                    <a:p>
                      <a:pPr algn="ctr"/>
                      <a:r>
                        <a:rPr lang="en-US" sz="800" b="1"/>
                        <a:t>R</a:t>
                      </a:r>
                    </a:p>
                  </a:txBody>
                  <a:tcPr marL="40290" marR="40290" marT="20145" marB="20145" anchor="ctr">
                    <a:lnL>
                      <a:noFill/>
                    </a:lnL>
                    <a:lnR>
                      <a:noFill/>
                    </a:lnR>
                    <a:lnT>
                      <a:noFill/>
                    </a:lnT>
                    <a:lnB>
                      <a:noFill/>
                    </a:lnB>
                    <a:solidFill>
                      <a:srgbClr val="FFFFFF"/>
                    </a:solidFill>
                  </a:tcPr>
                </a:tc>
                <a:tc>
                  <a:txBody>
                    <a:bodyPr/>
                    <a:lstStyle/>
                    <a:p>
                      <a:pPr algn="ctr"/>
                      <a:r>
                        <a:rPr lang="en-US" sz="800" b="1"/>
                        <a:t>082</a:t>
                      </a:r>
                    </a:p>
                  </a:txBody>
                  <a:tcPr marL="40290" marR="40290" marT="20145" marB="20145" anchor="ctr">
                    <a:lnL>
                      <a:noFill/>
                    </a:lnL>
                    <a:lnR>
                      <a:noFill/>
                    </a:lnR>
                    <a:lnT>
                      <a:noFill/>
                    </a:lnT>
                    <a:lnB>
                      <a:noFill/>
                    </a:lnB>
                    <a:solidFill>
                      <a:srgbClr val="FFFFFF"/>
                    </a:solidFill>
                  </a:tcPr>
                </a:tc>
                <a:tc>
                  <a:txBody>
                    <a:bodyPr/>
                    <a:lstStyle/>
                    <a:p>
                      <a:pPr algn="l"/>
                      <a:r>
                        <a:rPr lang="en-US" sz="800" b="1"/>
                        <a:t>01010010</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4290170913"/>
                  </a:ext>
                </a:extLst>
              </a:tr>
              <a:tr h="213094">
                <a:tc>
                  <a:txBody>
                    <a:bodyPr/>
                    <a:lstStyle/>
                    <a:p>
                      <a:pPr algn="ctr"/>
                      <a:r>
                        <a:rPr lang="en-US" sz="800" b="1"/>
                        <a:t>s</a:t>
                      </a:r>
                    </a:p>
                  </a:txBody>
                  <a:tcPr marL="40290" marR="40290" marT="20145" marB="20145" anchor="ctr">
                    <a:lnL>
                      <a:noFill/>
                    </a:lnL>
                    <a:lnR>
                      <a:noFill/>
                    </a:lnR>
                    <a:lnT>
                      <a:noFill/>
                    </a:lnT>
                    <a:lnB>
                      <a:noFill/>
                    </a:lnB>
                    <a:solidFill>
                      <a:srgbClr val="FFFFFF"/>
                    </a:solidFill>
                  </a:tcPr>
                </a:tc>
                <a:tc>
                  <a:txBody>
                    <a:bodyPr/>
                    <a:lstStyle/>
                    <a:p>
                      <a:pPr algn="ctr"/>
                      <a:r>
                        <a:rPr lang="en-US" sz="800" b="1"/>
                        <a:t>115</a:t>
                      </a:r>
                    </a:p>
                  </a:txBody>
                  <a:tcPr marL="40290" marR="40290" marT="20145" marB="20145" anchor="ctr">
                    <a:lnL>
                      <a:noFill/>
                    </a:lnL>
                    <a:lnR>
                      <a:noFill/>
                    </a:lnR>
                    <a:lnT>
                      <a:noFill/>
                    </a:lnT>
                    <a:lnB>
                      <a:noFill/>
                    </a:lnB>
                    <a:solidFill>
                      <a:srgbClr val="FFFFFF"/>
                    </a:solidFill>
                  </a:tcPr>
                </a:tc>
                <a:tc>
                  <a:txBody>
                    <a:bodyPr/>
                    <a:lstStyle/>
                    <a:p>
                      <a:pPr algn="l"/>
                      <a:r>
                        <a:rPr lang="en-US" sz="800" b="1"/>
                        <a:t>01110011</a:t>
                      </a:r>
                    </a:p>
                  </a:txBody>
                  <a:tcPr marL="40290" marR="40290" marT="20145" marB="20145" anchor="ctr">
                    <a:lnL>
                      <a:noFill/>
                    </a:lnL>
                    <a:lnR>
                      <a:noFill/>
                    </a:lnR>
                    <a:lnT>
                      <a:noFill/>
                    </a:lnT>
                    <a:lnB>
                      <a:noFill/>
                    </a:lnB>
                    <a:solidFill>
                      <a:srgbClr val="FFFFFF"/>
                    </a:solidFill>
                  </a:tcPr>
                </a:tc>
                <a:tc>
                  <a:txBody>
                    <a:bodyPr/>
                    <a:lstStyle/>
                    <a:p>
                      <a:pPr algn="ctr"/>
                      <a:r>
                        <a:rPr lang="en-US" sz="800" b="1"/>
                        <a:t>S</a:t>
                      </a:r>
                    </a:p>
                  </a:txBody>
                  <a:tcPr marL="40290" marR="40290" marT="20145" marB="20145" anchor="ctr">
                    <a:lnL>
                      <a:noFill/>
                    </a:lnL>
                    <a:lnR>
                      <a:noFill/>
                    </a:lnR>
                    <a:lnT>
                      <a:noFill/>
                    </a:lnT>
                    <a:lnB>
                      <a:noFill/>
                    </a:lnB>
                    <a:solidFill>
                      <a:srgbClr val="FFFFFF"/>
                    </a:solidFill>
                  </a:tcPr>
                </a:tc>
                <a:tc>
                  <a:txBody>
                    <a:bodyPr/>
                    <a:lstStyle/>
                    <a:p>
                      <a:pPr algn="ctr"/>
                      <a:r>
                        <a:rPr lang="en-US" sz="800" b="1"/>
                        <a:t>083</a:t>
                      </a:r>
                    </a:p>
                  </a:txBody>
                  <a:tcPr marL="40290" marR="40290" marT="20145" marB="20145" anchor="ctr">
                    <a:lnL>
                      <a:noFill/>
                    </a:lnL>
                    <a:lnR>
                      <a:noFill/>
                    </a:lnR>
                    <a:lnT>
                      <a:noFill/>
                    </a:lnT>
                    <a:lnB>
                      <a:noFill/>
                    </a:lnB>
                    <a:solidFill>
                      <a:srgbClr val="FFFFFF"/>
                    </a:solidFill>
                  </a:tcPr>
                </a:tc>
                <a:tc>
                  <a:txBody>
                    <a:bodyPr/>
                    <a:lstStyle/>
                    <a:p>
                      <a:pPr algn="l"/>
                      <a:r>
                        <a:rPr lang="en-US" sz="800" b="1"/>
                        <a:t>01010011</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1495559848"/>
                  </a:ext>
                </a:extLst>
              </a:tr>
              <a:tr h="213094">
                <a:tc>
                  <a:txBody>
                    <a:bodyPr/>
                    <a:lstStyle/>
                    <a:p>
                      <a:pPr algn="ctr"/>
                      <a:r>
                        <a:rPr lang="en-US" sz="800" b="1"/>
                        <a:t>t</a:t>
                      </a:r>
                    </a:p>
                  </a:txBody>
                  <a:tcPr marL="40290" marR="40290" marT="20145" marB="20145" anchor="ctr">
                    <a:lnL>
                      <a:noFill/>
                    </a:lnL>
                    <a:lnR>
                      <a:noFill/>
                    </a:lnR>
                    <a:lnT>
                      <a:noFill/>
                    </a:lnT>
                    <a:lnB>
                      <a:noFill/>
                    </a:lnB>
                    <a:solidFill>
                      <a:srgbClr val="FFFFFF"/>
                    </a:solidFill>
                  </a:tcPr>
                </a:tc>
                <a:tc>
                  <a:txBody>
                    <a:bodyPr/>
                    <a:lstStyle/>
                    <a:p>
                      <a:pPr algn="ctr"/>
                      <a:r>
                        <a:rPr lang="en-US" sz="800" b="1"/>
                        <a:t>116</a:t>
                      </a:r>
                    </a:p>
                  </a:txBody>
                  <a:tcPr marL="40290" marR="40290" marT="20145" marB="20145" anchor="ctr">
                    <a:lnL>
                      <a:noFill/>
                    </a:lnL>
                    <a:lnR>
                      <a:noFill/>
                    </a:lnR>
                    <a:lnT>
                      <a:noFill/>
                    </a:lnT>
                    <a:lnB>
                      <a:noFill/>
                    </a:lnB>
                    <a:solidFill>
                      <a:srgbClr val="FFFFFF"/>
                    </a:solidFill>
                  </a:tcPr>
                </a:tc>
                <a:tc>
                  <a:txBody>
                    <a:bodyPr/>
                    <a:lstStyle/>
                    <a:p>
                      <a:pPr algn="l"/>
                      <a:r>
                        <a:rPr lang="en-US" sz="800" b="1"/>
                        <a:t>01110100</a:t>
                      </a:r>
                    </a:p>
                  </a:txBody>
                  <a:tcPr marL="40290" marR="40290" marT="20145" marB="20145" anchor="ctr">
                    <a:lnL>
                      <a:noFill/>
                    </a:lnL>
                    <a:lnR>
                      <a:noFill/>
                    </a:lnR>
                    <a:lnT>
                      <a:noFill/>
                    </a:lnT>
                    <a:lnB>
                      <a:noFill/>
                    </a:lnB>
                    <a:solidFill>
                      <a:srgbClr val="FFFFFF"/>
                    </a:solidFill>
                  </a:tcPr>
                </a:tc>
                <a:tc>
                  <a:txBody>
                    <a:bodyPr/>
                    <a:lstStyle/>
                    <a:p>
                      <a:pPr algn="ctr"/>
                      <a:r>
                        <a:rPr lang="en-US" sz="800" b="1"/>
                        <a:t>T</a:t>
                      </a:r>
                    </a:p>
                  </a:txBody>
                  <a:tcPr marL="40290" marR="40290" marT="20145" marB="20145" anchor="ctr">
                    <a:lnL>
                      <a:noFill/>
                    </a:lnL>
                    <a:lnR>
                      <a:noFill/>
                    </a:lnR>
                    <a:lnT>
                      <a:noFill/>
                    </a:lnT>
                    <a:lnB>
                      <a:noFill/>
                    </a:lnB>
                    <a:solidFill>
                      <a:srgbClr val="FFFFFF"/>
                    </a:solidFill>
                  </a:tcPr>
                </a:tc>
                <a:tc>
                  <a:txBody>
                    <a:bodyPr/>
                    <a:lstStyle/>
                    <a:p>
                      <a:pPr algn="ctr"/>
                      <a:r>
                        <a:rPr lang="en-US" sz="800" b="1" dirty="0"/>
                        <a:t>084</a:t>
                      </a:r>
                    </a:p>
                  </a:txBody>
                  <a:tcPr marL="40290" marR="40290" marT="20145" marB="20145" anchor="ctr">
                    <a:lnL>
                      <a:noFill/>
                    </a:lnL>
                    <a:lnR>
                      <a:noFill/>
                    </a:lnR>
                    <a:lnT>
                      <a:noFill/>
                    </a:lnT>
                    <a:lnB>
                      <a:noFill/>
                    </a:lnB>
                    <a:solidFill>
                      <a:srgbClr val="FFFFFF"/>
                    </a:solidFill>
                  </a:tcPr>
                </a:tc>
                <a:tc>
                  <a:txBody>
                    <a:bodyPr/>
                    <a:lstStyle/>
                    <a:p>
                      <a:pPr algn="l"/>
                      <a:r>
                        <a:rPr lang="en-US" sz="800" b="1"/>
                        <a:t>01010100</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2830910390"/>
                  </a:ext>
                </a:extLst>
              </a:tr>
              <a:tr h="213094">
                <a:tc>
                  <a:txBody>
                    <a:bodyPr/>
                    <a:lstStyle/>
                    <a:p>
                      <a:pPr algn="ctr"/>
                      <a:r>
                        <a:rPr lang="en-US" sz="800" b="1"/>
                        <a:t>u</a:t>
                      </a:r>
                    </a:p>
                  </a:txBody>
                  <a:tcPr marL="40290" marR="40290" marT="20145" marB="20145" anchor="ctr">
                    <a:lnL>
                      <a:noFill/>
                    </a:lnL>
                    <a:lnR>
                      <a:noFill/>
                    </a:lnR>
                    <a:lnT>
                      <a:noFill/>
                    </a:lnT>
                    <a:lnB>
                      <a:noFill/>
                    </a:lnB>
                    <a:solidFill>
                      <a:srgbClr val="FFFFFF"/>
                    </a:solidFill>
                  </a:tcPr>
                </a:tc>
                <a:tc>
                  <a:txBody>
                    <a:bodyPr/>
                    <a:lstStyle/>
                    <a:p>
                      <a:pPr algn="ctr"/>
                      <a:r>
                        <a:rPr lang="en-US" sz="800" b="1"/>
                        <a:t>117</a:t>
                      </a:r>
                    </a:p>
                  </a:txBody>
                  <a:tcPr marL="40290" marR="40290" marT="20145" marB="20145" anchor="ctr">
                    <a:lnL>
                      <a:noFill/>
                    </a:lnL>
                    <a:lnR>
                      <a:noFill/>
                    </a:lnR>
                    <a:lnT>
                      <a:noFill/>
                    </a:lnT>
                    <a:lnB>
                      <a:noFill/>
                    </a:lnB>
                    <a:solidFill>
                      <a:srgbClr val="FFFFFF"/>
                    </a:solidFill>
                  </a:tcPr>
                </a:tc>
                <a:tc>
                  <a:txBody>
                    <a:bodyPr/>
                    <a:lstStyle/>
                    <a:p>
                      <a:pPr algn="l"/>
                      <a:r>
                        <a:rPr lang="en-US" sz="800" b="1"/>
                        <a:t>01110101</a:t>
                      </a:r>
                    </a:p>
                  </a:txBody>
                  <a:tcPr marL="40290" marR="40290" marT="20145" marB="20145" anchor="ctr">
                    <a:lnL>
                      <a:noFill/>
                    </a:lnL>
                    <a:lnR>
                      <a:noFill/>
                    </a:lnR>
                    <a:lnT>
                      <a:noFill/>
                    </a:lnT>
                    <a:lnB>
                      <a:noFill/>
                    </a:lnB>
                    <a:solidFill>
                      <a:srgbClr val="FFFFFF"/>
                    </a:solidFill>
                  </a:tcPr>
                </a:tc>
                <a:tc>
                  <a:txBody>
                    <a:bodyPr/>
                    <a:lstStyle/>
                    <a:p>
                      <a:pPr algn="ctr"/>
                      <a:r>
                        <a:rPr lang="en-US" sz="800" b="1"/>
                        <a:t>U</a:t>
                      </a:r>
                    </a:p>
                  </a:txBody>
                  <a:tcPr marL="40290" marR="40290" marT="20145" marB="20145" anchor="ctr">
                    <a:lnL>
                      <a:noFill/>
                    </a:lnL>
                    <a:lnR>
                      <a:noFill/>
                    </a:lnR>
                    <a:lnT>
                      <a:noFill/>
                    </a:lnT>
                    <a:lnB>
                      <a:noFill/>
                    </a:lnB>
                    <a:solidFill>
                      <a:srgbClr val="FFFFFF"/>
                    </a:solidFill>
                  </a:tcPr>
                </a:tc>
                <a:tc>
                  <a:txBody>
                    <a:bodyPr/>
                    <a:lstStyle/>
                    <a:p>
                      <a:pPr algn="ctr"/>
                      <a:r>
                        <a:rPr lang="en-US" sz="800" b="1"/>
                        <a:t>085</a:t>
                      </a:r>
                    </a:p>
                  </a:txBody>
                  <a:tcPr marL="40290" marR="40290" marT="20145" marB="20145" anchor="ctr">
                    <a:lnL>
                      <a:noFill/>
                    </a:lnL>
                    <a:lnR>
                      <a:noFill/>
                    </a:lnR>
                    <a:lnT>
                      <a:noFill/>
                    </a:lnT>
                    <a:lnB>
                      <a:noFill/>
                    </a:lnB>
                    <a:solidFill>
                      <a:srgbClr val="FFFFFF"/>
                    </a:solidFill>
                  </a:tcPr>
                </a:tc>
                <a:tc>
                  <a:txBody>
                    <a:bodyPr/>
                    <a:lstStyle/>
                    <a:p>
                      <a:pPr algn="l"/>
                      <a:r>
                        <a:rPr lang="en-US" sz="800" b="1"/>
                        <a:t>01010101</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2552430993"/>
                  </a:ext>
                </a:extLst>
              </a:tr>
              <a:tr h="213094">
                <a:tc>
                  <a:txBody>
                    <a:bodyPr/>
                    <a:lstStyle/>
                    <a:p>
                      <a:pPr algn="ctr"/>
                      <a:r>
                        <a:rPr lang="en-US" sz="800" b="1"/>
                        <a:t>v</a:t>
                      </a:r>
                    </a:p>
                  </a:txBody>
                  <a:tcPr marL="40290" marR="40290" marT="20145" marB="20145" anchor="ctr">
                    <a:lnL>
                      <a:noFill/>
                    </a:lnL>
                    <a:lnR>
                      <a:noFill/>
                    </a:lnR>
                    <a:lnT>
                      <a:noFill/>
                    </a:lnT>
                    <a:lnB>
                      <a:noFill/>
                    </a:lnB>
                    <a:solidFill>
                      <a:srgbClr val="FFFFFF"/>
                    </a:solidFill>
                  </a:tcPr>
                </a:tc>
                <a:tc>
                  <a:txBody>
                    <a:bodyPr/>
                    <a:lstStyle/>
                    <a:p>
                      <a:pPr algn="ctr"/>
                      <a:r>
                        <a:rPr lang="en-US" sz="800" b="1"/>
                        <a:t>118</a:t>
                      </a:r>
                    </a:p>
                  </a:txBody>
                  <a:tcPr marL="40290" marR="40290" marT="20145" marB="20145" anchor="ctr">
                    <a:lnL>
                      <a:noFill/>
                    </a:lnL>
                    <a:lnR>
                      <a:noFill/>
                    </a:lnR>
                    <a:lnT>
                      <a:noFill/>
                    </a:lnT>
                    <a:lnB>
                      <a:noFill/>
                    </a:lnB>
                    <a:solidFill>
                      <a:srgbClr val="FFFFFF"/>
                    </a:solidFill>
                  </a:tcPr>
                </a:tc>
                <a:tc>
                  <a:txBody>
                    <a:bodyPr/>
                    <a:lstStyle/>
                    <a:p>
                      <a:pPr algn="l"/>
                      <a:r>
                        <a:rPr lang="en-US" sz="800" b="1"/>
                        <a:t>01110110</a:t>
                      </a:r>
                    </a:p>
                  </a:txBody>
                  <a:tcPr marL="40290" marR="40290" marT="20145" marB="20145" anchor="ctr">
                    <a:lnL>
                      <a:noFill/>
                    </a:lnL>
                    <a:lnR>
                      <a:noFill/>
                    </a:lnR>
                    <a:lnT>
                      <a:noFill/>
                    </a:lnT>
                    <a:lnB>
                      <a:noFill/>
                    </a:lnB>
                    <a:solidFill>
                      <a:srgbClr val="FFFFFF"/>
                    </a:solidFill>
                  </a:tcPr>
                </a:tc>
                <a:tc>
                  <a:txBody>
                    <a:bodyPr/>
                    <a:lstStyle/>
                    <a:p>
                      <a:pPr algn="ctr"/>
                      <a:r>
                        <a:rPr lang="en-US" sz="800" b="1" dirty="0"/>
                        <a:t>V</a:t>
                      </a:r>
                    </a:p>
                  </a:txBody>
                  <a:tcPr marL="40290" marR="40290" marT="20145" marB="20145" anchor="ctr">
                    <a:lnL>
                      <a:noFill/>
                    </a:lnL>
                    <a:lnR>
                      <a:noFill/>
                    </a:lnR>
                    <a:lnT>
                      <a:noFill/>
                    </a:lnT>
                    <a:lnB>
                      <a:noFill/>
                    </a:lnB>
                    <a:solidFill>
                      <a:srgbClr val="FFFFFF"/>
                    </a:solidFill>
                  </a:tcPr>
                </a:tc>
                <a:tc>
                  <a:txBody>
                    <a:bodyPr/>
                    <a:lstStyle/>
                    <a:p>
                      <a:pPr algn="ctr"/>
                      <a:r>
                        <a:rPr lang="en-US" sz="800" b="1"/>
                        <a:t>086</a:t>
                      </a:r>
                    </a:p>
                  </a:txBody>
                  <a:tcPr marL="40290" marR="40290" marT="20145" marB="20145" anchor="ctr">
                    <a:lnL>
                      <a:noFill/>
                    </a:lnL>
                    <a:lnR>
                      <a:noFill/>
                    </a:lnR>
                    <a:lnT>
                      <a:noFill/>
                    </a:lnT>
                    <a:lnB>
                      <a:noFill/>
                    </a:lnB>
                    <a:solidFill>
                      <a:srgbClr val="FFFFFF"/>
                    </a:solidFill>
                  </a:tcPr>
                </a:tc>
                <a:tc>
                  <a:txBody>
                    <a:bodyPr/>
                    <a:lstStyle/>
                    <a:p>
                      <a:pPr algn="l"/>
                      <a:r>
                        <a:rPr lang="en-US" sz="800" b="1"/>
                        <a:t>01010110</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3106484241"/>
                  </a:ext>
                </a:extLst>
              </a:tr>
              <a:tr h="213094">
                <a:tc>
                  <a:txBody>
                    <a:bodyPr/>
                    <a:lstStyle/>
                    <a:p>
                      <a:pPr algn="ctr"/>
                      <a:r>
                        <a:rPr lang="en-US" sz="800" b="1"/>
                        <a:t>w</a:t>
                      </a:r>
                    </a:p>
                  </a:txBody>
                  <a:tcPr marL="40290" marR="40290" marT="20145" marB="20145" anchor="ctr">
                    <a:lnL>
                      <a:noFill/>
                    </a:lnL>
                    <a:lnR>
                      <a:noFill/>
                    </a:lnR>
                    <a:lnT>
                      <a:noFill/>
                    </a:lnT>
                    <a:lnB>
                      <a:noFill/>
                    </a:lnB>
                    <a:solidFill>
                      <a:srgbClr val="FFFFFF"/>
                    </a:solidFill>
                  </a:tcPr>
                </a:tc>
                <a:tc>
                  <a:txBody>
                    <a:bodyPr/>
                    <a:lstStyle/>
                    <a:p>
                      <a:pPr algn="ctr"/>
                      <a:r>
                        <a:rPr lang="en-US" sz="800" b="1"/>
                        <a:t>119</a:t>
                      </a:r>
                    </a:p>
                  </a:txBody>
                  <a:tcPr marL="40290" marR="40290" marT="20145" marB="20145" anchor="ctr">
                    <a:lnL>
                      <a:noFill/>
                    </a:lnL>
                    <a:lnR>
                      <a:noFill/>
                    </a:lnR>
                    <a:lnT>
                      <a:noFill/>
                    </a:lnT>
                    <a:lnB>
                      <a:noFill/>
                    </a:lnB>
                    <a:solidFill>
                      <a:srgbClr val="FFFFFF"/>
                    </a:solidFill>
                  </a:tcPr>
                </a:tc>
                <a:tc>
                  <a:txBody>
                    <a:bodyPr/>
                    <a:lstStyle/>
                    <a:p>
                      <a:pPr algn="l"/>
                      <a:r>
                        <a:rPr lang="en-US" sz="800" b="1"/>
                        <a:t>01110111</a:t>
                      </a:r>
                    </a:p>
                  </a:txBody>
                  <a:tcPr marL="40290" marR="40290" marT="20145" marB="20145" anchor="ctr">
                    <a:lnL>
                      <a:noFill/>
                    </a:lnL>
                    <a:lnR>
                      <a:noFill/>
                    </a:lnR>
                    <a:lnT>
                      <a:noFill/>
                    </a:lnT>
                    <a:lnB>
                      <a:noFill/>
                    </a:lnB>
                    <a:solidFill>
                      <a:srgbClr val="FFFFFF"/>
                    </a:solidFill>
                  </a:tcPr>
                </a:tc>
                <a:tc>
                  <a:txBody>
                    <a:bodyPr/>
                    <a:lstStyle/>
                    <a:p>
                      <a:pPr algn="ctr"/>
                      <a:r>
                        <a:rPr lang="en-US" sz="800" b="1"/>
                        <a:t>W</a:t>
                      </a:r>
                    </a:p>
                  </a:txBody>
                  <a:tcPr marL="40290" marR="40290" marT="20145" marB="20145" anchor="ctr">
                    <a:lnL>
                      <a:noFill/>
                    </a:lnL>
                    <a:lnR>
                      <a:noFill/>
                    </a:lnR>
                    <a:lnT>
                      <a:noFill/>
                    </a:lnT>
                    <a:lnB>
                      <a:noFill/>
                    </a:lnB>
                    <a:solidFill>
                      <a:srgbClr val="FFFFFF"/>
                    </a:solidFill>
                  </a:tcPr>
                </a:tc>
                <a:tc>
                  <a:txBody>
                    <a:bodyPr/>
                    <a:lstStyle/>
                    <a:p>
                      <a:pPr algn="ctr"/>
                      <a:r>
                        <a:rPr lang="en-US" sz="800" b="1"/>
                        <a:t>087</a:t>
                      </a:r>
                    </a:p>
                  </a:txBody>
                  <a:tcPr marL="40290" marR="40290" marT="20145" marB="20145" anchor="ctr">
                    <a:lnL>
                      <a:noFill/>
                    </a:lnL>
                    <a:lnR>
                      <a:noFill/>
                    </a:lnR>
                    <a:lnT>
                      <a:noFill/>
                    </a:lnT>
                    <a:lnB>
                      <a:noFill/>
                    </a:lnB>
                    <a:solidFill>
                      <a:srgbClr val="FFFFFF"/>
                    </a:solidFill>
                  </a:tcPr>
                </a:tc>
                <a:tc>
                  <a:txBody>
                    <a:bodyPr/>
                    <a:lstStyle/>
                    <a:p>
                      <a:pPr algn="l"/>
                      <a:r>
                        <a:rPr lang="en-US" sz="800" b="1"/>
                        <a:t>01010111</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2343217382"/>
                  </a:ext>
                </a:extLst>
              </a:tr>
              <a:tr h="213094">
                <a:tc>
                  <a:txBody>
                    <a:bodyPr/>
                    <a:lstStyle/>
                    <a:p>
                      <a:pPr algn="ctr"/>
                      <a:r>
                        <a:rPr lang="en-US" sz="800" b="1"/>
                        <a:t>x</a:t>
                      </a:r>
                    </a:p>
                  </a:txBody>
                  <a:tcPr marL="40290" marR="40290" marT="20145" marB="20145" anchor="ctr">
                    <a:lnL>
                      <a:noFill/>
                    </a:lnL>
                    <a:lnR>
                      <a:noFill/>
                    </a:lnR>
                    <a:lnT>
                      <a:noFill/>
                    </a:lnT>
                    <a:lnB>
                      <a:noFill/>
                    </a:lnB>
                    <a:solidFill>
                      <a:srgbClr val="FFFFFF"/>
                    </a:solidFill>
                  </a:tcPr>
                </a:tc>
                <a:tc>
                  <a:txBody>
                    <a:bodyPr/>
                    <a:lstStyle/>
                    <a:p>
                      <a:pPr algn="ctr"/>
                      <a:r>
                        <a:rPr lang="en-US" sz="800" b="1"/>
                        <a:t>120</a:t>
                      </a:r>
                    </a:p>
                  </a:txBody>
                  <a:tcPr marL="40290" marR="40290" marT="20145" marB="20145" anchor="ctr">
                    <a:lnL>
                      <a:noFill/>
                    </a:lnL>
                    <a:lnR>
                      <a:noFill/>
                    </a:lnR>
                    <a:lnT>
                      <a:noFill/>
                    </a:lnT>
                    <a:lnB>
                      <a:noFill/>
                    </a:lnB>
                    <a:solidFill>
                      <a:srgbClr val="FFFFFF"/>
                    </a:solidFill>
                  </a:tcPr>
                </a:tc>
                <a:tc>
                  <a:txBody>
                    <a:bodyPr/>
                    <a:lstStyle/>
                    <a:p>
                      <a:pPr algn="l"/>
                      <a:r>
                        <a:rPr lang="en-US" sz="800" b="1"/>
                        <a:t>01111000</a:t>
                      </a:r>
                    </a:p>
                  </a:txBody>
                  <a:tcPr marL="40290" marR="40290" marT="20145" marB="20145" anchor="ctr">
                    <a:lnL>
                      <a:noFill/>
                    </a:lnL>
                    <a:lnR>
                      <a:noFill/>
                    </a:lnR>
                    <a:lnT>
                      <a:noFill/>
                    </a:lnT>
                    <a:lnB>
                      <a:noFill/>
                    </a:lnB>
                    <a:solidFill>
                      <a:srgbClr val="FFFFFF"/>
                    </a:solidFill>
                  </a:tcPr>
                </a:tc>
                <a:tc>
                  <a:txBody>
                    <a:bodyPr/>
                    <a:lstStyle/>
                    <a:p>
                      <a:pPr algn="ctr"/>
                      <a:r>
                        <a:rPr lang="en-US" sz="800" b="1"/>
                        <a:t>X</a:t>
                      </a:r>
                    </a:p>
                  </a:txBody>
                  <a:tcPr marL="40290" marR="40290" marT="20145" marB="20145" anchor="ctr">
                    <a:lnL>
                      <a:noFill/>
                    </a:lnL>
                    <a:lnR>
                      <a:noFill/>
                    </a:lnR>
                    <a:lnT>
                      <a:noFill/>
                    </a:lnT>
                    <a:lnB>
                      <a:noFill/>
                    </a:lnB>
                    <a:solidFill>
                      <a:srgbClr val="FFFFFF"/>
                    </a:solidFill>
                  </a:tcPr>
                </a:tc>
                <a:tc>
                  <a:txBody>
                    <a:bodyPr/>
                    <a:lstStyle/>
                    <a:p>
                      <a:pPr algn="ctr"/>
                      <a:r>
                        <a:rPr lang="en-US" sz="800" b="1"/>
                        <a:t>088</a:t>
                      </a:r>
                    </a:p>
                  </a:txBody>
                  <a:tcPr marL="40290" marR="40290" marT="20145" marB="20145" anchor="ctr">
                    <a:lnL>
                      <a:noFill/>
                    </a:lnL>
                    <a:lnR>
                      <a:noFill/>
                    </a:lnR>
                    <a:lnT>
                      <a:noFill/>
                    </a:lnT>
                    <a:lnB>
                      <a:noFill/>
                    </a:lnB>
                    <a:solidFill>
                      <a:srgbClr val="FFFFFF"/>
                    </a:solidFill>
                  </a:tcPr>
                </a:tc>
                <a:tc>
                  <a:txBody>
                    <a:bodyPr/>
                    <a:lstStyle/>
                    <a:p>
                      <a:pPr algn="l"/>
                      <a:r>
                        <a:rPr lang="en-US" sz="800" b="1"/>
                        <a:t>01011000</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3237203716"/>
                  </a:ext>
                </a:extLst>
              </a:tr>
              <a:tr h="213094">
                <a:tc>
                  <a:txBody>
                    <a:bodyPr/>
                    <a:lstStyle/>
                    <a:p>
                      <a:pPr algn="ctr"/>
                      <a:r>
                        <a:rPr lang="en-US" sz="800" b="1"/>
                        <a:t>y</a:t>
                      </a:r>
                    </a:p>
                  </a:txBody>
                  <a:tcPr marL="40290" marR="40290" marT="20145" marB="20145" anchor="ctr">
                    <a:lnL>
                      <a:noFill/>
                    </a:lnL>
                    <a:lnR>
                      <a:noFill/>
                    </a:lnR>
                    <a:lnT>
                      <a:noFill/>
                    </a:lnT>
                    <a:lnB>
                      <a:noFill/>
                    </a:lnB>
                    <a:solidFill>
                      <a:srgbClr val="FFFFFF"/>
                    </a:solidFill>
                  </a:tcPr>
                </a:tc>
                <a:tc>
                  <a:txBody>
                    <a:bodyPr/>
                    <a:lstStyle/>
                    <a:p>
                      <a:pPr algn="ctr"/>
                      <a:r>
                        <a:rPr lang="en-US" sz="800" b="1"/>
                        <a:t>121</a:t>
                      </a:r>
                    </a:p>
                  </a:txBody>
                  <a:tcPr marL="40290" marR="40290" marT="20145" marB="20145" anchor="ctr">
                    <a:lnL>
                      <a:noFill/>
                    </a:lnL>
                    <a:lnR>
                      <a:noFill/>
                    </a:lnR>
                    <a:lnT>
                      <a:noFill/>
                    </a:lnT>
                    <a:lnB>
                      <a:noFill/>
                    </a:lnB>
                    <a:solidFill>
                      <a:srgbClr val="FFFFFF"/>
                    </a:solidFill>
                  </a:tcPr>
                </a:tc>
                <a:tc>
                  <a:txBody>
                    <a:bodyPr/>
                    <a:lstStyle/>
                    <a:p>
                      <a:pPr algn="l"/>
                      <a:r>
                        <a:rPr lang="en-US" sz="800" b="1"/>
                        <a:t>01111001</a:t>
                      </a:r>
                    </a:p>
                  </a:txBody>
                  <a:tcPr marL="40290" marR="40290" marT="20145" marB="20145" anchor="ctr">
                    <a:lnL>
                      <a:noFill/>
                    </a:lnL>
                    <a:lnR>
                      <a:noFill/>
                    </a:lnR>
                    <a:lnT>
                      <a:noFill/>
                    </a:lnT>
                    <a:lnB>
                      <a:noFill/>
                    </a:lnB>
                    <a:solidFill>
                      <a:srgbClr val="FFFFFF"/>
                    </a:solidFill>
                  </a:tcPr>
                </a:tc>
                <a:tc>
                  <a:txBody>
                    <a:bodyPr/>
                    <a:lstStyle/>
                    <a:p>
                      <a:pPr algn="ctr"/>
                      <a:r>
                        <a:rPr lang="en-US" sz="800" b="1"/>
                        <a:t>Y</a:t>
                      </a:r>
                    </a:p>
                  </a:txBody>
                  <a:tcPr marL="40290" marR="40290" marT="20145" marB="20145" anchor="ctr">
                    <a:lnL>
                      <a:noFill/>
                    </a:lnL>
                    <a:lnR>
                      <a:noFill/>
                    </a:lnR>
                    <a:lnT>
                      <a:noFill/>
                    </a:lnT>
                    <a:lnB>
                      <a:noFill/>
                    </a:lnB>
                    <a:solidFill>
                      <a:srgbClr val="FFFFFF"/>
                    </a:solidFill>
                  </a:tcPr>
                </a:tc>
                <a:tc>
                  <a:txBody>
                    <a:bodyPr/>
                    <a:lstStyle/>
                    <a:p>
                      <a:pPr algn="ctr"/>
                      <a:r>
                        <a:rPr lang="en-US" sz="800" b="1"/>
                        <a:t>089</a:t>
                      </a:r>
                    </a:p>
                  </a:txBody>
                  <a:tcPr marL="40290" marR="40290" marT="20145" marB="20145" anchor="ctr">
                    <a:lnL>
                      <a:noFill/>
                    </a:lnL>
                    <a:lnR>
                      <a:noFill/>
                    </a:lnR>
                    <a:lnT>
                      <a:noFill/>
                    </a:lnT>
                    <a:lnB>
                      <a:noFill/>
                    </a:lnB>
                    <a:solidFill>
                      <a:srgbClr val="FFFFFF"/>
                    </a:solidFill>
                  </a:tcPr>
                </a:tc>
                <a:tc>
                  <a:txBody>
                    <a:bodyPr/>
                    <a:lstStyle/>
                    <a:p>
                      <a:pPr algn="l"/>
                      <a:r>
                        <a:rPr lang="en-US" sz="800" b="1"/>
                        <a:t>01011001</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2110790456"/>
                  </a:ext>
                </a:extLst>
              </a:tr>
              <a:tr h="213094">
                <a:tc>
                  <a:txBody>
                    <a:bodyPr/>
                    <a:lstStyle/>
                    <a:p>
                      <a:pPr algn="ctr"/>
                      <a:r>
                        <a:rPr lang="en-US" sz="800" b="1"/>
                        <a:t>z</a:t>
                      </a:r>
                    </a:p>
                  </a:txBody>
                  <a:tcPr marL="40290" marR="40290" marT="20145" marB="20145" anchor="ctr">
                    <a:lnL>
                      <a:noFill/>
                    </a:lnL>
                    <a:lnR>
                      <a:noFill/>
                    </a:lnR>
                    <a:lnT>
                      <a:noFill/>
                    </a:lnT>
                    <a:lnB>
                      <a:noFill/>
                    </a:lnB>
                    <a:solidFill>
                      <a:srgbClr val="FFFFFF"/>
                    </a:solidFill>
                  </a:tcPr>
                </a:tc>
                <a:tc>
                  <a:txBody>
                    <a:bodyPr/>
                    <a:lstStyle/>
                    <a:p>
                      <a:pPr algn="ctr"/>
                      <a:r>
                        <a:rPr lang="en-US" sz="800" b="1"/>
                        <a:t>122</a:t>
                      </a:r>
                    </a:p>
                  </a:txBody>
                  <a:tcPr marL="40290" marR="40290" marT="20145" marB="20145" anchor="ctr">
                    <a:lnL>
                      <a:noFill/>
                    </a:lnL>
                    <a:lnR>
                      <a:noFill/>
                    </a:lnR>
                    <a:lnT>
                      <a:noFill/>
                    </a:lnT>
                    <a:lnB>
                      <a:noFill/>
                    </a:lnB>
                    <a:solidFill>
                      <a:srgbClr val="FFFFFF"/>
                    </a:solidFill>
                  </a:tcPr>
                </a:tc>
                <a:tc>
                  <a:txBody>
                    <a:bodyPr/>
                    <a:lstStyle/>
                    <a:p>
                      <a:pPr algn="l"/>
                      <a:r>
                        <a:rPr lang="en-US" sz="800" b="1"/>
                        <a:t>01111010</a:t>
                      </a:r>
                    </a:p>
                  </a:txBody>
                  <a:tcPr marL="40290" marR="40290" marT="20145" marB="20145" anchor="ctr">
                    <a:lnL>
                      <a:noFill/>
                    </a:lnL>
                    <a:lnR>
                      <a:noFill/>
                    </a:lnR>
                    <a:lnT>
                      <a:noFill/>
                    </a:lnT>
                    <a:lnB>
                      <a:noFill/>
                    </a:lnB>
                    <a:solidFill>
                      <a:srgbClr val="FFFFFF"/>
                    </a:solidFill>
                  </a:tcPr>
                </a:tc>
                <a:tc>
                  <a:txBody>
                    <a:bodyPr/>
                    <a:lstStyle/>
                    <a:p>
                      <a:pPr algn="ctr"/>
                      <a:r>
                        <a:rPr lang="en-US" sz="800" b="1"/>
                        <a:t>Z</a:t>
                      </a:r>
                    </a:p>
                  </a:txBody>
                  <a:tcPr marL="40290" marR="40290" marT="20145" marB="20145" anchor="ctr">
                    <a:lnL>
                      <a:noFill/>
                    </a:lnL>
                    <a:lnR>
                      <a:noFill/>
                    </a:lnR>
                    <a:lnT>
                      <a:noFill/>
                    </a:lnT>
                    <a:lnB>
                      <a:noFill/>
                    </a:lnB>
                    <a:solidFill>
                      <a:srgbClr val="FFFFFF"/>
                    </a:solidFill>
                  </a:tcPr>
                </a:tc>
                <a:tc>
                  <a:txBody>
                    <a:bodyPr/>
                    <a:lstStyle/>
                    <a:p>
                      <a:pPr algn="ctr"/>
                      <a:r>
                        <a:rPr lang="en-US" sz="800" b="1"/>
                        <a:t>090</a:t>
                      </a:r>
                    </a:p>
                  </a:txBody>
                  <a:tcPr marL="40290" marR="40290" marT="20145" marB="20145" anchor="ctr">
                    <a:lnL>
                      <a:noFill/>
                    </a:lnL>
                    <a:lnR>
                      <a:noFill/>
                    </a:lnR>
                    <a:lnT>
                      <a:noFill/>
                    </a:lnT>
                    <a:lnB>
                      <a:noFill/>
                    </a:lnB>
                    <a:solidFill>
                      <a:srgbClr val="FFFFFF"/>
                    </a:solidFill>
                  </a:tcPr>
                </a:tc>
                <a:tc>
                  <a:txBody>
                    <a:bodyPr/>
                    <a:lstStyle/>
                    <a:p>
                      <a:pPr algn="l"/>
                      <a:r>
                        <a:rPr lang="en-US" sz="800" b="1" dirty="0"/>
                        <a:t>01011010</a:t>
                      </a:r>
                    </a:p>
                  </a:txBody>
                  <a:tcPr marL="40290" marR="40290" marT="20145" marB="20145" anchor="ctr">
                    <a:lnL>
                      <a:noFill/>
                    </a:lnL>
                    <a:lnR>
                      <a:noFill/>
                    </a:lnR>
                    <a:lnT>
                      <a:noFill/>
                    </a:lnT>
                    <a:lnB>
                      <a:noFill/>
                    </a:lnB>
                    <a:solidFill>
                      <a:srgbClr val="FFFFFF"/>
                    </a:solidFill>
                  </a:tcPr>
                </a:tc>
                <a:extLst>
                  <a:ext uri="{0D108BD9-81ED-4DB2-BD59-A6C34878D82A}">
                    <a16:rowId xmlns:a16="http://schemas.microsoft.com/office/drawing/2014/main" val="407271131"/>
                  </a:ext>
                </a:extLst>
              </a:tr>
            </a:tbl>
          </a:graphicData>
        </a:graphic>
      </p:graphicFrame>
    </p:spTree>
    <p:extLst>
      <p:ext uri="{BB962C8B-B14F-4D97-AF65-F5344CB8AC3E}">
        <p14:creationId xmlns:p14="http://schemas.microsoft.com/office/powerpoint/2010/main" val="12889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29A6-7068-4BB7-B1EF-165B4A47BFFC}"/>
              </a:ext>
            </a:extLst>
          </p:cNvPr>
          <p:cNvSpPr>
            <a:spLocks noGrp="1"/>
          </p:cNvSpPr>
          <p:nvPr>
            <p:ph type="title"/>
          </p:nvPr>
        </p:nvSpPr>
        <p:spPr>
          <a:xfrm>
            <a:off x="838200" y="365126"/>
            <a:ext cx="10515600" cy="993158"/>
          </a:xfrm>
        </p:spPr>
        <p:txBody>
          <a:bodyPr/>
          <a:lstStyle/>
          <a:p>
            <a:r>
              <a:rPr lang="en-IN" b="0" i="0" dirty="0">
                <a:effectLst/>
              </a:rPr>
              <a:t>What is EBCDIC</a:t>
            </a:r>
            <a:endParaRPr lang="en-IN" dirty="0"/>
          </a:p>
        </p:txBody>
      </p:sp>
      <p:sp>
        <p:nvSpPr>
          <p:cNvPr id="3" name="Content Placeholder 2">
            <a:extLst>
              <a:ext uri="{FF2B5EF4-FFF2-40B4-BE49-F238E27FC236}">
                <a16:creationId xmlns:a16="http://schemas.microsoft.com/office/drawing/2014/main" id="{C781358E-6B8C-4D39-B084-B046774F9E6C}"/>
              </a:ext>
            </a:extLst>
          </p:cNvPr>
          <p:cNvSpPr>
            <a:spLocks noGrp="1"/>
          </p:cNvSpPr>
          <p:nvPr>
            <p:ph idx="1"/>
          </p:nvPr>
        </p:nvSpPr>
        <p:spPr/>
        <p:txBody>
          <a:bodyPr>
            <a:normAutofit lnSpcReduction="10000"/>
          </a:bodyPr>
          <a:lstStyle/>
          <a:p>
            <a:pPr algn="just" fontAlgn="base"/>
            <a:r>
              <a:rPr lang="en-IN" dirty="0"/>
              <a:t>EBCDIC stands for Extended Binary Coded Decimal Interchange Code. It is mainly used on IBM mainframe and IBM midrange computer operating systems. It is also supported by some platforms other than IBM. EBCDIC uses 8 bits to represent a single character, and it represents a 256 (28) alphanumeric and special characters.</a:t>
            </a:r>
          </a:p>
          <a:p>
            <a:pPr algn="just"/>
            <a:r>
              <a:rPr lang="en-IN" dirty="0"/>
              <a:t>There are several disadvantages to EBCDIC. When compared to ASCII, the same character which takes 7 bits to represent in ASCII will take 8 bits in EBCDIC. Therefore, EBCDIC is less efficient than ASCII. Moreover, when considering the arrangement of characters, EBCDIC groups 9 characters at a time. Furthermore, it is not compatible with other encodings such as Unicode.</a:t>
            </a:r>
          </a:p>
        </p:txBody>
      </p:sp>
    </p:spTree>
    <p:extLst>
      <p:ext uri="{BB962C8B-B14F-4D97-AF65-F5344CB8AC3E}">
        <p14:creationId xmlns:p14="http://schemas.microsoft.com/office/powerpoint/2010/main" val="211668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F10D-0E63-43C3-8533-DD5FD76B168A}"/>
              </a:ext>
            </a:extLst>
          </p:cNvPr>
          <p:cNvSpPr>
            <a:spLocks noGrp="1"/>
          </p:cNvSpPr>
          <p:nvPr>
            <p:ph type="title"/>
          </p:nvPr>
        </p:nvSpPr>
        <p:spPr>
          <a:xfrm>
            <a:off x="838200" y="365126"/>
            <a:ext cx="10515600" cy="782540"/>
          </a:xfrm>
        </p:spPr>
        <p:txBody>
          <a:bodyPr/>
          <a:lstStyle/>
          <a:p>
            <a:r>
              <a:rPr lang="en-IN" dirty="0"/>
              <a:t>Comparison table</a:t>
            </a:r>
          </a:p>
        </p:txBody>
      </p:sp>
      <p:pic>
        <p:nvPicPr>
          <p:cNvPr id="2050" name="Picture 2" descr="Difference Between ASCII and EBCDIC - Comparison Summary">
            <a:extLst>
              <a:ext uri="{FF2B5EF4-FFF2-40B4-BE49-F238E27FC236}">
                <a16:creationId xmlns:a16="http://schemas.microsoft.com/office/drawing/2014/main" id="{F253878D-E2BC-499B-9D67-EABF630DD7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3830" y="1054359"/>
            <a:ext cx="5906276" cy="5607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99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A5BD-15AD-4440-9D55-DAF1D4614506}"/>
              </a:ext>
            </a:extLst>
          </p:cNvPr>
          <p:cNvSpPr>
            <a:spLocks noGrp="1"/>
          </p:cNvSpPr>
          <p:nvPr>
            <p:ph type="title"/>
          </p:nvPr>
        </p:nvSpPr>
        <p:spPr/>
        <p:txBody>
          <a:bodyPr/>
          <a:lstStyle/>
          <a:p>
            <a:r>
              <a:rPr lang="en-US" dirty="0"/>
              <a:t>Unicode</a:t>
            </a:r>
          </a:p>
        </p:txBody>
      </p:sp>
      <p:sp>
        <p:nvSpPr>
          <p:cNvPr id="3" name="Content Placeholder 2">
            <a:extLst>
              <a:ext uri="{FF2B5EF4-FFF2-40B4-BE49-F238E27FC236}">
                <a16:creationId xmlns:a16="http://schemas.microsoft.com/office/drawing/2014/main" id="{A938A04F-CE06-47E1-8BB4-26461729C58D}"/>
              </a:ext>
            </a:extLst>
          </p:cNvPr>
          <p:cNvSpPr>
            <a:spLocks noGrp="1"/>
          </p:cNvSpPr>
          <p:nvPr>
            <p:ph idx="1"/>
          </p:nvPr>
        </p:nvSpPr>
        <p:spPr/>
        <p:txBody>
          <a:bodyPr>
            <a:normAutofit/>
          </a:bodyPr>
          <a:lstStyle/>
          <a:p>
            <a:r>
              <a:rPr lang="en-US" dirty="0"/>
              <a:t>Unicode is an international and multilingual text character and coding system </a:t>
            </a:r>
          </a:p>
          <a:p>
            <a:pPr marL="0" indent="0">
              <a:buNone/>
            </a:pPr>
            <a:r>
              <a:rPr lang="en-US" dirty="0"/>
              <a:t>• Unicode uses more bits and therefore can be used for more character combinations </a:t>
            </a:r>
          </a:p>
          <a:p>
            <a:pPr marL="0" indent="0">
              <a:buNone/>
            </a:pPr>
            <a:r>
              <a:rPr lang="en-US" dirty="0"/>
              <a:t>• It was introduced so that lots of different characters from different languages could be easily represented and entered </a:t>
            </a:r>
          </a:p>
          <a:p>
            <a:pPr marL="0" indent="0">
              <a:buNone/>
            </a:pPr>
            <a:r>
              <a:rPr lang="en-US" dirty="0"/>
              <a:t>• It facilitates communication between devices all around the world without relying on translation Unicode</a:t>
            </a:r>
          </a:p>
          <a:p>
            <a:endParaRPr lang="en-US" dirty="0"/>
          </a:p>
        </p:txBody>
      </p:sp>
    </p:spTree>
    <p:extLst>
      <p:ext uri="{BB962C8B-B14F-4D97-AF65-F5344CB8AC3E}">
        <p14:creationId xmlns:p14="http://schemas.microsoft.com/office/powerpoint/2010/main" val="954186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01C3-CAAD-43F7-B84C-61F816582248}"/>
              </a:ext>
            </a:extLst>
          </p:cNvPr>
          <p:cNvSpPr>
            <a:spLocks noGrp="1"/>
          </p:cNvSpPr>
          <p:nvPr>
            <p:ph type="title"/>
          </p:nvPr>
        </p:nvSpPr>
        <p:spPr>
          <a:xfrm>
            <a:off x="838200" y="365126"/>
            <a:ext cx="10515600" cy="943170"/>
          </a:xfrm>
        </p:spPr>
        <p:txBody>
          <a:bodyPr/>
          <a:lstStyle/>
          <a:p>
            <a:r>
              <a:rPr lang="en-US" dirty="0"/>
              <a:t>Unicode</a:t>
            </a:r>
          </a:p>
        </p:txBody>
      </p:sp>
      <p:sp>
        <p:nvSpPr>
          <p:cNvPr id="3" name="Content Placeholder 2">
            <a:extLst>
              <a:ext uri="{FF2B5EF4-FFF2-40B4-BE49-F238E27FC236}">
                <a16:creationId xmlns:a16="http://schemas.microsoft.com/office/drawing/2014/main" id="{75698C5C-B787-4C38-8372-F86F9B62EEB8}"/>
              </a:ext>
            </a:extLst>
          </p:cNvPr>
          <p:cNvSpPr>
            <a:spLocks noGrp="1"/>
          </p:cNvSpPr>
          <p:nvPr>
            <p:ph idx="1"/>
          </p:nvPr>
        </p:nvSpPr>
        <p:spPr>
          <a:xfrm>
            <a:off x="838200" y="1505243"/>
            <a:ext cx="10515600" cy="4671720"/>
          </a:xfrm>
        </p:spPr>
        <p:txBody>
          <a:bodyPr/>
          <a:lstStyle/>
          <a:p>
            <a:pPr marL="0" indent="0">
              <a:buNone/>
            </a:pPr>
            <a:r>
              <a:rPr lang="en-US" dirty="0"/>
              <a:t>• Joe Becker published a draft of Unicode in August 1988. Companies such as Apple and Xerox were involved in its creation </a:t>
            </a:r>
          </a:p>
          <a:p>
            <a:pPr marL="0" indent="0">
              <a:buNone/>
            </a:pPr>
            <a:endParaRPr lang="en-US" dirty="0"/>
          </a:p>
          <a:p>
            <a:pPr marL="0" indent="0">
              <a:buNone/>
            </a:pPr>
            <a:r>
              <a:rPr lang="en-US" dirty="0"/>
              <a:t>Unicode: (UTF-Unicode Transformation Format)</a:t>
            </a:r>
          </a:p>
          <a:p>
            <a:pPr marL="0" indent="0">
              <a:buNone/>
            </a:pPr>
            <a:r>
              <a:rPr lang="en-US" dirty="0"/>
              <a:t>      UTF – 8 = Extended ASCII = 8 Bits </a:t>
            </a:r>
          </a:p>
          <a:p>
            <a:pPr marL="0" indent="0">
              <a:buNone/>
            </a:pPr>
            <a:r>
              <a:rPr lang="en-US" dirty="0"/>
              <a:t>      UTF – 16 = Expands to western languages = 16 Bits </a:t>
            </a:r>
          </a:p>
          <a:p>
            <a:pPr marL="0" indent="0">
              <a:buNone/>
            </a:pPr>
            <a:r>
              <a:rPr lang="en-US" dirty="0"/>
              <a:t>      UTF – 32 = Most complete character set = 32 Bits</a:t>
            </a:r>
          </a:p>
          <a:p>
            <a:endParaRPr lang="en-US" dirty="0"/>
          </a:p>
        </p:txBody>
      </p:sp>
    </p:spTree>
    <p:extLst>
      <p:ext uri="{BB962C8B-B14F-4D97-AF65-F5344CB8AC3E}">
        <p14:creationId xmlns:p14="http://schemas.microsoft.com/office/powerpoint/2010/main" val="3588685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A006-B769-4E1A-A44C-61343999F27A}"/>
              </a:ext>
            </a:extLst>
          </p:cNvPr>
          <p:cNvSpPr>
            <a:spLocks noGrp="1"/>
          </p:cNvSpPr>
          <p:nvPr>
            <p:ph type="title"/>
          </p:nvPr>
        </p:nvSpPr>
        <p:spPr/>
        <p:txBody>
          <a:bodyPr/>
          <a:lstStyle/>
          <a:p>
            <a:r>
              <a:rPr lang="en-US" dirty="0"/>
              <a:t>Multimedia</a:t>
            </a:r>
            <a:endParaRPr lang="en-IN" dirty="0"/>
          </a:p>
        </p:txBody>
      </p:sp>
      <p:sp>
        <p:nvSpPr>
          <p:cNvPr id="3" name="Content Placeholder 2">
            <a:extLst>
              <a:ext uri="{FF2B5EF4-FFF2-40B4-BE49-F238E27FC236}">
                <a16:creationId xmlns:a16="http://schemas.microsoft.com/office/drawing/2014/main" id="{886D5B23-69BC-49F5-9835-A1FB1687140B}"/>
              </a:ext>
            </a:extLst>
          </p:cNvPr>
          <p:cNvSpPr>
            <a:spLocks noGrp="1"/>
          </p:cNvSpPr>
          <p:nvPr>
            <p:ph idx="1"/>
          </p:nvPr>
        </p:nvSpPr>
        <p:spPr/>
        <p:txBody>
          <a:bodyPr/>
          <a:lstStyle/>
          <a:p>
            <a:pPr algn="just"/>
            <a:r>
              <a:rPr lang="en-IN" b="0" i="0" dirty="0">
                <a:solidFill>
                  <a:srgbClr val="333333"/>
                </a:solidFill>
                <a:effectLst/>
              </a:rPr>
              <a:t>Multimedia in principle means data of more than one medium. It usually refers to data representing multiple types of medium to capture information and experiences related to objects and events. </a:t>
            </a:r>
          </a:p>
          <a:p>
            <a:pPr algn="just"/>
            <a:r>
              <a:rPr lang="en-IN" b="0" i="0" dirty="0">
                <a:solidFill>
                  <a:srgbClr val="333333"/>
                </a:solidFill>
                <a:effectLst/>
              </a:rPr>
              <a:t>Commonly used forms of data are numbers, alphanumeric, text, images, audio, and video. In common usage, people refer a data set as multimedia only when time-dependent data such as audio and video are involved.</a:t>
            </a:r>
            <a:endParaRPr lang="en-IN" dirty="0"/>
          </a:p>
        </p:txBody>
      </p:sp>
    </p:spTree>
    <p:extLst>
      <p:ext uri="{BB962C8B-B14F-4D97-AF65-F5344CB8AC3E}">
        <p14:creationId xmlns:p14="http://schemas.microsoft.com/office/powerpoint/2010/main" val="1074522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87B8-2A49-4445-A7EC-9A5E3DFBF6B9}"/>
              </a:ext>
            </a:extLst>
          </p:cNvPr>
          <p:cNvSpPr>
            <a:spLocks noGrp="1"/>
          </p:cNvSpPr>
          <p:nvPr>
            <p:ph type="title"/>
          </p:nvPr>
        </p:nvSpPr>
        <p:spPr/>
        <p:txBody>
          <a:bodyPr/>
          <a:lstStyle/>
          <a:p>
            <a:r>
              <a:rPr lang="en-IN" dirty="0"/>
              <a:t>What is Data Compression?</a:t>
            </a:r>
          </a:p>
        </p:txBody>
      </p:sp>
      <p:sp>
        <p:nvSpPr>
          <p:cNvPr id="3" name="Content Placeholder 2">
            <a:extLst>
              <a:ext uri="{FF2B5EF4-FFF2-40B4-BE49-F238E27FC236}">
                <a16:creationId xmlns:a16="http://schemas.microsoft.com/office/drawing/2014/main" id="{08145DB4-9997-4361-B77B-ED815D9F622B}"/>
              </a:ext>
            </a:extLst>
          </p:cNvPr>
          <p:cNvSpPr>
            <a:spLocks noGrp="1"/>
          </p:cNvSpPr>
          <p:nvPr>
            <p:ph idx="1"/>
          </p:nvPr>
        </p:nvSpPr>
        <p:spPr>
          <a:xfrm>
            <a:off x="838200" y="1686757"/>
            <a:ext cx="10515600" cy="4490206"/>
          </a:xfrm>
        </p:spPr>
        <p:txBody>
          <a:bodyPr>
            <a:normAutofit/>
          </a:bodyPr>
          <a:lstStyle/>
          <a:p>
            <a:pPr algn="just"/>
            <a:r>
              <a:rPr lang="en-IN" b="0" i="0" dirty="0">
                <a:solidFill>
                  <a:srgbClr val="3A3A3A"/>
                </a:solidFill>
                <a:effectLst/>
              </a:rPr>
              <a:t>Data compression shrinks big files into much smaller ones. It does this by getting rid of unnecessary data while retaining the information in the file. Without data compression a 3-minute song would be over 100Mb in size, while a 10-minute video would be over 1Gb in size. </a:t>
            </a:r>
          </a:p>
          <a:p>
            <a:pPr algn="just"/>
            <a:r>
              <a:rPr lang="en-IN" b="0" i="0" dirty="0">
                <a:solidFill>
                  <a:srgbClr val="3A3A3A"/>
                </a:solidFill>
                <a:effectLst/>
              </a:rPr>
              <a:t>Data compression can be expressed as a decrease in the number of bits required to illustrate data. Compressing data can conserve </a:t>
            </a:r>
            <a:r>
              <a:rPr lang="en-IN" dirty="0">
                <a:solidFill>
                  <a:srgbClr val="3A3A3A"/>
                </a:solidFill>
              </a:rPr>
              <a:t>storage capacity</a:t>
            </a:r>
            <a:r>
              <a:rPr lang="en-IN" b="0" i="0" dirty="0">
                <a:solidFill>
                  <a:srgbClr val="3A3A3A"/>
                </a:solidFill>
                <a:effectLst/>
              </a:rPr>
              <a:t>, accelerate file transfer, and minimise costs for hardware storage and network capacity.</a:t>
            </a:r>
          </a:p>
          <a:p>
            <a:endParaRPr lang="en-IN" dirty="0"/>
          </a:p>
        </p:txBody>
      </p:sp>
    </p:spTree>
    <p:extLst>
      <p:ext uri="{BB962C8B-B14F-4D97-AF65-F5344CB8AC3E}">
        <p14:creationId xmlns:p14="http://schemas.microsoft.com/office/powerpoint/2010/main" val="1164353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1E06-50F4-4CFF-BD02-944322A54F34}"/>
              </a:ext>
            </a:extLst>
          </p:cNvPr>
          <p:cNvSpPr>
            <a:spLocks noGrp="1"/>
          </p:cNvSpPr>
          <p:nvPr>
            <p:ph type="title"/>
          </p:nvPr>
        </p:nvSpPr>
        <p:spPr>
          <a:xfrm>
            <a:off x="838200" y="365126"/>
            <a:ext cx="10515600" cy="1232856"/>
          </a:xfrm>
        </p:spPr>
        <p:txBody>
          <a:bodyPr>
            <a:normAutofit fontScale="90000"/>
          </a:bodyPr>
          <a:lstStyle/>
          <a:p>
            <a:r>
              <a:rPr lang="en-IN" dirty="0"/>
              <a:t>Data Compression Methods</a:t>
            </a:r>
            <a:br>
              <a:rPr lang="en-IN" b="0" i="0" dirty="0">
                <a:solidFill>
                  <a:srgbClr val="3A3A3A"/>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7738B2AE-5833-4E8F-A693-D0F1B26058F5}"/>
              </a:ext>
            </a:extLst>
          </p:cNvPr>
          <p:cNvSpPr>
            <a:spLocks noGrp="1"/>
          </p:cNvSpPr>
          <p:nvPr>
            <p:ph idx="1"/>
          </p:nvPr>
        </p:nvSpPr>
        <p:spPr>
          <a:xfrm>
            <a:off x="838200" y="1402672"/>
            <a:ext cx="10515600" cy="4774291"/>
          </a:xfrm>
        </p:spPr>
        <p:txBody>
          <a:bodyPr>
            <a:normAutofit fontScale="77500" lnSpcReduction="20000"/>
          </a:bodyPr>
          <a:lstStyle/>
          <a:p>
            <a:pPr marL="0" indent="0" algn="just">
              <a:buNone/>
            </a:pPr>
            <a:r>
              <a:rPr lang="en-IN" sz="3000" b="0" i="0" dirty="0">
                <a:solidFill>
                  <a:srgbClr val="3A3A3A"/>
                </a:solidFill>
                <a:effectLst/>
              </a:rPr>
              <a:t>There are two kinds of compression: Lossless and Lossy.</a:t>
            </a:r>
          </a:p>
          <a:p>
            <a:pPr algn="just"/>
            <a:r>
              <a:rPr lang="en-IN" sz="3000" b="1" i="0" dirty="0">
                <a:solidFill>
                  <a:srgbClr val="3A3A3A"/>
                </a:solidFill>
                <a:effectLst/>
              </a:rPr>
              <a:t>Lossy compression</a:t>
            </a:r>
            <a:r>
              <a:rPr lang="en-IN" sz="3000" b="0" i="0" dirty="0">
                <a:solidFill>
                  <a:srgbClr val="3A3A3A"/>
                </a:solidFill>
                <a:effectLst/>
              </a:rPr>
              <a:t> loses data, while lossless compression keeps all the data. With lossy compression we get rid of data, which is why we need to distinguish data from information. </a:t>
            </a:r>
            <a:r>
              <a:rPr lang="en-IN" sz="3000" dirty="0">
                <a:solidFill>
                  <a:srgbClr val="3A3A3A"/>
                </a:solidFill>
              </a:rPr>
              <a:t>Lossy compression permanently removes bits of data that are redundant, insignificant or unnoticeable. Lossy compression is suitable with graphics, audio, video and images, where the deletion of some data bits has little or no apparent effect on the illustration of the content. In lossy compression, messages become more efficient by getting rid of unwanted data. Lossy compression lessens the size of the data while retaining more information.</a:t>
            </a:r>
          </a:p>
          <a:p>
            <a:pPr algn="just"/>
            <a:r>
              <a:rPr lang="en-IN" sz="3000" b="1" i="0" dirty="0">
                <a:solidFill>
                  <a:srgbClr val="3A3A3A"/>
                </a:solidFill>
                <a:effectLst/>
              </a:rPr>
              <a:t>Lossless compression</a:t>
            </a:r>
            <a:r>
              <a:rPr lang="en-IN" sz="3000" b="0" i="0" dirty="0">
                <a:solidFill>
                  <a:srgbClr val="3A3A3A"/>
                </a:solidFill>
                <a:effectLst/>
              </a:rPr>
              <a:t> allows the potential for a file to return to its original size, without the loss of a single bit of data, when the file is uncompressed. Lossless compression is the usual approach taken with executables, as well as with text and spreadsheet files, where the loss of words or numbers would change the information. Lossless compression can compress the data whenever redundancy is present. Therefore, lossless compression takes advantage of data redundancy.</a:t>
            </a:r>
          </a:p>
          <a:p>
            <a:pPr marL="0" indent="0">
              <a:buNone/>
            </a:pPr>
            <a:endParaRPr lang="en-IN" dirty="0"/>
          </a:p>
        </p:txBody>
      </p:sp>
    </p:spTree>
    <p:extLst>
      <p:ext uri="{BB962C8B-B14F-4D97-AF65-F5344CB8AC3E}">
        <p14:creationId xmlns:p14="http://schemas.microsoft.com/office/powerpoint/2010/main" val="227856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1FBF-B4C6-4E5E-B971-5AEE8CF373D4}"/>
              </a:ext>
            </a:extLst>
          </p:cNvPr>
          <p:cNvSpPr>
            <a:spLocks noGrp="1"/>
          </p:cNvSpPr>
          <p:nvPr>
            <p:ph type="title"/>
          </p:nvPr>
        </p:nvSpPr>
        <p:spPr/>
        <p:txBody>
          <a:bodyPr/>
          <a:lstStyle/>
          <a:p>
            <a:pPr algn="ctr"/>
            <a:r>
              <a:rPr lang="en-US" dirty="0"/>
              <a:t>Data &amp; Information</a:t>
            </a:r>
            <a:br>
              <a:rPr lang="en-US" dirty="0"/>
            </a:br>
            <a:endParaRPr lang="en-IN" dirty="0"/>
          </a:p>
        </p:txBody>
      </p:sp>
      <p:sp>
        <p:nvSpPr>
          <p:cNvPr id="3" name="Content Placeholder 2">
            <a:extLst>
              <a:ext uri="{FF2B5EF4-FFF2-40B4-BE49-F238E27FC236}">
                <a16:creationId xmlns:a16="http://schemas.microsoft.com/office/drawing/2014/main" id="{B89F868F-8405-40D4-9DDD-B225EF7751CD}"/>
              </a:ext>
            </a:extLst>
          </p:cNvPr>
          <p:cNvSpPr>
            <a:spLocks noGrp="1"/>
          </p:cNvSpPr>
          <p:nvPr>
            <p:ph idx="1"/>
          </p:nvPr>
        </p:nvSpPr>
        <p:spPr>
          <a:xfrm>
            <a:off x="838200" y="2011236"/>
            <a:ext cx="10515600" cy="4351338"/>
          </a:xfrm>
        </p:spPr>
        <p:txBody>
          <a:bodyPr>
            <a:normAutofit/>
          </a:bodyPr>
          <a:lstStyle/>
          <a:p>
            <a:r>
              <a:rPr lang="en-US" dirty="0"/>
              <a:t>Data is any collection of numbers, characters or other symbols that has been coded into a format that can be input into a computer and processed.</a:t>
            </a:r>
          </a:p>
          <a:p>
            <a:r>
              <a:rPr lang="en-US" dirty="0"/>
              <a:t>Data on its own has no meaning, or context.</a:t>
            </a:r>
          </a:p>
          <a:p>
            <a:r>
              <a:rPr lang="en-US" dirty="0"/>
              <a:t>It is only after processing by a computer that data takes on a context and becomes information.</a:t>
            </a:r>
          </a:p>
          <a:p>
            <a:pPr algn="just"/>
            <a:r>
              <a:rPr lang="en-US" dirty="0"/>
              <a:t>Information is a data put into context. Information is utilised by humans in some significant way. A good example of information would be a computer. A computer uses programming scripts, formulas, or software applications to turn data into information.</a:t>
            </a:r>
          </a:p>
        </p:txBody>
      </p:sp>
      <p:graphicFrame>
        <p:nvGraphicFramePr>
          <p:cNvPr id="4" name="Object 10">
            <a:extLst>
              <a:ext uri="{FF2B5EF4-FFF2-40B4-BE49-F238E27FC236}">
                <a16:creationId xmlns:a16="http://schemas.microsoft.com/office/drawing/2014/main" id="{DDB9AA6C-3D17-4A96-9A06-A5A90DE47142}"/>
              </a:ext>
            </a:extLst>
          </p:cNvPr>
          <p:cNvGraphicFramePr>
            <a:graphicFrameLocks noChangeAspect="1"/>
          </p:cNvGraphicFramePr>
          <p:nvPr>
            <p:extLst>
              <p:ext uri="{D42A27DB-BD31-4B8C-83A1-F6EECF244321}">
                <p14:modId xmlns:p14="http://schemas.microsoft.com/office/powerpoint/2010/main" val="1090882655"/>
              </p:ext>
            </p:extLst>
          </p:nvPr>
        </p:nvGraphicFramePr>
        <p:xfrm>
          <a:off x="1233996" y="325977"/>
          <a:ext cx="1600200" cy="1490663"/>
        </p:xfrm>
        <a:graphic>
          <a:graphicData uri="http://schemas.openxmlformats.org/presentationml/2006/ole">
            <mc:AlternateContent xmlns:mc="http://schemas.openxmlformats.org/markup-compatibility/2006">
              <mc:Choice xmlns:v="urn:schemas-microsoft-com:vml" Requires="v">
                <p:oleObj name="Clip" r:id="rId2" imgW="1794600" imgH="1672200" progId="MS_ClipArt_Gallery.2">
                  <p:embed/>
                </p:oleObj>
              </mc:Choice>
              <mc:Fallback>
                <p:oleObj name="Clip" r:id="rId2" imgW="1794600" imgH="1672200" progId="MS_ClipArt_Gallery.2">
                  <p:embed/>
                  <p:pic>
                    <p:nvPicPr>
                      <p:cNvPr id="4" name="Object 10">
                        <a:extLst>
                          <a:ext uri="{FF2B5EF4-FFF2-40B4-BE49-F238E27FC236}">
                            <a16:creationId xmlns:a16="http://schemas.microsoft.com/office/drawing/2014/main" id="{2D30DAA6-49C3-4DCA-834E-D741C24EA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996" y="325977"/>
                        <a:ext cx="1600200" cy="149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9725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3200-C542-49A9-B9B4-8316D2545777}"/>
              </a:ext>
            </a:extLst>
          </p:cNvPr>
          <p:cNvSpPr>
            <a:spLocks noGrp="1"/>
          </p:cNvSpPr>
          <p:nvPr>
            <p:ph type="title"/>
          </p:nvPr>
        </p:nvSpPr>
        <p:spPr>
          <a:xfrm>
            <a:off x="838200" y="548006"/>
            <a:ext cx="10515600" cy="1126050"/>
          </a:xfrm>
        </p:spPr>
        <p:txBody>
          <a:bodyPr/>
          <a:lstStyle/>
          <a:p>
            <a:pPr algn="ctr"/>
            <a:r>
              <a:rPr lang="en-US" dirty="0"/>
              <a:t>Data </a:t>
            </a:r>
          </a:p>
        </p:txBody>
      </p:sp>
      <p:sp>
        <p:nvSpPr>
          <p:cNvPr id="3" name="Content Placeholder 2">
            <a:extLst>
              <a:ext uri="{FF2B5EF4-FFF2-40B4-BE49-F238E27FC236}">
                <a16:creationId xmlns:a16="http://schemas.microsoft.com/office/drawing/2014/main" id="{1FD31274-3F23-4FC3-8668-D60F12C6CC0B}"/>
              </a:ext>
            </a:extLst>
          </p:cNvPr>
          <p:cNvSpPr>
            <a:spLocks noGrp="1"/>
          </p:cNvSpPr>
          <p:nvPr>
            <p:ph idx="1"/>
          </p:nvPr>
        </p:nvSpPr>
        <p:spPr>
          <a:xfrm>
            <a:off x="838200" y="1807087"/>
            <a:ext cx="10515600" cy="4685787"/>
          </a:xfrm>
        </p:spPr>
        <p:txBody>
          <a:bodyPr>
            <a:normAutofit/>
          </a:bodyPr>
          <a:lstStyle/>
          <a:p>
            <a:r>
              <a:rPr lang="en-US" b="1" dirty="0"/>
              <a:t>Data</a:t>
            </a:r>
            <a:r>
              <a:rPr lang="en-US" dirty="0"/>
              <a:t> can be defined as a representation of facts, concepts, or instructions in a formalized manner, which should be suitable for communication, interpretation, or processing by human or electronic machine.</a:t>
            </a:r>
          </a:p>
          <a:p>
            <a:r>
              <a:rPr lang="en-US" dirty="0"/>
              <a:t>Data is represented with the help of characters such as alphabets (A-Z, a-z), digits (0-9) or special characters (+,-,/,*,&lt;,&gt;,= etc.)</a:t>
            </a:r>
          </a:p>
          <a:p>
            <a:r>
              <a:rPr lang="en-US" dirty="0"/>
              <a:t>What is Information?</a:t>
            </a:r>
          </a:p>
          <a:p>
            <a:pPr marL="0" indent="0">
              <a:buNone/>
            </a:pPr>
            <a:br>
              <a:rPr lang="en-US" dirty="0"/>
            </a:br>
            <a:endParaRPr lang="en-US" dirty="0"/>
          </a:p>
        </p:txBody>
      </p:sp>
    </p:spTree>
    <p:extLst>
      <p:ext uri="{BB962C8B-B14F-4D97-AF65-F5344CB8AC3E}">
        <p14:creationId xmlns:p14="http://schemas.microsoft.com/office/powerpoint/2010/main" val="364893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083B-BB32-460F-8CAB-239E9A229B07}"/>
              </a:ext>
            </a:extLst>
          </p:cNvPr>
          <p:cNvSpPr>
            <a:spLocks noGrp="1"/>
          </p:cNvSpPr>
          <p:nvPr>
            <p:ph type="title"/>
          </p:nvPr>
        </p:nvSpPr>
        <p:spPr/>
        <p:txBody>
          <a:bodyPr/>
          <a:lstStyle/>
          <a:p>
            <a:pPr algn="ctr"/>
            <a:r>
              <a:rPr lang="en-US" dirty="0"/>
              <a:t>Information</a:t>
            </a:r>
          </a:p>
        </p:txBody>
      </p:sp>
      <p:sp>
        <p:nvSpPr>
          <p:cNvPr id="3" name="Content Placeholder 2">
            <a:extLst>
              <a:ext uri="{FF2B5EF4-FFF2-40B4-BE49-F238E27FC236}">
                <a16:creationId xmlns:a16="http://schemas.microsoft.com/office/drawing/2014/main" id="{F59A3698-D847-4102-8FA3-90675D4776FC}"/>
              </a:ext>
            </a:extLst>
          </p:cNvPr>
          <p:cNvSpPr>
            <a:spLocks noGrp="1"/>
          </p:cNvSpPr>
          <p:nvPr>
            <p:ph idx="1"/>
          </p:nvPr>
        </p:nvSpPr>
        <p:spPr/>
        <p:txBody>
          <a:bodyPr/>
          <a:lstStyle/>
          <a:p>
            <a:pPr algn="just"/>
            <a:r>
              <a:rPr lang="en-US" b="1" dirty="0"/>
              <a:t>Information</a:t>
            </a:r>
            <a:r>
              <a:rPr lang="en-US" dirty="0"/>
              <a:t> is organized or classified data, which has some meaningful values for the receiver. Information is the processed data on which decisions and actions are based.</a:t>
            </a:r>
          </a:p>
          <a:p>
            <a:r>
              <a:rPr lang="en-US" dirty="0"/>
              <a:t>For the decision to be meaningful, the processed data must qualify for the following characteristics −</a:t>
            </a:r>
          </a:p>
          <a:p>
            <a:r>
              <a:rPr lang="en-US" b="1" dirty="0"/>
              <a:t>Timely</a:t>
            </a:r>
            <a:r>
              <a:rPr lang="en-US" dirty="0"/>
              <a:t> − Information should be available when required.</a:t>
            </a:r>
          </a:p>
          <a:p>
            <a:r>
              <a:rPr lang="en-US" b="1" dirty="0"/>
              <a:t>Accuracy</a:t>
            </a:r>
            <a:r>
              <a:rPr lang="en-US" dirty="0"/>
              <a:t> − Information should be accurate.</a:t>
            </a:r>
          </a:p>
          <a:p>
            <a:r>
              <a:rPr lang="en-US" b="1" dirty="0"/>
              <a:t>Completeness</a:t>
            </a:r>
            <a:r>
              <a:rPr lang="en-US" dirty="0"/>
              <a:t> − Information should be complete.</a:t>
            </a:r>
          </a:p>
        </p:txBody>
      </p:sp>
    </p:spTree>
    <p:extLst>
      <p:ext uri="{BB962C8B-B14F-4D97-AF65-F5344CB8AC3E}">
        <p14:creationId xmlns:p14="http://schemas.microsoft.com/office/powerpoint/2010/main" val="530840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F5C2-4A52-4130-BCCB-AF1F4D229AEA}"/>
              </a:ext>
            </a:extLst>
          </p:cNvPr>
          <p:cNvSpPr>
            <a:spLocks noGrp="1"/>
          </p:cNvSpPr>
          <p:nvPr>
            <p:ph type="title"/>
          </p:nvPr>
        </p:nvSpPr>
        <p:spPr>
          <a:xfrm>
            <a:off x="838200" y="365125"/>
            <a:ext cx="10515600" cy="1168253"/>
          </a:xfrm>
        </p:spPr>
        <p:txBody>
          <a:bodyPr/>
          <a:lstStyle/>
          <a:p>
            <a:pPr algn="ctr"/>
            <a:r>
              <a:rPr lang="en-US" altLang="en-US" dirty="0"/>
              <a:t>Digital representation of Information</a:t>
            </a:r>
            <a:endParaRPr lang="en-US" dirty="0"/>
          </a:p>
        </p:txBody>
      </p:sp>
      <p:sp>
        <p:nvSpPr>
          <p:cNvPr id="3" name="Content Placeholder 2">
            <a:extLst>
              <a:ext uri="{FF2B5EF4-FFF2-40B4-BE49-F238E27FC236}">
                <a16:creationId xmlns:a16="http://schemas.microsoft.com/office/drawing/2014/main" id="{F56E87B3-C715-4F5C-A02B-677406166A38}"/>
              </a:ext>
            </a:extLst>
          </p:cNvPr>
          <p:cNvSpPr>
            <a:spLocks noGrp="1"/>
          </p:cNvSpPr>
          <p:nvPr>
            <p:ph idx="1"/>
          </p:nvPr>
        </p:nvSpPr>
        <p:spPr>
          <a:xfrm>
            <a:off x="838200" y="1702191"/>
            <a:ext cx="10515600" cy="4474772"/>
          </a:xfrm>
        </p:spPr>
        <p:txBody>
          <a:bodyPr/>
          <a:lstStyle/>
          <a:p>
            <a:pPr algn="just"/>
            <a:r>
              <a:rPr lang="en-US" dirty="0"/>
              <a:t>The data representations used in modern computer systems all fall into this family. Their fundamental property is they represent information indirectly: physical phenomena are used to represent sequences of binary digits (zero or one), and sequences of binary digits are then interpreted as integers, real numbers, characters, or other “primitive” data types.</a:t>
            </a:r>
          </a:p>
          <a:p>
            <a:pPr algn="just"/>
            <a:r>
              <a:rPr lang="en-US" dirty="0"/>
              <a:t>The fundamental property of digital representations is that they are based on the use of a finite number of discrete symbols to represent information. </a:t>
            </a:r>
          </a:p>
          <a:p>
            <a:endParaRPr lang="en-US" dirty="0"/>
          </a:p>
        </p:txBody>
      </p:sp>
    </p:spTree>
    <p:extLst>
      <p:ext uri="{BB962C8B-B14F-4D97-AF65-F5344CB8AC3E}">
        <p14:creationId xmlns:p14="http://schemas.microsoft.com/office/powerpoint/2010/main" val="29805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958B-717F-4001-BA20-DC7D788995B7}"/>
              </a:ext>
            </a:extLst>
          </p:cNvPr>
          <p:cNvSpPr>
            <a:spLocks noGrp="1"/>
          </p:cNvSpPr>
          <p:nvPr>
            <p:ph type="title"/>
          </p:nvPr>
        </p:nvSpPr>
        <p:spPr>
          <a:xfrm>
            <a:off x="838200" y="365126"/>
            <a:ext cx="10515600" cy="985372"/>
          </a:xfrm>
        </p:spPr>
        <p:txBody>
          <a:bodyPr/>
          <a:lstStyle/>
          <a:p>
            <a:pPr algn="ctr"/>
            <a:r>
              <a:rPr lang="en-US" altLang="en-US" dirty="0"/>
              <a:t>Digital representation of Information</a:t>
            </a:r>
            <a:endParaRPr lang="en-IN" dirty="0"/>
          </a:p>
        </p:txBody>
      </p:sp>
      <p:sp>
        <p:nvSpPr>
          <p:cNvPr id="3" name="Content Placeholder 2">
            <a:extLst>
              <a:ext uri="{FF2B5EF4-FFF2-40B4-BE49-F238E27FC236}">
                <a16:creationId xmlns:a16="http://schemas.microsoft.com/office/drawing/2014/main" id="{31A56DAF-F424-4470-A5FC-F3860CAA2B1E}"/>
              </a:ext>
            </a:extLst>
          </p:cNvPr>
          <p:cNvSpPr>
            <a:spLocks noGrp="1"/>
          </p:cNvSpPr>
          <p:nvPr>
            <p:ph idx="1"/>
          </p:nvPr>
        </p:nvSpPr>
        <p:spPr>
          <a:xfrm>
            <a:off x="838200" y="1491175"/>
            <a:ext cx="9751195" cy="4685788"/>
          </a:xfrm>
        </p:spPr>
        <p:txBody>
          <a:bodyPr>
            <a:normAutofit/>
          </a:bodyPr>
          <a:lstStyle/>
          <a:p>
            <a:pPr algn="just"/>
            <a:r>
              <a:rPr lang="en-US" dirty="0"/>
              <a:t>Finite systems can represent only a finite number of symbols, in any such system there is only a finite number of possible meaningful states; this is a fundamental difference between digital and analog representations of information. </a:t>
            </a:r>
          </a:p>
          <a:p>
            <a:pPr algn="just"/>
            <a:r>
              <a:rPr lang="en-US" dirty="0"/>
              <a:t>In digital systems, the physical similarity of two representations of information is no guide to the similarity of the information they represent. (For example, the bit sequences 0000 0000 and 1000 0000 differ only in the value of a single bit, but if they are taken as unsigned integers, they denote 0 and 128; many numbers much closer to zero than 128 have representations very different from either.)</a:t>
            </a:r>
            <a:endParaRPr lang="en-IN" dirty="0"/>
          </a:p>
          <a:p>
            <a:pPr algn="just"/>
            <a:endParaRPr lang="en-US" dirty="0"/>
          </a:p>
          <a:p>
            <a:pPr algn="just"/>
            <a:endParaRPr lang="en-US" dirty="0"/>
          </a:p>
        </p:txBody>
      </p:sp>
    </p:spTree>
    <p:extLst>
      <p:ext uri="{BB962C8B-B14F-4D97-AF65-F5344CB8AC3E}">
        <p14:creationId xmlns:p14="http://schemas.microsoft.com/office/powerpoint/2010/main" val="297170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2456-02B9-41FB-B635-F14E531222FE}"/>
              </a:ext>
            </a:extLst>
          </p:cNvPr>
          <p:cNvSpPr>
            <a:spLocks noGrp="1"/>
          </p:cNvSpPr>
          <p:nvPr>
            <p:ph type="title"/>
          </p:nvPr>
        </p:nvSpPr>
        <p:spPr>
          <a:xfrm>
            <a:off x="838200" y="681037"/>
            <a:ext cx="10515600" cy="782003"/>
          </a:xfrm>
        </p:spPr>
        <p:txBody>
          <a:bodyPr>
            <a:normAutofit fontScale="90000"/>
          </a:bodyPr>
          <a:lstStyle/>
          <a:p>
            <a:pPr algn="ctr"/>
            <a:r>
              <a:rPr lang="en-US" dirty="0"/>
              <a:t>Data Representation </a:t>
            </a:r>
            <a:br>
              <a:rPr lang="en-US" dirty="0"/>
            </a:br>
            <a:endParaRPr lang="en-US" dirty="0"/>
          </a:p>
        </p:txBody>
      </p:sp>
      <p:sp>
        <p:nvSpPr>
          <p:cNvPr id="3" name="Content Placeholder 2">
            <a:extLst>
              <a:ext uri="{FF2B5EF4-FFF2-40B4-BE49-F238E27FC236}">
                <a16:creationId xmlns:a16="http://schemas.microsoft.com/office/drawing/2014/main" id="{7BD584EA-B025-46BE-B7B5-9CF766A2A096}"/>
              </a:ext>
            </a:extLst>
          </p:cNvPr>
          <p:cNvSpPr>
            <a:spLocks noGrp="1"/>
          </p:cNvSpPr>
          <p:nvPr>
            <p:ph idx="1"/>
          </p:nvPr>
        </p:nvSpPr>
        <p:spPr>
          <a:xfrm>
            <a:off x="960120" y="1100173"/>
            <a:ext cx="10515600" cy="5757827"/>
          </a:xfrm>
        </p:spPr>
        <p:txBody>
          <a:bodyPr/>
          <a:lstStyle/>
          <a:p>
            <a:pPr marL="0" indent="0">
              <a:buNone/>
            </a:pPr>
            <a:r>
              <a:rPr lang="en-US" dirty="0"/>
              <a:t>• The 0s and 1s used to represent digital data are referred to as binary digits — from this term we get the word bit that stands for binary digit. • A digital file, usually referred to simply as a file, is a named collection of data that exits on a storage medium, such as a hard disk, CD, DVD, or flash drive.</a:t>
            </a:r>
          </a:p>
          <a:p>
            <a:pPr marL="0" indent="0">
              <a:buNone/>
            </a:pPr>
            <a:endParaRPr lang="en-US" dirty="0"/>
          </a:p>
        </p:txBody>
      </p:sp>
      <p:pic>
        <p:nvPicPr>
          <p:cNvPr id="6" name="Picture 5">
            <a:extLst>
              <a:ext uri="{FF2B5EF4-FFF2-40B4-BE49-F238E27FC236}">
                <a16:creationId xmlns:a16="http://schemas.microsoft.com/office/drawing/2014/main" id="{60B6E39F-06EB-41D5-A46D-063EE2840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4498" y="2715066"/>
            <a:ext cx="7155767" cy="3924886"/>
          </a:xfrm>
          <a:prstGeom prst="rect">
            <a:avLst/>
          </a:prstGeom>
        </p:spPr>
      </p:pic>
    </p:spTree>
    <p:extLst>
      <p:ext uri="{BB962C8B-B14F-4D97-AF65-F5344CB8AC3E}">
        <p14:creationId xmlns:p14="http://schemas.microsoft.com/office/powerpoint/2010/main" val="398573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8D4E-21D5-40AE-8148-5B8D8C441AC0}"/>
              </a:ext>
            </a:extLst>
          </p:cNvPr>
          <p:cNvSpPr>
            <a:spLocks noGrp="1"/>
          </p:cNvSpPr>
          <p:nvPr>
            <p:ph type="title"/>
          </p:nvPr>
        </p:nvSpPr>
        <p:spPr>
          <a:xfrm>
            <a:off x="838200" y="365126"/>
            <a:ext cx="10515600" cy="700194"/>
          </a:xfrm>
        </p:spPr>
        <p:txBody>
          <a:bodyPr/>
          <a:lstStyle/>
          <a:p>
            <a:pPr algn="ctr"/>
            <a:r>
              <a:rPr lang="en-US" dirty="0"/>
              <a:t>Text Representation</a:t>
            </a:r>
          </a:p>
        </p:txBody>
      </p:sp>
      <p:sp>
        <p:nvSpPr>
          <p:cNvPr id="5" name="Content Placeholder 4">
            <a:extLst>
              <a:ext uri="{FF2B5EF4-FFF2-40B4-BE49-F238E27FC236}">
                <a16:creationId xmlns:a16="http://schemas.microsoft.com/office/drawing/2014/main" id="{9CBE3A29-BC65-4A12-9BBA-8C381A0DE64D}"/>
              </a:ext>
            </a:extLst>
          </p:cNvPr>
          <p:cNvSpPr>
            <a:spLocks noGrp="1"/>
          </p:cNvSpPr>
          <p:nvPr>
            <p:ph idx="1"/>
          </p:nvPr>
        </p:nvSpPr>
        <p:spPr/>
        <p:txBody>
          <a:bodyPr/>
          <a:lstStyle/>
          <a:p>
            <a:r>
              <a:rPr lang="en-IN" dirty="0"/>
              <a:t>ASCII stands for American Standard Code for Information Interchange. It is an encoding standard that represents digits, letters, and symbols using numbers. </a:t>
            </a:r>
          </a:p>
          <a:p>
            <a:r>
              <a:rPr lang="en-IN" dirty="0"/>
              <a:t>The digits can be 1, 2, 3, etc. while the letters are a, b, c, A, B, C, etc. The symbols are characters like !, $, and #. </a:t>
            </a:r>
          </a:p>
          <a:p>
            <a:r>
              <a:rPr lang="en-IN" dirty="0"/>
              <a:t>Therefore, it is possible to convert any piece of text to the corresponding set of numbers using ASCII. This conversion makes it easier to store them in the computer memory. </a:t>
            </a:r>
          </a:p>
          <a:p>
            <a:endParaRPr lang="en-IN" dirty="0"/>
          </a:p>
        </p:txBody>
      </p:sp>
      <p:sp>
        <p:nvSpPr>
          <p:cNvPr id="6" name="TextBox 5">
            <a:extLst>
              <a:ext uri="{FF2B5EF4-FFF2-40B4-BE49-F238E27FC236}">
                <a16:creationId xmlns:a16="http://schemas.microsoft.com/office/drawing/2014/main" id="{07CCC8B4-AEFE-46AD-BDED-968996822336}"/>
              </a:ext>
            </a:extLst>
          </p:cNvPr>
          <p:cNvSpPr txBox="1"/>
          <p:nvPr/>
        </p:nvSpPr>
        <p:spPr>
          <a:xfrm>
            <a:off x="994299" y="1198485"/>
            <a:ext cx="5379868" cy="523220"/>
          </a:xfrm>
          <a:prstGeom prst="rect">
            <a:avLst/>
          </a:prstGeom>
          <a:noFill/>
        </p:spPr>
        <p:txBody>
          <a:bodyPr wrap="square" rtlCol="0">
            <a:spAutoFit/>
          </a:bodyPr>
          <a:lstStyle/>
          <a:p>
            <a:r>
              <a:rPr lang="en-IN" sz="2800" b="1" i="0" dirty="0">
                <a:effectLst/>
              </a:rPr>
              <a:t>What is ASCII</a:t>
            </a:r>
            <a:endParaRPr lang="en-IN" sz="2800" b="1" dirty="0"/>
          </a:p>
        </p:txBody>
      </p:sp>
    </p:spTree>
    <p:extLst>
      <p:ext uri="{BB962C8B-B14F-4D97-AF65-F5344CB8AC3E}">
        <p14:creationId xmlns:p14="http://schemas.microsoft.com/office/powerpoint/2010/main" val="180591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E4A06-483D-4501-A902-3F40AD4226C3}"/>
              </a:ext>
            </a:extLst>
          </p:cNvPr>
          <p:cNvSpPr>
            <a:spLocks noGrp="1"/>
          </p:cNvSpPr>
          <p:nvPr>
            <p:ph idx="1"/>
          </p:nvPr>
        </p:nvSpPr>
        <p:spPr>
          <a:xfrm>
            <a:off x="687279" y="840203"/>
            <a:ext cx="10515600" cy="4351338"/>
          </a:xfrm>
        </p:spPr>
        <p:txBody>
          <a:bodyPr/>
          <a:lstStyle/>
          <a:p>
            <a:pPr algn="just" fontAlgn="base"/>
            <a:r>
              <a:rPr lang="en-IN" b="0" i="0" dirty="0">
                <a:solidFill>
                  <a:srgbClr val="444444"/>
                </a:solidFill>
                <a:effectLst/>
                <a:latin typeface="Open Sans"/>
              </a:rPr>
              <a:t>ASCII uses 7 bits to represent a character. It represents a maximum of 128 (2</a:t>
            </a:r>
            <a:r>
              <a:rPr lang="en-IN" b="0" i="0" baseline="30000" dirty="0">
                <a:solidFill>
                  <a:srgbClr val="444444"/>
                </a:solidFill>
                <a:effectLst/>
                <a:latin typeface="Open Sans"/>
              </a:rPr>
              <a:t>7</a:t>
            </a:r>
            <a:r>
              <a:rPr lang="en-IN" b="0" i="0" dirty="0">
                <a:solidFill>
                  <a:srgbClr val="444444"/>
                </a:solidFill>
                <a:effectLst/>
                <a:latin typeface="Open Sans"/>
              </a:rPr>
              <a:t>) characters.</a:t>
            </a:r>
          </a:p>
          <a:p>
            <a:pPr algn="just" fontAlgn="base"/>
            <a:r>
              <a:rPr lang="en-IN" b="0" i="0" dirty="0">
                <a:solidFill>
                  <a:srgbClr val="444444"/>
                </a:solidFill>
                <a:effectLst/>
                <a:latin typeface="Open Sans"/>
              </a:rPr>
              <a:t>ASCII is mainly used in programming, data conversions, graphic arts and text files. However, one issue in ASCII is that it can only represent 128 characters. It does not have representations for letters in other languages such as Greek and Arabic or mathematical symbols. There is a new version of ASCII called Extended ASCII. It includes the standard ASCII characters with additional characters.</a:t>
            </a:r>
          </a:p>
          <a:p>
            <a:endParaRPr lang="en-IN" dirty="0"/>
          </a:p>
        </p:txBody>
      </p:sp>
    </p:spTree>
    <p:extLst>
      <p:ext uri="{BB962C8B-B14F-4D97-AF65-F5344CB8AC3E}">
        <p14:creationId xmlns:p14="http://schemas.microsoft.com/office/powerpoint/2010/main" val="842137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1539</Words>
  <Application>Microsoft Office PowerPoint</Application>
  <PresentationFormat>Widescreen</PresentationFormat>
  <Paragraphs>224</Paragraphs>
  <Slides>17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Calibri Light</vt:lpstr>
      <vt:lpstr>Open Sans</vt:lpstr>
      <vt:lpstr>Source Sans Pro</vt:lpstr>
      <vt:lpstr>Office Theme</vt:lpstr>
      <vt:lpstr>Clip</vt:lpstr>
      <vt:lpstr>PowerPoint Presentation</vt:lpstr>
      <vt:lpstr>Data &amp; Information </vt:lpstr>
      <vt:lpstr>Data </vt:lpstr>
      <vt:lpstr>Information</vt:lpstr>
      <vt:lpstr>Digital representation of Information</vt:lpstr>
      <vt:lpstr>Digital representation of Information</vt:lpstr>
      <vt:lpstr>Data Representation  </vt:lpstr>
      <vt:lpstr>Text Representation</vt:lpstr>
      <vt:lpstr>PowerPoint Presentation</vt:lpstr>
      <vt:lpstr>PowerPoint Presentation</vt:lpstr>
      <vt:lpstr>What is EBCDIC</vt:lpstr>
      <vt:lpstr>Comparison table</vt:lpstr>
      <vt:lpstr>Unicode</vt:lpstr>
      <vt:lpstr>Unicode</vt:lpstr>
      <vt:lpstr>Multimedia</vt:lpstr>
      <vt:lpstr>What is Data Compression?</vt:lpstr>
      <vt:lpstr>Data Compression Methods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srivastava</dc:creator>
  <cp:lastModifiedBy>ashish srivastava</cp:lastModifiedBy>
  <cp:revision>71</cp:revision>
  <dcterms:created xsi:type="dcterms:W3CDTF">2020-12-04T06:38:50Z</dcterms:created>
  <dcterms:modified xsi:type="dcterms:W3CDTF">2021-01-29T06:38:22Z</dcterms:modified>
</cp:coreProperties>
</file>