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60" r:id="rId7"/>
    <p:sldId id="261" r:id="rId8"/>
    <p:sldId id="262" r:id="rId9"/>
    <p:sldId id="265" r:id="rId10"/>
    <p:sldId id="266" r:id="rId11"/>
    <p:sldId id="267" r:id="rId12"/>
    <p:sldId id="263" r:id="rId13"/>
    <p:sldId id="264" r:id="rId14"/>
    <p:sldId id="268" r:id="rId15"/>
    <p:sldId id="269" r:id="rId16"/>
    <p:sldId id="270" r:id="rId17"/>
    <p:sldId id="271" r:id="rId18"/>
    <p:sldId id="272" r:id="rId19"/>
    <p:sldId id="273" r:id="rId20"/>
    <p:sldId id="275" r:id="rId21"/>
    <p:sldId id="274" r:id="rId22"/>
    <p:sldId id="276" r:id="rId23"/>
    <p:sldId id="277" r:id="rId24"/>
    <p:sldId id="280" r:id="rId25"/>
    <p:sldId id="278" r:id="rId26"/>
    <p:sldId id="279" r:id="rId27"/>
    <p:sldId id="281"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7A40C-D844-4793-B067-19727661B39F}" type="doc">
      <dgm:prSet loTypeId="urn:diagrams.loki3.com/VaryingWidthList" loCatId="list" qsTypeId="urn:microsoft.com/office/officeart/2005/8/quickstyle/simple1" qsCatId="simple" csTypeId="urn:microsoft.com/office/officeart/2005/8/colors/accent1_2" csCatId="accent1" phldr="1"/>
      <dgm:spPr/>
    </dgm:pt>
    <dgm:pt modelId="{178C43A5-C093-4C21-972E-8B5766501184}">
      <dgm:prSet phldrT="[Text]"/>
      <dgm:spPr>
        <a:solidFill>
          <a:schemeClr val="accent1">
            <a:lumMod val="50000"/>
          </a:schemeClr>
        </a:solidFill>
      </dgm:spPr>
      <dgm:t>
        <a:bodyPr/>
        <a:lstStyle/>
        <a:p>
          <a:r>
            <a:rPr lang="en-US" dirty="0" smtClean="0"/>
            <a:t>Applications</a:t>
          </a:r>
          <a:endParaRPr lang="en-US" dirty="0"/>
        </a:p>
      </dgm:t>
    </dgm:pt>
    <dgm:pt modelId="{35100DFC-096D-4EE9-B084-77903C22AC2A}" type="parTrans" cxnId="{78561F50-4A99-485E-8301-66717CAE45B7}">
      <dgm:prSet/>
      <dgm:spPr/>
      <dgm:t>
        <a:bodyPr/>
        <a:lstStyle/>
        <a:p>
          <a:endParaRPr lang="en-US"/>
        </a:p>
      </dgm:t>
    </dgm:pt>
    <dgm:pt modelId="{CEAC00E2-5BA1-43C0-B570-B333CF99DB83}" type="sibTrans" cxnId="{78561F50-4A99-485E-8301-66717CAE45B7}">
      <dgm:prSet/>
      <dgm:spPr/>
      <dgm:t>
        <a:bodyPr/>
        <a:lstStyle/>
        <a:p>
          <a:endParaRPr lang="en-US"/>
        </a:p>
      </dgm:t>
    </dgm:pt>
    <dgm:pt modelId="{5C135908-76D6-4A5F-B90A-59DD3CB36C48}">
      <dgm:prSet phldrT="[Text]"/>
      <dgm:spPr>
        <a:solidFill>
          <a:schemeClr val="accent1">
            <a:lumMod val="50000"/>
          </a:schemeClr>
        </a:solidFill>
      </dgm:spPr>
      <dgm:t>
        <a:bodyPr/>
        <a:lstStyle/>
        <a:p>
          <a:r>
            <a:rPr lang="en-US" dirty="0" smtClean="0"/>
            <a:t>Runtimes</a:t>
          </a:r>
          <a:endParaRPr lang="en-US" dirty="0"/>
        </a:p>
      </dgm:t>
    </dgm:pt>
    <dgm:pt modelId="{6A5DD798-DC6A-48AE-B738-9F5547AB0FEC}" type="parTrans" cxnId="{3E758474-60DE-4D67-9C3B-72AFA66B1F32}">
      <dgm:prSet/>
      <dgm:spPr/>
      <dgm:t>
        <a:bodyPr/>
        <a:lstStyle/>
        <a:p>
          <a:endParaRPr lang="en-US"/>
        </a:p>
      </dgm:t>
    </dgm:pt>
    <dgm:pt modelId="{78F108C4-C14B-4CB1-A419-BA583D0AC660}" type="sibTrans" cxnId="{3E758474-60DE-4D67-9C3B-72AFA66B1F32}">
      <dgm:prSet/>
      <dgm:spPr/>
      <dgm:t>
        <a:bodyPr/>
        <a:lstStyle/>
        <a:p>
          <a:endParaRPr lang="en-US"/>
        </a:p>
      </dgm:t>
    </dgm:pt>
    <dgm:pt modelId="{763F2B2F-326D-4210-BD71-767B12AD98B8}">
      <dgm:prSet phldrT="[Text]"/>
      <dgm:spPr>
        <a:solidFill>
          <a:schemeClr val="accent1">
            <a:lumMod val="50000"/>
          </a:schemeClr>
        </a:solidFill>
      </dgm:spPr>
      <dgm:t>
        <a:bodyPr/>
        <a:lstStyle/>
        <a:p>
          <a:r>
            <a:rPr lang="en-US" dirty="0" smtClean="0"/>
            <a:t>Security &amp; Integration</a:t>
          </a:r>
          <a:endParaRPr lang="en-US" dirty="0"/>
        </a:p>
      </dgm:t>
    </dgm:pt>
    <dgm:pt modelId="{AEEADB08-7C9E-4298-B9CD-C31EA76DB2F1}" type="parTrans" cxnId="{CE4DD15B-AC1B-48B8-849C-4B2B0790C57E}">
      <dgm:prSet/>
      <dgm:spPr/>
      <dgm:t>
        <a:bodyPr/>
        <a:lstStyle/>
        <a:p>
          <a:endParaRPr lang="en-US"/>
        </a:p>
      </dgm:t>
    </dgm:pt>
    <dgm:pt modelId="{47F62578-7979-40E7-949B-CB8F51438142}" type="sibTrans" cxnId="{CE4DD15B-AC1B-48B8-849C-4B2B0790C57E}">
      <dgm:prSet/>
      <dgm:spPr/>
      <dgm:t>
        <a:bodyPr/>
        <a:lstStyle/>
        <a:p>
          <a:endParaRPr lang="en-US"/>
        </a:p>
      </dgm:t>
    </dgm:pt>
    <dgm:pt modelId="{1DC6BAA4-5860-486C-BBF1-12FA2A90C0BD}">
      <dgm:prSet phldrT="[Text]"/>
      <dgm:spPr>
        <a:solidFill>
          <a:schemeClr val="accent1">
            <a:lumMod val="50000"/>
          </a:schemeClr>
        </a:solidFill>
      </dgm:spPr>
      <dgm:t>
        <a:bodyPr/>
        <a:lstStyle/>
        <a:p>
          <a:r>
            <a:rPr lang="en-US" dirty="0" smtClean="0"/>
            <a:t>Databases</a:t>
          </a:r>
          <a:endParaRPr lang="en-US" dirty="0"/>
        </a:p>
      </dgm:t>
    </dgm:pt>
    <dgm:pt modelId="{2B181653-134C-4649-BC0E-DD16535DA1EC}" type="parTrans" cxnId="{9F7A4034-0587-40A1-93FE-9D19ECE28155}">
      <dgm:prSet/>
      <dgm:spPr/>
      <dgm:t>
        <a:bodyPr/>
        <a:lstStyle/>
        <a:p>
          <a:endParaRPr lang="en-US"/>
        </a:p>
      </dgm:t>
    </dgm:pt>
    <dgm:pt modelId="{37E789E7-3ED6-4082-8311-4E868424307C}" type="sibTrans" cxnId="{9F7A4034-0587-40A1-93FE-9D19ECE28155}">
      <dgm:prSet/>
      <dgm:spPr/>
      <dgm:t>
        <a:bodyPr/>
        <a:lstStyle/>
        <a:p>
          <a:endParaRPr lang="en-US"/>
        </a:p>
      </dgm:t>
    </dgm:pt>
    <dgm:pt modelId="{6A7F9EBE-0950-47B8-974A-0759355FA6E3}">
      <dgm:prSet phldrT="[Text]"/>
      <dgm:spPr/>
      <dgm:t>
        <a:bodyPr/>
        <a:lstStyle/>
        <a:p>
          <a:r>
            <a:rPr lang="en-US" dirty="0" smtClean="0"/>
            <a:t>Servers</a:t>
          </a:r>
          <a:endParaRPr lang="en-US" dirty="0"/>
        </a:p>
      </dgm:t>
    </dgm:pt>
    <dgm:pt modelId="{E67C1CFB-BEB7-451C-8842-F18A7777028E}" type="parTrans" cxnId="{FFF97AFB-DCD7-4242-8B2A-B421830AEB90}">
      <dgm:prSet/>
      <dgm:spPr/>
      <dgm:t>
        <a:bodyPr/>
        <a:lstStyle/>
        <a:p>
          <a:endParaRPr lang="en-US"/>
        </a:p>
      </dgm:t>
    </dgm:pt>
    <dgm:pt modelId="{67783C1B-D81F-42F4-AD47-EB87071F3597}" type="sibTrans" cxnId="{FFF97AFB-DCD7-4242-8B2A-B421830AEB90}">
      <dgm:prSet/>
      <dgm:spPr/>
      <dgm:t>
        <a:bodyPr/>
        <a:lstStyle/>
        <a:p>
          <a:endParaRPr lang="en-US"/>
        </a:p>
      </dgm:t>
    </dgm:pt>
    <dgm:pt modelId="{306BAC2F-4837-4BE1-9DF8-CB289ECFBA97}">
      <dgm:prSet phldrT="[Text]"/>
      <dgm:spPr/>
      <dgm:t>
        <a:bodyPr/>
        <a:lstStyle/>
        <a:p>
          <a:r>
            <a:rPr lang="en-US" dirty="0" smtClean="0"/>
            <a:t>Virtualization</a:t>
          </a:r>
          <a:endParaRPr lang="en-US" dirty="0"/>
        </a:p>
      </dgm:t>
    </dgm:pt>
    <dgm:pt modelId="{5AAE3890-0259-4208-BFF5-AA42D8DDE281}" type="parTrans" cxnId="{A551D284-7E40-436A-9AE7-C336476960DB}">
      <dgm:prSet/>
      <dgm:spPr/>
      <dgm:t>
        <a:bodyPr/>
        <a:lstStyle/>
        <a:p>
          <a:endParaRPr lang="en-US"/>
        </a:p>
      </dgm:t>
    </dgm:pt>
    <dgm:pt modelId="{1A66E9E9-CE2F-4988-8A27-016DFC2702B2}" type="sibTrans" cxnId="{A551D284-7E40-436A-9AE7-C336476960DB}">
      <dgm:prSet/>
      <dgm:spPr/>
      <dgm:t>
        <a:bodyPr/>
        <a:lstStyle/>
        <a:p>
          <a:endParaRPr lang="en-US"/>
        </a:p>
      </dgm:t>
    </dgm:pt>
    <dgm:pt modelId="{AD9E7625-7C1E-4FD9-A996-58244DAFF575}">
      <dgm:prSet phldrT="[Text]"/>
      <dgm:spPr/>
      <dgm:t>
        <a:bodyPr/>
        <a:lstStyle/>
        <a:p>
          <a:r>
            <a:rPr lang="en-US" dirty="0" smtClean="0"/>
            <a:t>Server HW</a:t>
          </a:r>
          <a:endParaRPr lang="en-US" dirty="0"/>
        </a:p>
      </dgm:t>
    </dgm:pt>
    <dgm:pt modelId="{CBE7C858-84B1-4E58-80BC-036A3B9AEC5D}" type="parTrans" cxnId="{B3A582D8-C582-4F3B-BB69-CD8A2997ABED}">
      <dgm:prSet/>
      <dgm:spPr/>
      <dgm:t>
        <a:bodyPr/>
        <a:lstStyle/>
        <a:p>
          <a:endParaRPr lang="en-US"/>
        </a:p>
      </dgm:t>
    </dgm:pt>
    <dgm:pt modelId="{6C7BCF27-85C7-48FD-ACE9-DD4099858AE5}" type="sibTrans" cxnId="{B3A582D8-C582-4F3B-BB69-CD8A2997ABED}">
      <dgm:prSet/>
      <dgm:spPr/>
      <dgm:t>
        <a:bodyPr/>
        <a:lstStyle/>
        <a:p>
          <a:endParaRPr lang="en-US"/>
        </a:p>
      </dgm:t>
    </dgm:pt>
    <dgm:pt modelId="{1516AB83-9E98-4000-AB74-A7BAB60874E6}">
      <dgm:prSet phldrT="[Text]"/>
      <dgm:spPr/>
      <dgm:t>
        <a:bodyPr/>
        <a:lstStyle/>
        <a:p>
          <a:r>
            <a:rPr lang="en-US" dirty="0" smtClean="0"/>
            <a:t>Storage</a:t>
          </a:r>
          <a:endParaRPr lang="en-US" dirty="0"/>
        </a:p>
      </dgm:t>
    </dgm:pt>
    <dgm:pt modelId="{16D9F0E6-58AB-4076-A48F-F682F69FC4C0}" type="parTrans" cxnId="{94F500C9-3B98-4AC2-99D9-0B11AF47227E}">
      <dgm:prSet/>
      <dgm:spPr/>
      <dgm:t>
        <a:bodyPr/>
        <a:lstStyle/>
        <a:p>
          <a:endParaRPr lang="en-US"/>
        </a:p>
      </dgm:t>
    </dgm:pt>
    <dgm:pt modelId="{2FFE45D7-0EDD-4C72-AF09-3858D00689BA}" type="sibTrans" cxnId="{94F500C9-3B98-4AC2-99D9-0B11AF47227E}">
      <dgm:prSet/>
      <dgm:spPr/>
      <dgm:t>
        <a:bodyPr/>
        <a:lstStyle/>
        <a:p>
          <a:endParaRPr lang="en-US"/>
        </a:p>
      </dgm:t>
    </dgm:pt>
    <dgm:pt modelId="{6D14EEBC-9222-44A0-837D-8E80FE735D9C}">
      <dgm:prSet phldrT="[Text]"/>
      <dgm:spPr/>
      <dgm:t>
        <a:bodyPr/>
        <a:lstStyle/>
        <a:p>
          <a:r>
            <a:rPr lang="en-US" dirty="0" smtClean="0"/>
            <a:t>Networking</a:t>
          </a:r>
          <a:endParaRPr lang="en-US" dirty="0"/>
        </a:p>
      </dgm:t>
    </dgm:pt>
    <dgm:pt modelId="{27D9A16B-8CC4-44FB-B498-B9F69EE5A854}" type="parTrans" cxnId="{DCC0E851-EC7B-402E-8014-A07E5E937648}">
      <dgm:prSet/>
      <dgm:spPr/>
      <dgm:t>
        <a:bodyPr/>
        <a:lstStyle/>
        <a:p>
          <a:endParaRPr lang="en-US"/>
        </a:p>
      </dgm:t>
    </dgm:pt>
    <dgm:pt modelId="{06ED9E71-25F3-4CFD-8C4A-C2AB6D191F0D}" type="sibTrans" cxnId="{DCC0E851-EC7B-402E-8014-A07E5E937648}">
      <dgm:prSet/>
      <dgm:spPr/>
      <dgm:t>
        <a:bodyPr/>
        <a:lstStyle/>
        <a:p>
          <a:endParaRPr lang="en-US"/>
        </a:p>
      </dgm:t>
    </dgm:pt>
    <dgm:pt modelId="{68A39F7C-5DC1-46A8-9836-DE24789F1B5D}" type="pres">
      <dgm:prSet presAssocID="{1787A40C-D844-4793-B067-19727661B39F}" presName="Name0" presStyleCnt="0">
        <dgm:presLayoutVars>
          <dgm:resizeHandles/>
        </dgm:presLayoutVars>
      </dgm:prSet>
      <dgm:spPr/>
    </dgm:pt>
    <dgm:pt modelId="{A8D17D69-E4F1-4F60-B36C-80AF6629BD51}" type="pres">
      <dgm:prSet presAssocID="{178C43A5-C093-4C21-972E-8B5766501184}" presName="text" presStyleLbl="node1" presStyleIdx="0" presStyleCnt="9" custScaleX="171820">
        <dgm:presLayoutVars>
          <dgm:bulletEnabled val="1"/>
        </dgm:presLayoutVars>
      </dgm:prSet>
      <dgm:spPr/>
      <dgm:t>
        <a:bodyPr/>
        <a:lstStyle/>
        <a:p>
          <a:endParaRPr lang="en-US"/>
        </a:p>
      </dgm:t>
    </dgm:pt>
    <dgm:pt modelId="{93B8F32D-8A32-495E-8C87-C08620C1D61E}" type="pres">
      <dgm:prSet presAssocID="{CEAC00E2-5BA1-43C0-B570-B333CF99DB83}" presName="space" presStyleCnt="0"/>
      <dgm:spPr/>
    </dgm:pt>
    <dgm:pt modelId="{9C2AD656-EAB2-4E9B-957B-C83AE3911DC6}" type="pres">
      <dgm:prSet presAssocID="{5C135908-76D6-4A5F-B90A-59DD3CB36C48}" presName="text" presStyleLbl="node1" presStyleIdx="1" presStyleCnt="9" custScaleX="217302">
        <dgm:presLayoutVars>
          <dgm:bulletEnabled val="1"/>
        </dgm:presLayoutVars>
      </dgm:prSet>
      <dgm:spPr/>
      <dgm:t>
        <a:bodyPr/>
        <a:lstStyle/>
        <a:p>
          <a:endParaRPr lang="en-US"/>
        </a:p>
      </dgm:t>
    </dgm:pt>
    <dgm:pt modelId="{C423CEC2-E3B6-4DD7-8D57-B0D324625840}" type="pres">
      <dgm:prSet presAssocID="{78F108C4-C14B-4CB1-A419-BA583D0AC660}" presName="space" presStyleCnt="0"/>
      <dgm:spPr/>
    </dgm:pt>
    <dgm:pt modelId="{CD4FABDA-8566-45F1-BB2E-B5911FAC4B41}" type="pres">
      <dgm:prSet presAssocID="{763F2B2F-326D-4210-BD71-767B12AD98B8}" presName="text" presStyleLbl="node1" presStyleIdx="2" presStyleCnt="9">
        <dgm:presLayoutVars>
          <dgm:bulletEnabled val="1"/>
        </dgm:presLayoutVars>
      </dgm:prSet>
      <dgm:spPr/>
      <dgm:t>
        <a:bodyPr/>
        <a:lstStyle/>
        <a:p>
          <a:endParaRPr lang="en-US"/>
        </a:p>
      </dgm:t>
    </dgm:pt>
    <dgm:pt modelId="{36BDC348-B4B3-4B50-A402-647BD496D7C3}" type="pres">
      <dgm:prSet presAssocID="{47F62578-7979-40E7-949B-CB8F51438142}" presName="space" presStyleCnt="0"/>
      <dgm:spPr/>
    </dgm:pt>
    <dgm:pt modelId="{D9B10F2B-20DD-4BF4-8836-05B58121F55F}" type="pres">
      <dgm:prSet presAssocID="{1DC6BAA4-5860-486C-BBF1-12FA2A90C0BD}" presName="text" presStyleLbl="node1" presStyleIdx="3" presStyleCnt="9" custScaleX="204124">
        <dgm:presLayoutVars>
          <dgm:bulletEnabled val="1"/>
        </dgm:presLayoutVars>
      </dgm:prSet>
      <dgm:spPr/>
      <dgm:t>
        <a:bodyPr/>
        <a:lstStyle/>
        <a:p>
          <a:endParaRPr lang="en-US"/>
        </a:p>
      </dgm:t>
    </dgm:pt>
    <dgm:pt modelId="{F82FFA94-2A83-4817-A1CA-9236F730E046}" type="pres">
      <dgm:prSet presAssocID="{37E789E7-3ED6-4082-8311-4E868424307C}" presName="space" presStyleCnt="0"/>
      <dgm:spPr/>
    </dgm:pt>
    <dgm:pt modelId="{CC71E84C-C34C-457A-8520-698566C86706}" type="pres">
      <dgm:prSet presAssocID="{6A7F9EBE-0950-47B8-974A-0759355FA6E3}" presName="text" presStyleLbl="node1" presStyleIdx="4" presStyleCnt="9" custScaleX="273640">
        <dgm:presLayoutVars>
          <dgm:bulletEnabled val="1"/>
        </dgm:presLayoutVars>
      </dgm:prSet>
      <dgm:spPr/>
      <dgm:t>
        <a:bodyPr/>
        <a:lstStyle/>
        <a:p>
          <a:endParaRPr lang="en-US"/>
        </a:p>
      </dgm:t>
    </dgm:pt>
    <dgm:pt modelId="{6EBBF019-0121-4833-A58B-8B0C54609FFC}" type="pres">
      <dgm:prSet presAssocID="{67783C1B-D81F-42F4-AD47-EB87071F3597}" presName="space" presStyleCnt="0"/>
      <dgm:spPr/>
    </dgm:pt>
    <dgm:pt modelId="{5C97874C-57B0-4F41-AB86-5B50A677466A}" type="pres">
      <dgm:prSet presAssocID="{306BAC2F-4837-4BE1-9DF8-CB289ECFBA97}" presName="text" presStyleLbl="node1" presStyleIdx="5" presStyleCnt="9" custScaleX="160615">
        <dgm:presLayoutVars>
          <dgm:bulletEnabled val="1"/>
        </dgm:presLayoutVars>
      </dgm:prSet>
      <dgm:spPr/>
      <dgm:t>
        <a:bodyPr/>
        <a:lstStyle/>
        <a:p>
          <a:endParaRPr lang="en-US"/>
        </a:p>
      </dgm:t>
    </dgm:pt>
    <dgm:pt modelId="{3F0E3C4C-9127-4822-BE2F-6F64ACC286E7}" type="pres">
      <dgm:prSet presAssocID="{1A66E9E9-CE2F-4988-8A27-016DFC2702B2}" presName="space" presStyleCnt="0"/>
      <dgm:spPr/>
    </dgm:pt>
    <dgm:pt modelId="{862216F1-6637-4422-9791-5A25EEFA1EBB}" type="pres">
      <dgm:prSet presAssocID="{AD9E7625-7C1E-4FD9-A996-58244DAFF575}" presName="text" presStyleLbl="node1" presStyleIdx="6" presStyleCnt="9" custScaleX="194428">
        <dgm:presLayoutVars>
          <dgm:bulletEnabled val="1"/>
        </dgm:presLayoutVars>
      </dgm:prSet>
      <dgm:spPr/>
      <dgm:t>
        <a:bodyPr/>
        <a:lstStyle/>
        <a:p>
          <a:endParaRPr lang="en-US"/>
        </a:p>
      </dgm:t>
    </dgm:pt>
    <dgm:pt modelId="{2A4C929E-F96F-405B-A879-4817A0875304}" type="pres">
      <dgm:prSet presAssocID="{6C7BCF27-85C7-48FD-ACE9-DD4099858AE5}" presName="space" presStyleCnt="0"/>
      <dgm:spPr/>
    </dgm:pt>
    <dgm:pt modelId="{F6ABACDE-2055-465B-B4E2-08449E85DD5B}" type="pres">
      <dgm:prSet presAssocID="{1516AB83-9E98-4000-AB74-A7BAB60874E6}" presName="text" presStyleLbl="node1" presStyleIdx="7" presStyleCnt="9" custScaleX="268665">
        <dgm:presLayoutVars>
          <dgm:bulletEnabled val="1"/>
        </dgm:presLayoutVars>
      </dgm:prSet>
      <dgm:spPr/>
      <dgm:t>
        <a:bodyPr/>
        <a:lstStyle/>
        <a:p>
          <a:endParaRPr lang="en-US"/>
        </a:p>
      </dgm:t>
    </dgm:pt>
    <dgm:pt modelId="{38F1A0E8-C3CB-4E83-8389-FCC7FEEA63CB}" type="pres">
      <dgm:prSet presAssocID="{2FFE45D7-0EDD-4C72-AF09-3858D00689BA}" presName="space" presStyleCnt="0"/>
      <dgm:spPr/>
    </dgm:pt>
    <dgm:pt modelId="{B316494E-4F39-40CE-A983-C815CCD2EC63}" type="pres">
      <dgm:prSet presAssocID="{6D14EEBC-9222-44A0-837D-8E80FE735D9C}" presName="text" presStyleLbl="node1" presStyleIdx="8" presStyleCnt="9" custScaleX="180202">
        <dgm:presLayoutVars>
          <dgm:bulletEnabled val="1"/>
        </dgm:presLayoutVars>
      </dgm:prSet>
      <dgm:spPr/>
      <dgm:t>
        <a:bodyPr/>
        <a:lstStyle/>
        <a:p>
          <a:endParaRPr lang="en-US"/>
        </a:p>
      </dgm:t>
    </dgm:pt>
  </dgm:ptLst>
  <dgm:cxnLst>
    <dgm:cxn modelId="{9F7A4034-0587-40A1-93FE-9D19ECE28155}" srcId="{1787A40C-D844-4793-B067-19727661B39F}" destId="{1DC6BAA4-5860-486C-BBF1-12FA2A90C0BD}" srcOrd="3" destOrd="0" parTransId="{2B181653-134C-4649-BC0E-DD16535DA1EC}" sibTransId="{37E789E7-3ED6-4082-8311-4E868424307C}"/>
    <dgm:cxn modelId="{DCC0E851-EC7B-402E-8014-A07E5E937648}" srcId="{1787A40C-D844-4793-B067-19727661B39F}" destId="{6D14EEBC-9222-44A0-837D-8E80FE735D9C}" srcOrd="8" destOrd="0" parTransId="{27D9A16B-8CC4-44FB-B498-B9F69EE5A854}" sibTransId="{06ED9E71-25F3-4CFD-8C4A-C2AB6D191F0D}"/>
    <dgm:cxn modelId="{B3A582D8-C582-4F3B-BB69-CD8A2997ABED}" srcId="{1787A40C-D844-4793-B067-19727661B39F}" destId="{AD9E7625-7C1E-4FD9-A996-58244DAFF575}" srcOrd="6" destOrd="0" parTransId="{CBE7C858-84B1-4E58-80BC-036A3B9AEC5D}" sibTransId="{6C7BCF27-85C7-48FD-ACE9-DD4099858AE5}"/>
    <dgm:cxn modelId="{7659F2D7-AC4F-4E59-9A6B-D65FE1E0DAE6}" type="presOf" srcId="{306BAC2F-4837-4BE1-9DF8-CB289ECFBA97}" destId="{5C97874C-57B0-4F41-AB86-5B50A677466A}" srcOrd="0" destOrd="0" presId="urn:diagrams.loki3.com/VaryingWidthList"/>
    <dgm:cxn modelId="{78561F50-4A99-485E-8301-66717CAE45B7}" srcId="{1787A40C-D844-4793-B067-19727661B39F}" destId="{178C43A5-C093-4C21-972E-8B5766501184}" srcOrd="0" destOrd="0" parTransId="{35100DFC-096D-4EE9-B084-77903C22AC2A}" sibTransId="{CEAC00E2-5BA1-43C0-B570-B333CF99DB83}"/>
    <dgm:cxn modelId="{9F32DFBE-06C7-49D1-9083-0BBA8B302EE9}" type="presOf" srcId="{1DC6BAA4-5860-486C-BBF1-12FA2A90C0BD}" destId="{D9B10F2B-20DD-4BF4-8836-05B58121F55F}" srcOrd="0" destOrd="0" presId="urn:diagrams.loki3.com/VaryingWidthList"/>
    <dgm:cxn modelId="{A551D284-7E40-436A-9AE7-C336476960DB}" srcId="{1787A40C-D844-4793-B067-19727661B39F}" destId="{306BAC2F-4837-4BE1-9DF8-CB289ECFBA97}" srcOrd="5" destOrd="0" parTransId="{5AAE3890-0259-4208-BFF5-AA42D8DDE281}" sibTransId="{1A66E9E9-CE2F-4988-8A27-016DFC2702B2}"/>
    <dgm:cxn modelId="{A029F66E-64CC-4E1D-98AA-2B35D9372E65}" type="presOf" srcId="{178C43A5-C093-4C21-972E-8B5766501184}" destId="{A8D17D69-E4F1-4F60-B36C-80AF6629BD51}" srcOrd="0" destOrd="0" presId="urn:diagrams.loki3.com/VaryingWidthList"/>
    <dgm:cxn modelId="{9FD70C38-1E38-4E55-9E82-98A19CFD08ED}" type="presOf" srcId="{1787A40C-D844-4793-B067-19727661B39F}" destId="{68A39F7C-5DC1-46A8-9836-DE24789F1B5D}" srcOrd="0" destOrd="0" presId="urn:diagrams.loki3.com/VaryingWidthList"/>
    <dgm:cxn modelId="{CE4DD15B-AC1B-48B8-849C-4B2B0790C57E}" srcId="{1787A40C-D844-4793-B067-19727661B39F}" destId="{763F2B2F-326D-4210-BD71-767B12AD98B8}" srcOrd="2" destOrd="0" parTransId="{AEEADB08-7C9E-4298-B9CD-C31EA76DB2F1}" sibTransId="{47F62578-7979-40E7-949B-CB8F51438142}"/>
    <dgm:cxn modelId="{AA2E256C-7A90-4838-9EDC-FDC9CD23C89A}" type="presOf" srcId="{6A7F9EBE-0950-47B8-974A-0759355FA6E3}" destId="{CC71E84C-C34C-457A-8520-698566C86706}" srcOrd="0" destOrd="0" presId="urn:diagrams.loki3.com/VaryingWidthList"/>
    <dgm:cxn modelId="{6442B48D-1C04-4F02-AEC4-1FCE565EAD81}" type="presOf" srcId="{5C135908-76D6-4A5F-B90A-59DD3CB36C48}" destId="{9C2AD656-EAB2-4E9B-957B-C83AE3911DC6}" srcOrd="0" destOrd="0" presId="urn:diagrams.loki3.com/VaryingWidthList"/>
    <dgm:cxn modelId="{3995237D-970C-41B8-B7FC-019BDCF5333B}" type="presOf" srcId="{6D14EEBC-9222-44A0-837D-8E80FE735D9C}" destId="{B316494E-4F39-40CE-A983-C815CCD2EC63}" srcOrd="0" destOrd="0" presId="urn:diagrams.loki3.com/VaryingWidthList"/>
    <dgm:cxn modelId="{04FA5F41-5312-4672-9385-4E62227EF8F6}" type="presOf" srcId="{1516AB83-9E98-4000-AB74-A7BAB60874E6}" destId="{F6ABACDE-2055-465B-B4E2-08449E85DD5B}" srcOrd="0" destOrd="0" presId="urn:diagrams.loki3.com/VaryingWidthList"/>
    <dgm:cxn modelId="{1E076CF5-ED0E-4E85-9E37-799791DEA7BF}" type="presOf" srcId="{AD9E7625-7C1E-4FD9-A996-58244DAFF575}" destId="{862216F1-6637-4422-9791-5A25EEFA1EBB}" srcOrd="0" destOrd="0" presId="urn:diagrams.loki3.com/VaryingWidthList"/>
    <dgm:cxn modelId="{B25606B6-BE9D-4169-A83E-67478493E8F9}" type="presOf" srcId="{763F2B2F-326D-4210-BD71-767B12AD98B8}" destId="{CD4FABDA-8566-45F1-BB2E-B5911FAC4B41}" srcOrd="0" destOrd="0" presId="urn:diagrams.loki3.com/VaryingWidthList"/>
    <dgm:cxn modelId="{FFF97AFB-DCD7-4242-8B2A-B421830AEB90}" srcId="{1787A40C-D844-4793-B067-19727661B39F}" destId="{6A7F9EBE-0950-47B8-974A-0759355FA6E3}" srcOrd="4" destOrd="0" parTransId="{E67C1CFB-BEB7-451C-8842-F18A7777028E}" sibTransId="{67783C1B-D81F-42F4-AD47-EB87071F3597}"/>
    <dgm:cxn modelId="{3E758474-60DE-4D67-9C3B-72AFA66B1F32}" srcId="{1787A40C-D844-4793-B067-19727661B39F}" destId="{5C135908-76D6-4A5F-B90A-59DD3CB36C48}" srcOrd="1" destOrd="0" parTransId="{6A5DD798-DC6A-48AE-B738-9F5547AB0FEC}" sibTransId="{78F108C4-C14B-4CB1-A419-BA583D0AC660}"/>
    <dgm:cxn modelId="{94F500C9-3B98-4AC2-99D9-0B11AF47227E}" srcId="{1787A40C-D844-4793-B067-19727661B39F}" destId="{1516AB83-9E98-4000-AB74-A7BAB60874E6}" srcOrd="7" destOrd="0" parTransId="{16D9F0E6-58AB-4076-A48F-F682F69FC4C0}" sibTransId="{2FFE45D7-0EDD-4C72-AF09-3858D00689BA}"/>
    <dgm:cxn modelId="{4244CA39-D9E9-4200-935D-61BAF8DA788B}" type="presParOf" srcId="{68A39F7C-5DC1-46A8-9836-DE24789F1B5D}" destId="{A8D17D69-E4F1-4F60-B36C-80AF6629BD51}" srcOrd="0" destOrd="0" presId="urn:diagrams.loki3.com/VaryingWidthList"/>
    <dgm:cxn modelId="{53B08EE4-D665-4639-902F-CFD3162C9A2F}" type="presParOf" srcId="{68A39F7C-5DC1-46A8-9836-DE24789F1B5D}" destId="{93B8F32D-8A32-495E-8C87-C08620C1D61E}" srcOrd="1" destOrd="0" presId="urn:diagrams.loki3.com/VaryingWidthList"/>
    <dgm:cxn modelId="{ACDAFF55-AEB7-49BD-9E4B-6C22F40D1F19}" type="presParOf" srcId="{68A39F7C-5DC1-46A8-9836-DE24789F1B5D}" destId="{9C2AD656-EAB2-4E9B-957B-C83AE3911DC6}" srcOrd="2" destOrd="0" presId="urn:diagrams.loki3.com/VaryingWidthList"/>
    <dgm:cxn modelId="{6C3EB01C-862D-430F-BE1A-77C4F7CC80D6}" type="presParOf" srcId="{68A39F7C-5DC1-46A8-9836-DE24789F1B5D}" destId="{C423CEC2-E3B6-4DD7-8D57-B0D324625840}" srcOrd="3" destOrd="0" presId="urn:diagrams.loki3.com/VaryingWidthList"/>
    <dgm:cxn modelId="{51D3E30C-FE13-4C8D-A99A-F0EBB264B4B1}" type="presParOf" srcId="{68A39F7C-5DC1-46A8-9836-DE24789F1B5D}" destId="{CD4FABDA-8566-45F1-BB2E-B5911FAC4B41}" srcOrd="4" destOrd="0" presId="urn:diagrams.loki3.com/VaryingWidthList"/>
    <dgm:cxn modelId="{D3B0EEF1-4D08-4EC1-8DD9-A7B8451082F2}" type="presParOf" srcId="{68A39F7C-5DC1-46A8-9836-DE24789F1B5D}" destId="{36BDC348-B4B3-4B50-A402-647BD496D7C3}" srcOrd="5" destOrd="0" presId="urn:diagrams.loki3.com/VaryingWidthList"/>
    <dgm:cxn modelId="{7DD5A26E-99BA-4FD8-8FB1-3642C4C6B863}" type="presParOf" srcId="{68A39F7C-5DC1-46A8-9836-DE24789F1B5D}" destId="{D9B10F2B-20DD-4BF4-8836-05B58121F55F}" srcOrd="6" destOrd="0" presId="urn:diagrams.loki3.com/VaryingWidthList"/>
    <dgm:cxn modelId="{8B5259A3-8BD5-428A-B8CB-1CBA1958778F}" type="presParOf" srcId="{68A39F7C-5DC1-46A8-9836-DE24789F1B5D}" destId="{F82FFA94-2A83-4817-A1CA-9236F730E046}" srcOrd="7" destOrd="0" presId="urn:diagrams.loki3.com/VaryingWidthList"/>
    <dgm:cxn modelId="{752F4C30-617A-4C82-AF0A-122452390BF1}" type="presParOf" srcId="{68A39F7C-5DC1-46A8-9836-DE24789F1B5D}" destId="{CC71E84C-C34C-457A-8520-698566C86706}" srcOrd="8" destOrd="0" presId="urn:diagrams.loki3.com/VaryingWidthList"/>
    <dgm:cxn modelId="{8767FD34-46E3-4746-9D6E-52B585C55340}" type="presParOf" srcId="{68A39F7C-5DC1-46A8-9836-DE24789F1B5D}" destId="{6EBBF019-0121-4833-A58B-8B0C54609FFC}" srcOrd="9" destOrd="0" presId="urn:diagrams.loki3.com/VaryingWidthList"/>
    <dgm:cxn modelId="{87E31CA6-1570-41E8-B612-D9E08F5C0D66}" type="presParOf" srcId="{68A39F7C-5DC1-46A8-9836-DE24789F1B5D}" destId="{5C97874C-57B0-4F41-AB86-5B50A677466A}" srcOrd="10" destOrd="0" presId="urn:diagrams.loki3.com/VaryingWidthList"/>
    <dgm:cxn modelId="{0C3B7FA9-7234-4623-8E8F-9EE5BC5B0485}" type="presParOf" srcId="{68A39F7C-5DC1-46A8-9836-DE24789F1B5D}" destId="{3F0E3C4C-9127-4822-BE2F-6F64ACC286E7}" srcOrd="11" destOrd="0" presId="urn:diagrams.loki3.com/VaryingWidthList"/>
    <dgm:cxn modelId="{5E662336-E674-40BB-90B3-C5002552ACE0}" type="presParOf" srcId="{68A39F7C-5DC1-46A8-9836-DE24789F1B5D}" destId="{862216F1-6637-4422-9791-5A25EEFA1EBB}" srcOrd="12" destOrd="0" presId="urn:diagrams.loki3.com/VaryingWidthList"/>
    <dgm:cxn modelId="{DE3EC6DE-970D-497C-97A0-B241A4A6F411}" type="presParOf" srcId="{68A39F7C-5DC1-46A8-9836-DE24789F1B5D}" destId="{2A4C929E-F96F-405B-A879-4817A0875304}" srcOrd="13" destOrd="0" presId="urn:diagrams.loki3.com/VaryingWidthList"/>
    <dgm:cxn modelId="{FF15131E-DDAA-4EE9-8919-53C37C9980A3}" type="presParOf" srcId="{68A39F7C-5DC1-46A8-9836-DE24789F1B5D}" destId="{F6ABACDE-2055-465B-B4E2-08449E85DD5B}" srcOrd="14" destOrd="0" presId="urn:diagrams.loki3.com/VaryingWidthList"/>
    <dgm:cxn modelId="{8DC141B0-2859-4323-A157-492072CE67BE}" type="presParOf" srcId="{68A39F7C-5DC1-46A8-9836-DE24789F1B5D}" destId="{38F1A0E8-C3CB-4E83-8389-FCC7FEEA63CB}" srcOrd="15" destOrd="0" presId="urn:diagrams.loki3.com/VaryingWidthList"/>
    <dgm:cxn modelId="{11C763B8-EA15-43FE-9F51-18139EB7214C}" type="presParOf" srcId="{68A39F7C-5DC1-46A8-9836-DE24789F1B5D}" destId="{B316494E-4F39-40CE-A983-C815CCD2EC63}" srcOrd="1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7A40C-D844-4793-B067-19727661B39F}" type="doc">
      <dgm:prSet loTypeId="urn:diagrams.loki3.com/VaryingWidthList" loCatId="list" qsTypeId="urn:microsoft.com/office/officeart/2005/8/quickstyle/simple1" qsCatId="simple" csTypeId="urn:microsoft.com/office/officeart/2005/8/colors/accent1_2" csCatId="accent1" phldr="1"/>
      <dgm:spPr/>
    </dgm:pt>
    <dgm:pt modelId="{178C43A5-C093-4C21-972E-8B5766501184}">
      <dgm:prSet phldrT="[Text]"/>
      <dgm:spPr>
        <a:solidFill>
          <a:schemeClr val="accent1"/>
        </a:solidFill>
      </dgm:spPr>
      <dgm:t>
        <a:bodyPr/>
        <a:lstStyle/>
        <a:p>
          <a:r>
            <a:rPr lang="en-US" dirty="0" smtClean="0"/>
            <a:t>Applications</a:t>
          </a:r>
          <a:endParaRPr lang="en-US" dirty="0"/>
        </a:p>
      </dgm:t>
    </dgm:pt>
    <dgm:pt modelId="{35100DFC-096D-4EE9-B084-77903C22AC2A}" type="parTrans" cxnId="{78561F50-4A99-485E-8301-66717CAE45B7}">
      <dgm:prSet/>
      <dgm:spPr/>
      <dgm:t>
        <a:bodyPr/>
        <a:lstStyle/>
        <a:p>
          <a:endParaRPr lang="en-US"/>
        </a:p>
      </dgm:t>
    </dgm:pt>
    <dgm:pt modelId="{CEAC00E2-5BA1-43C0-B570-B333CF99DB83}" type="sibTrans" cxnId="{78561F50-4A99-485E-8301-66717CAE45B7}">
      <dgm:prSet/>
      <dgm:spPr/>
      <dgm:t>
        <a:bodyPr/>
        <a:lstStyle/>
        <a:p>
          <a:endParaRPr lang="en-US"/>
        </a:p>
      </dgm:t>
    </dgm:pt>
    <dgm:pt modelId="{5C135908-76D6-4A5F-B90A-59DD3CB36C48}">
      <dgm:prSet phldrT="[Text]"/>
      <dgm:spPr>
        <a:solidFill>
          <a:schemeClr val="accent1"/>
        </a:solidFill>
      </dgm:spPr>
      <dgm:t>
        <a:bodyPr/>
        <a:lstStyle/>
        <a:p>
          <a:r>
            <a:rPr lang="en-US" dirty="0" smtClean="0"/>
            <a:t>Runtimes</a:t>
          </a:r>
          <a:endParaRPr lang="en-US" dirty="0"/>
        </a:p>
      </dgm:t>
    </dgm:pt>
    <dgm:pt modelId="{6A5DD798-DC6A-48AE-B738-9F5547AB0FEC}" type="parTrans" cxnId="{3E758474-60DE-4D67-9C3B-72AFA66B1F32}">
      <dgm:prSet/>
      <dgm:spPr/>
      <dgm:t>
        <a:bodyPr/>
        <a:lstStyle/>
        <a:p>
          <a:endParaRPr lang="en-US"/>
        </a:p>
      </dgm:t>
    </dgm:pt>
    <dgm:pt modelId="{78F108C4-C14B-4CB1-A419-BA583D0AC660}" type="sibTrans" cxnId="{3E758474-60DE-4D67-9C3B-72AFA66B1F32}">
      <dgm:prSet/>
      <dgm:spPr/>
      <dgm:t>
        <a:bodyPr/>
        <a:lstStyle/>
        <a:p>
          <a:endParaRPr lang="en-US"/>
        </a:p>
      </dgm:t>
    </dgm:pt>
    <dgm:pt modelId="{763F2B2F-326D-4210-BD71-767B12AD98B8}">
      <dgm:prSet phldrT="[Text]"/>
      <dgm:spPr>
        <a:solidFill>
          <a:schemeClr val="accent1"/>
        </a:solidFill>
      </dgm:spPr>
      <dgm:t>
        <a:bodyPr/>
        <a:lstStyle/>
        <a:p>
          <a:r>
            <a:rPr lang="en-US" dirty="0" smtClean="0"/>
            <a:t>Security &amp; Integration</a:t>
          </a:r>
          <a:endParaRPr lang="en-US" dirty="0"/>
        </a:p>
      </dgm:t>
    </dgm:pt>
    <dgm:pt modelId="{AEEADB08-7C9E-4298-B9CD-C31EA76DB2F1}" type="parTrans" cxnId="{CE4DD15B-AC1B-48B8-849C-4B2B0790C57E}">
      <dgm:prSet/>
      <dgm:spPr/>
      <dgm:t>
        <a:bodyPr/>
        <a:lstStyle/>
        <a:p>
          <a:endParaRPr lang="en-US"/>
        </a:p>
      </dgm:t>
    </dgm:pt>
    <dgm:pt modelId="{47F62578-7979-40E7-949B-CB8F51438142}" type="sibTrans" cxnId="{CE4DD15B-AC1B-48B8-849C-4B2B0790C57E}">
      <dgm:prSet/>
      <dgm:spPr/>
      <dgm:t>
        <a:bodyPr/>
        <a:lstStyle/>
        <a:p>
          <a:endParaRPr lang="en-US"/>
        </a:p>
      </dgm:t>
    </dgm:pt>
    <dgm:pt modelId="{1DC6BAA4-5860-486C-BBF1-12FA2A90C0BD}">
      <dgm:prSet phldrT="[Text]"/>
      <dgm:spPr>
        <a:solidFill>
          <a:schemeClr val="accent1"/>
        </a:solidFill>
      </dgm:spPr>
      <dgm:t>
        <a:bodyPr/>
        <a:lstStyle/>
        <a:p>
          <a:r>
            <a:rPr lang="en-US" dirty="0" smtClean="0"/>
            <a:t>Databases</a:t>
          </a:r>
          <a:endParaRPr lang="en-US" dirty="0"/>
        </a:p>
      </dgm:t>
    </dgm:pt>
    <dgm:pt modelId="{2B181653-134C-4649-BC0E-DD16535DA1EC}" type="parTrans" cxnId="{9F7A4034-0587-40A1-93FE-9D19ECE28155}">
      <dgm:prSet/>
      <dgm:spPr/>
      <dgm:t>
        <a:bodyPr/>
        <a:lstStyle/>
        <a:p>
          <a:endParaRPr lang="en-US"/>
        </a:p>
      </dgm:t>
    </dgm:pt>
    <dgm:pt modelId="{37E789E7-3ED6-4082-8311-4E868424307C}" type="sibTrans" cxnId="{9F7A4034-0587-40A1-93FE-9D19ECE28155}">
      <dgm:prSet/>
      <dgm:spPr/>
      <dgm:t>
        <a:bodyPr/>
        <a:lstStyle/>
        <a:p>
          <a:endParaRPr lang="en-US"/>
        </a:p>
      </dgm:t>
    </dgm:pt>
    <dgm:pt modelId="{6A7F9EBE-0950-47B8-974A-0759355FA6E3}">
      <dgm:prSet phldrT="[Text]"/>
      <dgm:spPr/>
      <dgm:t>
        <a:bodyPr/>
        <a:lstStyle/>
        <a:p>
          <a:r>
            <a:rPr lang="en-US" dirty="0" smtClean="0"/>
            <a:t>Servers</a:t>
          </a:r>
          <a:endParaRPr lang="en-US" dirty="0"/>
        </a:p>
      </dgm:t>
    </dgm:pt>
    <dgm:pt modelId="{E67C1CFB-BEB7-451C-8842-F18A7777028E}" type="parTrans" cxnId="{FFF97AFB-DCD7-4242-8B2A-B421830AEB90}">
      <dgm:prSet/>
      <dgm:spPr/>
      <dgm:t>
        <a:bodyPr/>
        <a:lstStyle/>
        <a:p>
          <a:endParaRPr lang="en-US"/>
        </a:p>
      </dgm:t>
    </dgm:pt>
    <dgm:pt modelId="{67783C1B-D81F-42F4-AD47-EB87071F3597}" type="sibTrans" cxnId="{FFF97AFB-DCD7-4242-8B2A-B421830AEB90}">
      <dgm:prSet/>
      <dgm:spPr/>
      <dgm:t>
        <a:bodyPr/>
        <a:lstStyle/>
        <a:p>
          <a:endParaRPr lang="en-US"/>
        </a:p>
      </dgm:t>
    </dgm:pt>
    <dgm:pt modelId="{306BAC2F-4837-4BE1-9DF8-CB289ECFBA97}">
      <dgm:prSet phldrT="[Text]"/>
      <dgm:spPr/>
      <dgm:t>
        <a:bodyPr/>
        <a:lstStyle/>
        <a:p>
          <a:r>
            <a:rPr lang="en-US" dirty="0" smtClean="0"/>
            <a:t>Virtualization</a:t>
          </a:r>
          <a:endParaRPr lang="en-US" dirty="0"/>
        </a:p>
      </dgm:t>
    </dgm:pt>
    <dgm:pt modelId="{5AAE3890-0259-4208-BFF5-AA42D8DDE281}" type="parTrans" cxnId="{A551D284-7E40-436A-9AE7-C336476960DB}">
      <dgm:prSet/>
      <dgm:spPr/>
      <dgm:t>
        <a:bodyPr/>
        <a:lstStyle/>
        <a:p>
          <a:endParaRPr lang="en-US"/>
        </a:p>
      </dgm:t>
    </dgm:pt>
    <dgm:pt modelId="{1A66E9E9-CE2F-4988-8A27-016DFC2702B2}" type="sibTrans" cxnId="{A551D284-7E40-436A-9AE7-C336476960DB}">
      <dgm:prSet/>
      <dgm:spPr/>
      <dgm:t>
        <a:bodyPr/>
        <a:lstStyle/>
        <a:p>
          <a:endParaRPr lang="en-US"/>
        </a:p>
      </dgm:t>
    </dgm:pt>
    <dgm:pt modelId="{AD9E7625-7C1E-4FD9-A996-58244DAFF575}">
      <dgm:prSet phldrT="[Text]"/>
      <dgm:spPr/>
      <dgm:t>
        <a:bodyPr/>
        <a:lstStyle/>
        <a:p>
          <a:r>
            <a:rPr lang="en-US" dirty="0" smtClean="0"/>
            <a:t>Server HW</a:t>
          </a:r>
          <a:endParaRPr lang="en-US" dirty="0"/>
        </a:p>
      </dgm:t>
    </dgm:pt>
    <dgm:pt modelId="{CBE7C858-84B1-4E58-80BC-036A3B9AEC5D}" type="parTrans" cxnId="{B3A582D8-C582-4F3B-BB69-CD8A2997ABED}">
      <dgm:prSet/>
      <dgm:spPr/>
      <dgm:t>
        <a:bodyPr/>
        <a:lstStyle/>
        <a:p>
          <a:endParaRPr lang="en-US"/>
        </a:p>
      </dgm:t>
    </dgm:pt>
    <dgm:pt modelId="{6C7BCF27-85C7-48FD-ACE9-DD4099858AE5}" type="sibTrans" cxnId="{B3A582D8-C582-4F3B-BB69-CD8A2997ABED}">
      <dgm:prSet/>
      <dgm:spPr/>
      <dgm:t>
        <a:bodyPr/>
        <a:lstStyle/>
        <a:p>
          <a:endParaRPr lang="en-US"/>
        </a:p>
      </dgm:t>
    </dgm:pt>
    <dgm:pt modelId="{1516AB83-9E98-4000-AB74-A7BAB60874E6}">
      <dgm:prSet phldrT="[Text]"/>
      <dgm:spPr/>
      <dgm:t>
        <a:bodyPr/>
        <a:lstStyle/>
        <a:p>
          <a:r>
            <a:rPr lang="en-US" dirty="0" smtClean="0"/>
            <a:t>Storage</a:t>
          </a:r>
          <a:endParaRPr lang="en-US" dirty="0"/>
        </a:p>
      </dgm:t>
    </dgm:pt>
    <dgm:pt modelId="{16D9F0E6-58AB-4076-A48F-F682F69FC4C0}" type="parTrans" cxnId="{94F500C9-3B98-4AC2-99D9-0B11AF47227E}">
      <dgm:prSet/>
      <dgm:spPr/>
      <dgm:t>
        <a:bodyPr/>
        <a:lstStyle/>
        <a:p>
          <a:endParaRPr lang="en-US"/>
        </a:p>
      </dgm:t>
    </dgm:pt>
    <dgm:pt modelId="{2FFE45D7-0EDD-4C72-AF09-3858D00689BA}" type="sibTrans" cxnId="{94F500C9-3B98-4AC2-99D9-0B11AF47227E}">
      <dgm:prSet/>
      <dgm:spPr/>
      <dgm:t>
        <a:bodyPr/>
        <a:lstStyle/>
        <a:p>
          <a:endParaRPr lang="en-US"/>
        </a:p>
      </dgm:t>
    </dgm:pt>
    <dgm:pt modelId="{6D14EEBC-9222-44A0-837D-8E80FE735D9C}">
      <dgm:prSet phldrT="[Text]"/>
      <dgm:spPr/>
      <dgm:t>
        <a:bodyPr/>
        <a:lstStyle/>
        <a:p>
          <a:r>
            <a:rPr lang="en-US" dirty="0" smtClean="0"/>
            <a:t>Networking</a:t>
          </a:r>
          <a:endParaRPr lang="en-US" dirty="0"/>
        </a:p>
      </dgm:t>
    </dgm:pt>
    <dgm:pt modelId="{27D9A16B-8CC4-44FB-B498-B9F69EE5A854}" type="parTrans" cxnId="{DCC0E851-EC7B-402E-8014-A07E5E937648}">
      <dgm:prSet/>
      <dgm:spPr/>
      <dgm:t>
        <a:bodyPr/>
        <a:lstStyle/>
        <a:p>
          <a:endParaRPr lang="en-US"/>
        </a:p>
      </dgm:t>
    </dgm:pt>
    <dgm:pt modelId="{06ED9E71-25F3-4CFD-8C4A-C2AB6D191F0D}" type="sibTrans" cxnId="{DCC0E851-EC7B-402E-8014-A07E5E937648}">
      <dgm:prSet/>
      <dgm:spPr/>
      <dgm:t>
        <a:bodyPr/>
        <a:lstStyle/>
        <a:p>
          <a:endParaRPr lang="en-US"/>
        </a:p>
      </dgm:t>
    </dgm:pt>
    <dgm:pt modelId="{68A39F7C-5DC1-46A8-9836-DE24789F1B5D}" type="pres">
      <dgm:prSet presAssocID="{1787A40C-D844-4793-B067-19727661B39F}" presName="Name0" presStyleCnt="0">
        <dgm:presLayoutVars>
          <dgm:resizeHandles/>
        </dgm:presLayoutVars>
      </dgm:prSet>
      <dgm:spPr/>
    </dgm:pt>
    <dgm:pt modelId="{A8D17D69-E4F1-4F60-B36C-80AF6629BD51}" type="pres">
      <dgm:prSet presAssocID="{178C43A5-C093-4C21-972E-8B5766501184}" presName="text" presStyleLbl="node1" presStyleIdx="0" presStyleCnt="9" custScaleX="171820">
        <dgm:presLayoutVars>
          <dgm:bulletEnabled val="1"/>
        </dgm:presLayoutVars>
      </dgm:prSet>
      <dgm:spPr/>
      <dgm:t>
        <a:bodyPr/>
        <a:lstStyle/>
        <a:p>
          <a:endParaRPr lang="en-US"/>
        </a:p>
      </dgm:t>
    </dgm:pt>
    <dgm:pt modelId="{93B8F32D-8A32-495E-8C87-C08620C1D61E}" type="pres">
      <dgm:prSet presAssocID="{CEAC00E2-5BA1-43C0-B570-B333CF99DB83}" presName="space" presStyleCnt="0"/>
      <dgm:spPr/>
    </dgm:pt>
    <dgm:pt modelId="{9C2AD656-EAB2-4E9B-957B-C83AE3911DC6}" type="pres">
      <dgm:prSet presAssocID="{5C135908-76D6-4A5F-B90A-59DD3CB36C48}" presName="text" presStyleLbl="node1" presStyleIdx="1" presStyleCnt="9" custScaleX="217302">
        <dgm:presLayoutVars>
          <dgm:bulletEnabled val="1"/>
        </dgm:presLayoutVars>
      </dgm:prSet>
      <dgm:spPr/>
      <dgm:t>
        <a:bodyPr/>
        <a:lstStyle/>
        <a:p>
          <a:endParaRPr lang="en-US"/>
        </a:p>
      </dgm:t>
    </dgm:pt>
    <dgm:pt modelId="{C423CEC2-E3B6-4DD7-8D57-B0D324625840}" type="pres">
      <dgm:prSet presAssocID="{78F108C4-C14B-4CB1-A419-BA583D0AC660}" presName="space" presStyleCnt="0"/>
      <dgm:spPr/>
    </dgm:pt>
    <dgm:pt modelId="{CD4FABDA-8566-45F1-BB2E-B5911FAC4B41}" type="pres">
      <dgm:prSet presAssocID="{763F2B2F-326D-4210-BD71-767B12AD98B8}" presName="text" presStyleLbl="node1" presStyleIdx="2" presStyleCnt="9">
        <dgm:presLayoutVars>
          <dgm:bulletEnabled val="1"/>
        </dgm:presLayoutVars>
      </dgm:prSet>
      <dgm:spPr/>
      <dgm:t>
        <a:bodyPr/>
        <a:lstStyle/>
        <a:p>
          <a:endParaRPr lang="en-US"/>
        </a:p>
      </dgm:t>
    </dgm:pt>
    <dgm:pt modelId="{36BDC348-B4B3-4B50-A402-647BD496D7C3}" type="pres">
      <dgm:prSet presAssocID="{47F62578-7979-40E7-949B-CB8F51438142}" presName="space" presStyleCnt="0"/>
      <dgm:spPr/>
    </dgm:pt>
    <dgm:pt modelId="{D9B10F2B-20DD-4BF4-8836-05B58121F55F}" type="pres">
      <dgm:prSet presAssocID="{1DC6BAA4-5860-486C-BBF1-12FA2A90C0BD}" presName="text" presStyleLbl="node1" presStyleIdx="3" presStyleCnt="9" custScaleX="204036">
        <dgm:presLayoutVars>
          <dgm:bulletEnabled val="1"/>
        </dgm:presLayoutVars>
      </dgm:prSet>
      <dgm:spPr/>
      <dgm:t>
        <a:bodyPr/>
        <a:lstStyle/>
        <a:p>
          <a:endParaRPr lang="en-US"/>
        </a:p>
      </dgm:t>
    </dgm:pt>
    <dgm:pt modelId="{F82FFA94-2A83-4817-A1CA-9236F730E046}" type="pres">
      <dgm:prSet presAssocID="{37E789E7-3ED6-4082-8311-4E868424307C}" presName="space" presStyleCnt="0"/>
      <dgm:spPr/>
    </dgm:pt>
    <dgm:pt modelId="{CC71E84C-C34C-457A-8520-698566C86706}" type="pres">
      <dgm:prSet presAssocID="{6A7F9EBE-0950-47B8-974A-0759355FA6E3}" presName="text" presStyleLbl="node1" presStyleIdx="4" presStyleCnt="9" custScaleX="273640">
        <dgm:presLayoutVars>
          <dgm:bulletEnabled val="1"/>
        </dgm:presLayoutVars>
      </dgm:prSet>
      <dgm:spPr/>
      <dgm:t>
        <a:bodyPr/>
        <a:lstStyle/>
        <a:p>
          <a:endParaRPr lang="en-US"/>
        </a:p>
      </dgm:t>
    </dgm:pt>
    <dgm:pt modelId="{6EBBF019-0121-4833-A58B-8B0C54609FFC}" type="pres">
      <dgm:prSet presAssocID="{67783C1B-D81F-42F4-AD47-EB87071F3597}" presName="space" presStyleCnt="0"/>
      <dgm:spPr/>
    </dgm:pt>
    <dgm:pt modelId="{5C97874C-57B0-4F41-AB86-5B50A677466A}" type="pres">
      <dgm:prSet presAssocID="{306BAC2F-4837-4BE1-9DF8-CB289ECFBA97}" presName="text" presStyleLbl="node1" presStyleIdx="5" presStyleCnt="9" custScaleX="160615">
        <dgm:presLayoutVars>
          <dgm:bulletEnabled val="1"/>
        </dgm:presLayoutVars>
      </dgm:prSet>
      <dgm:spPr/>
      <dgm:t>
        <a:bodyPr/>
        <a:lstStyle/>
        <a:p>
          <a:endParaRPr lang="en-US"/>
        </a:p>
      </dgm:t>
    </dgm:pt>
    <dgm:pt modelId="{3F0E3C4C-9127-4822-BE2F-6F64ACC286E7}" type="pres">
      <dgm:prSet presAssocID="{1A66E9E9-CE2F-4988-8A27-016DFC2702B2}" presName="space" presStyleCnt="0"/>
      <dgm:spPr/>
    </dgm:pt>
    <dgm:pt modelId="{862216F1-6637-4422-9791-5A25EEFA1EBB}" type="pres">
      <dgm:prSet presAssocID="{AD9E7625-7C1E-4FD9-A996-58244DAFF575}" presName="text" presStyleLbl="node1" presStyleIdx="6" presStyleCnt="9" custScaleX="194428">
        <dgm:presLayoutVars>
          <dgm:bulletEnabled val="1"/>
        </dgm:presLayoutVars>
      </dgm:prSet>
      <dgm:spPr/>
      <dgm:t>
        <a:bodyPr/>
        <a:lstStyle/>
        <a:p>
          <a:endParaRPr lang="en-US"/>
        </a:p>
      </dgm:t>
    </dgm:pt>
    <dgm:pt modelId="{2A4C929E-F96F-405B-A879-4817A0875304}" type="pres">
      <dgm:prSet presAssocID="{6C7BCF27-85C7-48FD-ACE9-DD4099858AE5}" presName="space" presStyleCnt="0"/>
      <dgm:spPr/>
    </dgm:pt>
    <dgm:pt modelId="{F6ABACDE-2055-465B-B4E2-08449E85DD5B}" type="pres">
      <dgm:prSet presAssocID="{1516AB83-9E98-4000-AB74-A7BAB60874E6}" presName="text" presStyleLbl="node1" presStyleIdx="7" presStyleCnt="9" custScaleX="268665">
        <dgm:presLayoutVars>
          <dgm:bulletEnabled val="1"/>
        </dgm:presLayoutVars>
      </dgm:prSet>
      <dgm:spPr/>
      <dgm:t>
        <a:bodyPr/>
        <a:lstStyle/>
        <a:p>
          <a:endParaRPr lang="en-US"/>
        </a:p>
      </dgm:t>
    </dgm:pt>
    <dgm:pt modelId="{38F1A0E8-C3CB-4E83-8389-FCC7FEEA63CB}" type="pres">
      <dgm:prSet presAssocID="{2FFE45D7-0EDD-4C72-AF09-3858D00689BA}" presName="space" presStyleCnt="0"/>
      <dgm:spPr/>
    </dgm:pt>
    <dgm:pt modelId="{B316494E-4F39-40CE-A983-C815CCD2EC63}" type="pres">
      <dgm:prSet presAssocID="{6D14EEBC-9222-44A0-837D-8E80FE735D9C}" presName="text" presStyleLbl="node1" presStyleIdx="8" presStyleCnt="9" custScaleX="180202">
        <dgm:presLayoutVars>
          <dgm:bulletEnabled val="1"/>
        </dgm:presLayoutVars>
      </dgm:prSet>
      <dgm:spPr/>
      <dgm:t>
        <a:bodyPr/>
        <a:lstStyle/>
        <a:p>
          <a:endParaRPr lang="en-US"/>
        </a:p>
      </dgm:t>
    </dgm:pt>
  </dgm:ptLst>
  <dgm:cxnLst>
    <dgm:cxn modelId="{9F7A4034-0587-40A1-93FE-9D19ECE28155}" srcId="{1787A40C-D844-4793-B067-19727661B39F}" destId="{1DC6BAA4-5860-486C-BBF1-12FA2A90C0BD}" srcOrd="3" destOrd="0" parTransId="{2B181653-134C-4649-BC0E-DD16535DA1EC}" sibTransId="{37E789E7-3ED6-4082-8311-4E868424307C}"/>
    <dgm:cxn modelId="{C33E16C3-4E62-489B-8379-28E3096374EF}" type="presOf" srcId="{6A7F9EBE-0950-47B8-974A-0759355FA6E3}" destId="{CC71E84C-C34C-457A-8520-698566C86706}" srcOrd="0" destOrd="0" presId="urn:diagrams.loki3.com/VaryingWidthList"/>
    <dgm:cxn modelId="{DCC0E851-EC7B-402E-8014-A07E5E937648}" srcId="{1787A40C-D844-4793-B067-19727661B39F}" destId="{6D14EEBC-9222-44A0-837D-8E80FE735D9C}" srcOrd="8" destOrd="0" parTransId="{27D9A16B-8CC4-44FB-B498-B9F69EE5A854}" sibTransId="{06ED9E71-25F3-4CFD-8C4A-C2AB6D191F0D}"/>
    <dgm:cxn modelId="{B3A582D8-C582-4F3B-BB69-CD8A2997ABED}" srcId="{1787A40C-D844-4793-B067-19727661B39F}" destId="{AD9E7625-7C1E-4FD9-A996-58244DAFF575}" srcOrd="6" destOrd="0" parTransId="{CBE7C858-84B1-4E58-80BC-036A3B9AEC5D}" sibTransId="{6C7BCF27-85C7-48FD-ACE9-DD4099858AE5}"/>
    <dgm:cxn modelId="{54CC7BBE-63C5-4ACE-9C4C-1A018F150988}" type="presOf" srcId="{763F2B2F-326D-4210-BD71-767B12AD98B8}" destId="{CD4FABDA-8566-45F1-BB2E-B5911FAC4B41}" srcOrd="0" destOrd="0" presId="urn:diagrams.loki3.com/VaryingWidthList"/>
    <dgm:cxn modelId="{78561F50-4A99-485E-8301-66717CAE45B7}" srcId="{1787A40C-D844-4793-B067-19727661B39F}" destId="{178C43A5-C093-4C21-972E-8B5766501184}" srcOrd="0" destOrd="0" parTransId="{35100DFC-096D-4EE9-B084-77903C22AC2A}" sibTransId="{CEAC00E2-5BA1-43C0-B570-B333CF99DB83}"/>
    <dgm:cxn modelId="{A551D284-7E40-436A-9AE7-C336476960DB}" srcId="{1787A40C-D844-4793-B067-19727661B39F}" destId="{306BAC2F-4837-4BE1-9DF8-CB289ECFBA97}" srcOrd="5" destOrd="0" parTransId="{5AAE3890-0259-4208-BFF5-AA42D8DDE281}" sibTransId="{1A66E9E9-CE2F-4988-8A27-016DFC2702B2}"/>
    <dgm:cxn modelId="{CE4DD15B-AC1B-48B8-849C-4B2B0790C57E}" srcId="{1787A40C-D844-4793-B067-19727661B39F}" destId="{763F2B2F-326D-4210-BD71-767B12AD98B8}" srcOrd="2" destOrd="0" parTransId="{AEEADB08-7C9E-4298-B9CD-C31EA76DB2F1}" sibTransId="{47F62578-7979-40E7-949B-CB8F51438142}"/>
    <dgm:cxn modelId="{4B5CE007-DB7B-4C4F-AD71-6F7F8256B608}" type="presOf" srcId="{306BAC2F-4837-4BE1-9DF8-CB289ECFBA97}" destId="{5C97874C-57B0-4F41-AB86-5B50A677466A}" srcOrd="0" destOrd="0" presId="urn:diagrams.loki3.com/VaryingWidthList"/>
    <dgm:cxn modelId="{28BE5BC5-76B5-4252-BCC1-B2713720BA14}" type="presOf" srcId="{178C43A5-C093-4C21-972E-8B5766501184}" destId="{A8D17D69-E4F1-4F60-B36C-80AF6629BD51}" srcOrd="0" destOrd="0" presId="urn:diagrams.loki3.com/VaryingWidthList"/>
    <dgm:cxn modelId="{29AC9A69-378A-4BD8-987B-B0C56DC82DD6}" type="presOf" srcId="{1516AB83-9E98-4000-AB74-A7BAB60874E6}" destId="{F6ABACDE-2055-465B-B4E2-08449E85DD5B}" srcOrd="0" destOrd="0" presId="urn:diagrams.loki3.com/VaryingWidthList"/>
    <dgm:cxn modelId="{B169EB4D-431E-4A0B-ADC1-5B505914D839}" type="presOf" srcId="{1787A40C-D844-4793-B067-19727661B39F}" destId="{68A39F7C-5DC1-46A8-9836-DE24789F1B5D}" srcOrd="0" destOrd="0" presId="urn:diagrams.loki3.com/VaryingWidthList"/>
    <dgm:cxn modelId="{BBEFEF6B-CDA6-42AE-A06F-AB5B9D79D706}" type="presOf" srcId="{5C135908-76D6-4A5F-B90A-59DD3CB36C48}" destId="{9C2AD656-EAB2-4E9B-957B-C83AE3911DC6}" srcOrd="0" destOrd="0" presId="urn:diagrams.loki3.com/VaryingWidthList"/>
    <dgm:cxn modelId="{61CC3134-F894-471B-815B-317EB2393CEF}" type="presOf" srcId="{1DC6BAA4-5860-486C-BBF1-12FA2A90C0BD}" destId="{D9B10F2B-20DD-4BF4-8836-05B58121F55F}" srcOrd="0" destOrd="0" presId="urn:diagrams.loki3.com/VaryingWidthList"/>
    <dgm:cxn modelId="{FFF97AFB-DCD7-4242-8B2A-B421830AEB90}" srcId="{1787A40C-D844-4793-B067-19727661B39F}" destId="{6A7F9EBE-0950-47B8-974A-0759355FA6E3}" srcOrd="4" destOrd="0" parTransId="{E67C1CFB-BEB7-451C-8842-F18A7777028E}" sibTransId="{67783C1B-D81F-42F4-AD47-EB87071F3597}"/>
    <dgm:cxn modelId="{3E758474-60DE-4D67-9C3B-72AFA66B1F32}" srcId="{1787A40C-D844-4793-B067-19727661B39F}" destId="{5C135908-76D6-4A5F-B90A-59DD3CB36C48}" srcOrd="1" destOrd="0" parTransId="{6A5DD798-DC6A-48AE-B738-9F5547AB0FEC}" sibTransId="{78F108C4-C14B-4CB1-A419-BA583D0AC660}"/>
    <dgm:cxn modelId="{D3997591-CBFC-42C4-B24F-54CA2C7B4CAB}" type="presOf" srcId="{AD9E7625-7C1E-4FD9-A996-58244DAFF575}" destId="{862216F1-6637-4422-9791-5A25EEFA1EBB}" srcOrd="0" destOrd="0" presId="urn:diagrams.loki3.com/VaryingWidthList"/>
    <dgm:cxn modelId="{94F500C9-3B98-4AC2-99D9-0B11AF47227E}" srcId="{1787A40C-D844-4793-B067-19727661B39F}" destId="{1516AB83-9E98-4000-AB74-A7BAB60874E6}" srcOrd="7" destOrd="0" parTransId="{16D9F0E6-58AB-4076-A48F-F682F69FC4C0}" sibTransId="{2FFE45D7-0EDD-4C72-AF09-3858D00689BA}"/>
    <dgm:cxn modelId="{86172BA2-23E9-46BC-AD8D-B873DA7C2090}" type="presOf" srcId="{6D14EEBC-9222-44A0-837D-8E80FE735D9C}" destId="{B316494E-4F39-40CE-A983-C815CCD2EC63}" srcOrd="0" destOrd="0" presId="urn:diagrams.loki3.com/VaryingWidthList"/>
    <dgm:cxn modelId="{93A439FB-42CA-49A9-9B45-0D8942D4B028}" type="presParOf" srcId="{68A39F7C-5DC1-46A8-9836-DE24789F1B5D}" destId="{A8D17D69-E4F1-4F60-B36C-80AF6629BD51}" srcOrd="0" destOrd="0" presId="urn:diagrams.loki3.com/VaryingWidthList"/>
    <dgm:cxn modelId="{0DEDAD66-2ADE-4D75-9E48-6B4A3E8E03CF}" type="presParOf" srcId="{68A39F7C-5DC1-46A8-9836-DE24789F1B5D}" destId="{93B8F32D-8A32-495E-8C87-C08620C1D61E}" srcOrd="1" destOrd="0" presId="urn:diagrams.loki3.com/VaryingWidthList"/>
    <dgm:cxn modelId="{15B45F6B-EC80-4219-8F56-59A92DA45AB6}" type="presParOf" srcId="{68A39F7C-5DC1-46A8-9836-DE24789F1B5D}" destId="{9C2AD656-EAB2-4E9B-957B-C83AE3911DC6}" srcOrd="2" destOrd="0" presId="urn:diagrams.loki3.com/VaryingWidthList"/>
    <dgm:cxn modelId="{8B9D6D95-E9BF-4ABA-89D1-A2DC8239F016}" type="presParOf" srcId="{68A39F7C-5DC1-46A8-9836-DE24789F1B5D}" destId="{C423CEC2-E3B6-4DD7-8D57-B0D324625840}" srcOrd="3" destOrd="0" presId="urn:diagrams.loki3.com/VaryingWidthList"/>
    <dgm:cxn modelId="{BC6524D9-4544-427D-B30B-CC45F7EA7588}" type="presParOf" srcId="{68A39F7C-5DC1-46A8-9836-DE24789F1B5D}" destId="{CD4FABDA-8566-45F1-BB2E-B5911FAC4B41}" srcOrd="4" destOrd="0" presId="urn:diagrams.loki3.com/VaryingWidthList"/>
    <dgm:cxn modelId="{2CDE9D6E-E07E-49E1-910A-D51C5158440A}" type="presParOf" srcId="{68A39F7C-5DC1-46A8-9836-DE24789F1B5D}" destId="{36BDC348-B4B3-4B50-A402-647BD496D7C3}" srcOrd="5" destOrd="0" presId="urn:diagrams.loki3.com/VaryingWidthList"/>
    <dgm:cxn modelId="{E8DFAF04-8FCF-4EE1-9249-31743BD185B5}" type="presParOf" srcId="{68A39F7C-5DC1-46A8-9836-DE24789F1B5D}" destId="{D9B10F2B-20DD-4BF4-8836-05B58121F55F}" srcOrd="6" destOrd="0" presId="urn:diagrams.loki3.com/VaryingWidthList"/>
    <dgm:cxn modelId="{81CE5C1F-9CCD-45BD-96D5-B97DB266F704}" type="presParOf" srcId="{68A39F7C-5DC1-46A8-9836-DE24789F1B5D}" destId="{F82FFA94-2A83-4817-A1CA-9236F730E046}" srcOrd="7" destOrd="0" presId="urn:diagrams.loki3.com/VaryingWidthList"/>
    <dgm:cxn modelId="{0CCADE7D-926E-4833-8516-83D5BF879956}" type="presParOf" srcId="{68A39F7C-5DC1-46A8-9836-DE24789F1B5D}" destId="{CC71E84C-C34C-457A-8520-698566C86706}" srcOrd="8" destOrd="0" presId="urn:diagrams.loki3.com/VaryingWidthList"/>
    <dgm:cxn modelId="{FCF660FF-9AF5-4514-97FD-38DC5959B6EF}" type="presParOf" srcId="{68A39F7C-5DC1-46A8-9836-DE24789F1B5D}" destId="{6EBBF019-0121-4833-A58B-8B0C54609FFC}" srcOrd="9" destOrd="0" presId="urn:diagrams.loki3.com/VaryingWidthList"/>
    <dgm:cxn modelId="{CE4F75C7-F2BF-4996-BE4B-8ECBA590E486}" type="presParOf" srcId="{68A39F7C-5DC1-46A8-9836-DE24789F1B5D}" destId="{5C97874C-57B0-4F41-AB86-5B50A677466A}" srcOrd="10" destOrd="0" presId="urn:diagrams.loki3.com/VaryingWidthList"/>
    <dgm:cxn modelId="{D3BB2DED-A361-4F0C-903C-38A87B6B3224}" type="presParOf" srcId="{68A39F7C-5DC1-46A8-9836-DE24789F1B5D}" destId="{3F0E3C4C-9127-4822-BE2F-6F64ACC286E7}" srcOrd="11" destOrd="0" presId="urn:diagrams.loki3.com/VaryingWidthList"/>
    <dgm:cxn modelId="{34A0945E-8CAE-47BE-8DDC-13AF1F94BE76}" type="presParOf" srcId="{68A39F7C-5DC1-46A8-9836-DE24789F1B5D}" destId="{862216F1-6637-4422-9791-5A25EEFA1EBB}" srcOrd="12" destOrd="0" presId="urn:diagrams.loki3.com/VaryingWidthList"/>
    <dgm:cxn modelId="{0AAF2E98-3463-4793-A42D-4D06436E7FEA}" type="presParOf" srcId="{68A39F7C-5DC1-46A8-9836-DE24789F1B5D}" destId="{2A4C929E-F96F-405B-A879-4817A0875304}" srcOrd="13" destOrd="0" presId="urn:diagrams.loki3.com/VaryingWidthList"/>
    <dgm:cxn modelId="{CC304833-AC5A-4FF7-9323-E9263AB29873}" type="presParOf" srcId="{68A39F7C-5DC1-46A8-9836-DE24789F1B5D}" destId="{F6ABACDE-2055-465B-B4E2-08449E85DD5B}" srcOrd="14" destOrd="0" presId="urn:diagrams.loki3.com/VaryingWidthList"/>
    <dgm:cxn modelId="{E41F2650-62FE-4B5B-8792-A994C3BE513F}" type="presParOf" srcId="{68A39F7C-5DC1-46A8-9836-DE24789F1B5D}" destId="{38F1A0E8-C3CB-4E83-8389-FCC7FEEA63CB}" srcOrd="15" destOrd="0" presId="urn:diagrams.loki3.com/VaryingWidthList"/>
    <dgm:cxn modelId="{D28F5021-1FDB-4A47-981D-149CFEEAD329}" type="presParOf" srcId="{68A39F7C-5DC1-46A8-9836-DE24789F1B5D}" destId="{B316494E-4F39-40CE-A983-C815CCD2EC63}" srcOrd="16"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7A40C-D844-4793-B067-19727661B39F}" type="doc">
      <dgm:prSet loTypeId="urn:diagrams.loki3.com/VaryingWidthList" loCatId="list" qsTypeId="urn:microsoft.com/office/officeart/2005/8/quickstyle/simple1" qsCatId="simple" csTypeId="urn:microsoft.com/office/officeart/2005/8/colors/accent1_2" csCatId="accent1" phldr="1"/>
      <dgm:spPr/>
    </dgm:pt>
    <dgm:pt modelId="{178C43A5-C093-4C21-972E-8B5766501184}">
      <dgm:prSet phldrT="[Text]"/>
      <dgm:spPr>
        <a:solidFill>
          <a:schemeClr val="accent1">
            <a:lumMod val="50000"/>
          </a:schemeClr>
        </a:solidFill>
      </dgm:spPr>
      <dgm:t>
        <a:bodyPr/>
        <a:lstStyle/>
        <a:p>
          <a:r>
            <a:rPr lang="en-US" dirty="0" smtClean="0"/>
            <a:t>Applications</a:t>
          </a:r>
          <a:endParaRPr lang="en-US" dirty="0"/>
        </a:p>
      </dgm:t>
    </dgm:pt>
    <dgm:pt modelId="{35100DFC-096D-4EE9-B084-77903C22AC2A}" type="parTrans" cxnId="{78561F50-4A99-485E-8301-66717CAE45B7}">
      <dgm:prSet/>
      <dgm:spPr/>
      <dgm:t>
        <a:bodyPr/>
        <a:lstStyle/>
        <a:p>
          <a:endParaRPr lang="en-US"/>
        </a:p>
      </dgm:t>
    </dgm:pt>
    <dgm:pt modelId="{CEAC00E2-5BA1-43C0-B570-B333CF99DB83}" type="sibTrans" cxnId="{78561F50-4A99-485E-8301-66717CAE45B7}">
      <dgm:prSet/>
      <dgm:spPr/>
      <dgm:t>
        <a:bodyPr/>
        <a:lstStyle/>
        <a:p>
          <a:endParaRPr lang="en-US"/>
        </a:p>
      </dgm:t>
    </dgm:pt>
    <dgm:pt modelId="{5C135908-76D6-4A5F-B90A-59DD3CB36C48}">
      <dgm:prSet phldrT="[Text]"/>
      <dgm:spPr>
        <a:solidFill>
          <a:schemeClr val="accent1"/>
        </a:solidFill>
      </dgm:spPr>
      <dgm:t>
        <a:bodyPr/>
        <a:lstStyle/>
        <a:p>
          <a:r>
            <a:rPr lang="en-US" dirty="0" smtClean="0"/>
            <a:t>Runtimes</a:t>
          </a:r>
          <a:endParaRPr lang="en-US" dirty="0"/>
        </a:p>
      </dgm:t>
    </dgm:pt>
    <dgm:pt modelId="{6A5DD798-DC6A-48AE-B738-9F5547AB0FEC}" type="parTrans" cxnId="{3E758474-60DE-4D67-9C3B-72AFA66B1F32}">
      <dgm:prSet/>
      <dgm:spPr/>
      <dgm:t>
        <a:bodyPr/>
        <a:lstStyle/>
        <a:p>
          <a:endParaRPr lang="en-US"/>
        </a:p>
      </dgm:t>
    </dgm:pt>
    <dgm:pt modelId="{78F108C4-C14B-4CB1-A419-BA583D0AC660}" type="sibTrans" cxnId="{3E758474-60DE-4D67-9C3B-72AFA66B1F32}">
      <dgm:prSet/>
      <dgm:spPr/>
      <dgm:t>
        <a:bodyPr/>
        <a:lstStyle/>
        <a:p>
          <a:endParaRPr lang="en-US"/>
        </a:p>
      </dgm:t>
    </dgm:pt>
    <dgm:pt modelId="{763F2B2F-326D-4210-BD71-767B12AD98B8}">
      <dgm:prSet phldrT="[Text]"/>
      <dgm:spPr>
        <a:solidFill>
          <a:schemeClr val="accent1"/>
        </a:solidFill>
      </dgm:spPr>
      <dgm:t>
        <a:bodyPr/>
        <a:lstStyle/>
        <a:p>
          <a:r>
            <a:rPr lang="en-US" dirty="0" smtClean="0"/>
            <a:t>Security &amp; Integration</a:t>
          </a:r>
          <a:endParaRPr lang="en-US" dirty="0"/>
        </a:p>
      </dgm:t>
    </dgm:pt>
    <dgm:pt modelId="{AEEADB08-7C9E-4298-B9CD-C31EA76DB2F1}" type="parTrans" cxnId="{CE4DD15B-AC1B-48B8-849C-4B2B0790C57E}">
      <dgm:prSet/>
      <dgm:spPr/>
      <dgm:t>
        <a:bodyPr/>
        <a:lstStyle/>
        <a:p>
          <a:endParaRPr lang="en-US"/>
        </a:p>
      </dgm:t>
    </dgm:pt>
    <dgm:pt modelId="{47F62578-7979-40E7-949B-CB8F51438142}" type="sibTrans" cxnId="{CE4DD15B-AC1B-48B8-849C-4B2B0790C57E}">
      <dgm:prSet/>
      <dgm:spPr/>
      <dgm:t>
        <a:bodyPr/>
        <a:lstStyle/>
        <a:p>
          <a:endParaRPr lang="en-US"/>
        </a:p>
      </dgm:t>
    </dgm:pt>
    <dgm:pt modelId="{1DC6BAA4-5860-486C-BBF1-12FA2A90C0BD}">
      <dgm:prSet phldrT="[Text]"/>
      <dgm:spPr>
        <a:solidFill>
          <a:schemeClr val="accent1"/>
        </a:solidFill>
      </dgm:spPr>
      <dgm:t>
        <a:bodyPr/>
        <a:lstStyle/>
        <a:p>
          <a:r>
            <a:rPr lang="en-US" dirty="0" smtClean="0"/>
            <a:t>Databases</a:t>
          </a:r>
          <a:endParaRPr lang="en-US" dirty="0"/>
        </a:p>
      </dgm:t>
    </dgm:pt>
    <dgm:pt modelId="{2B181653-134C-4649-BC0E-DD16535DA1EC}" type="parTrans" cxnId="{9F7A4034-0587-40A1-93FE-9D19ECE28155}">
      <dgm:prSet/>
      <dgm:spPr/>
      <dgm:t>
        <a:bodyPr/>
        <a:lstStyle/>
        <a:p>
          <a:endParaRPr lang="en-US"/>
        </a:p>
      </dgm:t>
    </dgm:pt>
    <dgm:pt modelId="{37E789E7-3ED6-4082-8311-4E868424307C}" type="sibTrans" cxnId="{9F7A4034-0587-40A1-93FE-9D19ECE28155}">
      <dgm:prSet/>
      <dgm:spPr/>
      <dgm:t>
        <a:bodyPr/>
        <a:lstStyle/>
        <a:p>
          <a:endParaRPr lang="en-US"/>
        </a:p>
      </dgm:t>
    </dgm:pt>
    <dgm:pt modelId="{6A7F9EBE-0950-47B8-974A-0759355FA6E3}">
      <dgm:prSet phldrT="[Text]"/>
      <dgm:spPr/>
      <dgm:t>
        <a:bodyPr/>
        <a:lstStyle/>
        <a:p>
          <a:r>
            <a:rPr lang="en-US" dirty="0" smtClean="0"/>
            <a:t>Servers</a:t>
          </a:r>
          <a:endParaRPr lang="en-US" dirty="0"/>
        </a:p>
      </dgm:t>
    </dgm:pt>
    <dgm:pt modelId="{E67C1CFB-BEB7-451C-8842-F18A7777028E}" type="parTrans" cxnId="{FFF97AFB-DCD7-4242-8B2A-B421830AEB90}">
      <dgm:prSet/>
      <dgm:spPr/>
      <dgm:t>
        <a:bodyPr/>
        <a:lstStyle/>
        <a:p>
          <a:endParaRPr lang="en-US"/>
        </a:p>
      </dgm:t>
    </dgm:pt>
    <dgm:pt modelId="{67783C1B-D81F-42F4-AD47-EB87071F3597}" type="sibTrans" cxnId="{FFF97AFB-DCD7-4242-8B2A-B421830AEB90}">
      <dgm:prSet/>
      <dgm:spPr/>
      <dgm:t>
        <a:bodyPr/>
        <a:lstStyle/>
        <a:p>
          <a:endParaRPr lang="en-US"/>
        </a:p>
      </dgm:t>
    </dgm:pt>
    <dgm:pt modelId="{306BAC2F-4837-4BE1-9DF8-CB289ECFBA97}">
      <dgm:prSet phldrT="[Text]"/>
      <dgm:spPr/>
      <dgm:t>
        <a:bodyPr/>
        <a:lstStyle/>
        <a:p>
          <a:r>
            <a:rPr lang="en-US" dirty="0" smtClean="0"/>
            <a:t>Virtualization</a:t>
          </a:r>
          <a:endParaRPr lang="en-US" dirty="0"/>
        </a:p>
      </dgm:t>
    </dgm:pt>
    <dgm:pt modelId="{5AAE3890-0259-4208-BFF5-AA42D8DDE281}" type="parTrans" cxnId="{A551D284-7E40-436A-9AE7-C336476960DB}">
      <dgm:prSet/>
      <dgm:spPr/>
      <dgm:t>
        <a:bodyPr/>
        <a:lstStyle/>
        <a:p>
          <a:endParaRPr lang="en-US"/>
        </a:p>
      </dgm:t>
    </dgm:pt>
    <dgm:pt modelId="{1A66E9E9-CE2F-4988-8A27-016DFC2702B2}" type="sibTrans" cxnId="{A551D284-7E40-436A-9AE7-C336476960DB}">
      <dgm:prSet/>
      <dgm:spPr/>
      <dgm:t>
        <a:bodyPr/>
        <a:lstStyle/>
        <a:p>
          <a:endParaRPr lang="en-US"/>
        </a:p>
      </dgm:t>
    </dgm:pt>
    <dgm:pt modelId="{AD9E7625-7C1E-4FD9-A996-58244DAFF575}">
      <dgm:prSet phldrT="[Text]"/>
      <dgm:spPr/>
      <dgm:t>
        <a:bodyPr/>
        <a:lstStyle/>
        <a:p>
          <a:r>
            <a:rPr lang="en-US" dirty="0" smtClean="0"/>
            <a:t>Server HW</a:t>
          </a:r>
          <a:endParaRPr lang="en-US" dirty="0"/>
        </a:p>
      </dgm:t>
    </dgm:pt>
    <dgm:pt modelId="{CBE7C858-84B1-4E58-80BC-036A3B9AEC5D}" type="parTrans" cxnId="{B3A582D8-C582-4F3B-BB69-CD8A2997ABED}">
      <dgm:prSet/>
      <dgm:spPr/>
      <dgm:t>
        <a:bodyPr/>
        <a:lstStyle/>
        <a:p>
          <a:endParaRPr lang="en-US"/>
        </a:p>
      </dgm:t>
    </dgm:pt>
    <dgm:pt modelId="{6C7BCF27-85C7-48FD-ACE9-DD4099858AE5}" type="sibTrans" cxnId="{B3A582D8-C582-4F3B-BB69-CD8A2997ABED}">
      <dgm:prSet/>
      <dgm:spPr/>
      <dgm:t>
        <a:bodyPr/>
        <a:lstStyle/>
        <a:p>
          <a:endParaRPr lang="en-US"/>
        </a:p>
      </dgm:t>
    </dgm:pt>
    <dgm:pt modelId="{1516AB83-9E98-4000-AB74-A7BAB60874E6}">
      <dgm:prSet phldrT="[Text]"/>
      <dgm:spPr/>
      <dgm:t>
        <a:bodyPr/>
        <a:lstStyle/>
        <a:p>
          <a:r>
            <a:rPr lang="en-US" dirty="0" smtClean="0"/>
            <a:t>Storage</a:t>
          </a:r>
          <a:endParaRPr lang="en-US" dirty="0"/>
        </a:p>
      </dgm:t>
    </dgm:pt>
    <dgm:pt modelId="{16D9F0E6-58AB-4076-A48F-F682F69FC4C0}" type="parTrans" cxnId="{94F500C9-3B98-4AC2-99D9-0B11AF47227E}">
      <dgm:prSet/>
      <dgm:spPr/>
      <dgm:t>
        <a:bodyPr/>
        <a:lstStyle/>
        <a:p>
          <a:endParaRPr lang="en-US"/>
        </a:p>
      </dgm:t>
    </dgm:pt>
    <dgm:pt modelId="{2FFE45D7-0EDD-4C72-AF09-3858D00689BA}" type="sibTrans" cxnId="{94F500C9-3B98-4AC2-99D9-0B11AF47227E}">
      <dgm:prSet/>
      <dgm:spPr/>
      <dgm:t>
        <a:bodyPr/>
        <a:lstStyle/>
        <a:p>
          <a:endParaRPr lang="en-US"/>
        </a:p>
      </dgm:t>
    </dgm:pt>
    <dgm:pt modelId="{6D14EEBC-9222-44A0-837D-8E80FE735D9C}">
      <dgm:prSet phldrT="[Text]"/>
      <dgm:spPr/>
      <dgm:t>
        <a:bodyPr/>
        <a:lstStyle/>
        <a:p>
          <a:r>
            <a:rPr lang="en-US" dirty="0" smtClean="0"/>
            <a:t>Networking</a:t>
          </a:r>
          <a:endParaRPr lang="en-US" dirty="0"/>
        </a:p>
      </dgm:t>
    </dgm:pt>
    <dgm:pt modelId="{27D9A16B-8CC4-44FB-B498-B9F69EE5A854}" type="parTrans" cxnId="{DCC0E851-EC7B-402E-8014-A07E5E937648}">
      <dgm:prSet/>
      <dgm:spPr/>
      <dgm:t>
        <a:bodyPr/>
        <a:lstStyle/>
        <a:p>
          <a:endParaRPr lang="en-US"/>
        </a:p>
      </dgm:t>
    </dgm:pt>
    <dgm:pt modelId="{06ED9E71-25F3-4CFD-8C4A-C2AB6D191F0D}" type="sibTrans" cxnId="{DCC0E851-EC7B-402E-8014-A07E5E937648}">
      <dgm:prSet/>
      <dgm:spPr/>
      <dgm:t>
        <a:bodyPr/>
        <a:lstStyle/>
        <a:p>
          <a:endParaRPr lang="en-US"/>
        </a:p>
      </dgm:t>
    </dgm:pt>
    <dgm:pt modelId="{68A39F7C-5DC1-46A8-9836-DE24789F1B5D}" type="pres">
      <dgm:prSet presAssocID="{1787A40C-D844-4793-B067-19727661B39F}" presName="Name0" presStyleCnt="0">
        <dgm:presLayoutVars>
          <dgm:resizeHandles/>
        </dgm:presLayoutVars>
      </dgm:prSet>
      <dgm:spPr/>
    </dgm:pt>
    <dgm:pt modelId="{A8D17D69-E4F1-4F60-B36C-80AF6629BD51}" type="pres">
      <dgm:prSet presAssocID="{178C43A5-C093-4C21-972E-8B5766501184}" presName="text" presStyleLbl="node1" presStyleIdx="0" presStyleCnt="9" custScaleX="171820">
        <dgm:presLayoutVars>
          <dgm:bulletEnabled val="1"/>
        </dgm:presLayoutVars>
      </dgm:prSet>
      <dgm:spPr/>
      <dgm:t>
        <a:bodyPr/>
        <a:lstStyle/>
        <a:p>
          <a:endParaRPr lang="en-US"/>
        </a:p>
      </dgm:t>
    </dgm:pt>
    <dgm:pt modelId="{93B8F32D-8A32-495E-8C87-C08620C1D61E}" type="pres">
      <dgm:prSet presAssocID="{CEAC00E2-5BA1-43C0-B570-B333CF99DB83}" presName="space" presStyleCnt="0"/>
      <dgm:spPr/>
    </dgm:pt>
    <dgm:pt modelId="{9C2AD656-EAB2-4E9B-957B-C83AE3911DC6}" type="pres">
      <dgm:prSet presAssocID="{5C135908-76D6-4A5F-B90A-59DD3CB36C48}" presName="text" presStyleLbl="node1" presStyleIdx="1" presStyleCnt="9" custScaleX="217302">
        <dgm:presLayoutVars>
          <dgm:bulletEnabled val="1"/>
        </dgm:presLayoutVars>
      </dgm:prSet>
      <dgm:spPr/>
      <dgm:t>
        <a:bodyPr/>
        <a:lstStyle/>
        <a:p>
          <a:endParaRPr lang="en-US"/>
        </a:p>
      </dgm:t>
    </dgm:pt>
    <dgm:pt modelId="{C423CEC2-E3B6-4DD7-8D57-B0D324625840}" type="pres">
      <dgm:prSet presAssocID="{78F108C4-C14B-4CB1-A419-BA583D0AC660}" presName="space" presStyleCnt="0"/>
      <dgm:spPr/>
    </dgm:pt>
    <dgm:pt modelId="{CD4FABDA-8566-45F1-BB2E-B5911FAC4B41}" type="pres">
      <dgm:prSet presAssocID="{763F2B2F-326D-4210-BD71-767B12AD98B8}" presName="text" presStyleLbl="node1" presStyleIdx="2" presStyleCnt="9">
        <dgm:presLayoutVars>
          <dgm:bulletEnabled val="1"/>
        </dgm:presLayoutVars>
      </dgm:prSet>
      <dgm:spPr/>
      <dgm:t>
        <a:bodyPr/>
        <a:lstStyle/>
        <a:p>
          <a:endParaRPr lang="en-US"/>
        </a:p>
      </dgm:t>
    </dgm:pt>
    <dgm:pt modelId="{36BDC348-B4B3-4B50-A402-647BD496D7C3}" type="pres">
      <dgm:prSet presAssocID="{47F62578-7979-40E7-949B-CB8F51438142}" presName="space" presStyleCnt="0"/>
      <dgm:spPr/>
    </dgm:pt>
    <dgm:pt modelId="{D9B10F2B-20DD-4BF4-8836-05B58121F55F}" type="pres">
      <dgm:prSet presAssocID="{1DC6BAA4-5860-486C-BBF1-12FA2A90C0BD}" presName="text" presStyleLbl="node1" presStyleIdx="3" presStyleCnt="9" custScaleX="203956">
        <dgm:presLayoutVars>
          <dgm:bulletEnabled val="1"/>
        </dgm:presLayoutVars>
      </dgm:prSet>
      <dgm:spPr/>
      <dgm:t>
        <a:bodyPr/>
        <a:lstStyle/>
        <a:p>
          <a:endParaRPr lang="en-US"/>
        </a:p>
      </dgm:t>
    </dgm:pt>
    <dgm:pt modelId="{F82FFA94-2A83-4817-A1CA-9236F730E046}" type="pres">
      <dgm:prSet presAssocID="{37E789E7-3ED6-4082-8311-4E868424307C}" presName="space" presStyleCnt="0"/>
      <dgm:spPr/>
    </dgm:pt>
    <dgm:pt modelId="{CC71E84C-C34C-457A-8520-698566C86706}" type="pres">
      <dgm:prSet presAssocID="{6A7F9EBE-0950-47B8-974A-0759355FA6E3}" presName="text" presStyleLbl="node1" presStyleIdx="4" presStyleCnt="9" custScaleX="273640">
        <dgm:presLayoutVars>
          <dgm:bulletEnabled val="1"/>
        </dgm:presLayoutVars>
      </dgm:prSet>
      <dgm:spPr/>
      <dgm:t>
        <a:bodyPr/>
        <a:lstStyle/>
        <a:p>
          <a:endParaRPr lang="en-US"/>
        </a:p>
      </dgm:t>
    </dgm:pt>
    <dgm:pt modelId="{6EBBF019-0121-4833-A58B-8B0C54609FFC}" type="pres">
      <dgm:prSet presAssocID="{67783C1B-D81F-42F4-AD47-EB87071F3597}" presName="space" presStyleCnt="0"/>
      <dgm:spPr/>
    </dgm:pt>
    <dgm:pt modelId="{5C97874C-57B0-4F41-AB86-5B50A677466A}" type="pres">
      <dgm:prSet presAssocID="{306BAC2F-4837-4BE1-9DF8-CB289ECFBA97}" presName="text" presStyleLbl="node1" presStyleIdx="5" presStyleCnt="9" custScaleX="160615">
        <dgm:presLayoutVars>
          <dgm:bulletEnabled val="1"/>
        </dgm:presLayoutVars>
      </dgm:prSet>
      <dgm:spPr/>
      <dgm:t>
        <a:bodyPr/>
        <a:lstStyle/>
        <a:p>
          <a:endParaRPr lang="en-US"/>
        </a:p>
      </dgm:t>
    </dgm:pt>
    <dgm:pt modelId="{3F0E3C4C-9127-4822-BE2F-6F64ACC286E7}" type="pres">
      <dgm:prSet presAssocID="{1A66E9E9-CE2F-4988-8A27-016DFC2702B2}" presName="space" presStyleCnt="0"/>
      <dgm:spPr/>
    </dgm:pt>
    <dgm:pt modelId="{862216F1-6637-4422-9791-5A25EEFA1EBB}" type="pres">
      <dgm:prSet presAssocID="{AD9E7625-7C1E-4FD9-A996-58244DAFF575}" presName="text" presStyleLbl="node1" presStyleIdx="6" presStyleCnt="9" custScaleX="194428">
        <dgm:presLayoutVars>
          <dgm:bulletEnabled val="1"/>
        </dgm:presLayoutVars>
      </dgm:prSet>
      <dgm:spPr/>
      <dgm:t>
        <a:bodyPr/>
        <a:lstStyle/>
        <a:p>
          <a:endParaRPr lang="en-US"/>
        </a:p>
      </dgm:t>
    </dgm:pt>
    <dgm:pt modelId="{2A4C929E-F96F-405B-A879-4817A0875304}" type="pres">
      <dgm:prSet presAssocID="{6C7BCF27-85C7-48FD-ACE9-DD4099858AE5}" presName="space" presStyleCnt="0"/>
      <dgm:spPr/>
    </dgm:pt>
    <dgm:pt modelId="{F6ABACDE-2055-465B-B4E2-08449E85DD5B}" type="pres">
      <dgm:prSet presAssocID="{1516AB83-9E98-4000-AB74-A7BAB60874E6}" presName="text" presStyleLbl="node1" presStyleIdx="7" presStyleCnt="9" custScaleX="268665">
        <dgm:presLayoutVars>
          <dgm:bulletEnabled val="1"/>
        </dgm:presLayoutVars>
      </dgm:prSet>
      <dgm:spPr/>
      <dgm:t>
        <a:bodyPr/>
        <a:lstStyle/>
        <a:p>
          <a:endParaRPr lang="en-US"/>
        </a:p>
      </dgm:t>
    </dgm:pt>
    <dgm:pt modelId="{38F1A0E8-C3CB-4E83-8389-FCC7FEEA63CB}" type="pres">
      <dgm:prSet presAssocID="{2FFE45D7-0EDD-4C72-AF09-3858D00689BA}" presName="space" presStyleCnt="0"/>
      <dgm:spPr/>
    </dgm:pt>
    <dgm:pt modelId="{B316494E-4F39-40CE-A983-C815CCD2EC63}" type="pres">
      <dgm:prSet presAssocID="{6D14EEBC-9222-44A0-837D-8E80FE735D9C}" presName="text" presStyleLbl="node1" presStyleIdx="8" presStyleCnt="9" custScaleX="180202">
        <dgm:presLayoutVars>
          <dgm:bulletEnabled val="1"/>
        </dgm:presLayoutVars>
      </dgm:prSet>
      <dgm:spPr/>
      <dgm:t>
        <a:bodyPr/>
        <a:lstStyle/>
        <a:p>
          <a:endParaRPr lang="en-US"/>
        </a:p>
      </dgm:t>
    </dgm:pt>
  </dgm:ptLst>
  <dgm:cxnLst>
    <dgm:cxn modelId="{47746861-3A95-4F5F-8E08-0D80DBB41706}" type="presOf" srcId="{1516AB83-9E98-4000-AB74-A7BAB60874E6}" destId="{F6ABACDE-2055-465B-B4E2-08449E85DD5B}" srcOrd="0" destOrd="0" presId="urn:diagrams.loki3.com/VaryingWidthList"/>
    <dgm:cxn modelId="{9F7A4034-0587-40A1-93FE-9D19ECE28155}" srcId="{1787A40C-D844-4793-B067-19727661B39F}" destId="{1DC6BAA4-5860-486C-BBF1-12FA2A90C0BD}" srcOrd="3" destOrd="0" parTransId="{2B181653-134C-4649-BC0E-DD16535DA1EC}" sibTransId="{37E789E7-3ED6-4082-8311-4E868424307C}"/>
    <dgm:cxn modelId="{DCC0E851-EC7B-402E-8014-A07E5E937648}" srcId="{1787A40C-D844-4793-B067-19727661B39F}" destId="{6D14EEBC-9222-44A0-837D-8E80FE735D9C}" srcOrd="8" destOrd="0" parTransId="{27D9A16B-8CC4-44FB-B498-B9F69EE5A854}" sibTransId="{06ED9E71-25F3-4CFD-8C4A-C2AB6D191F0D}"/>
    <dgm:cxn modelId="{B3A582D8-C582-4F3B-BB69-CD8A2997ABED}" srcId="{1787A40C-D844-4793-B067-19727661B39F}" destId="{AD9E7625-7C1E-4FD9-A996-58244DAFF575}" srcOrd="6" destOrd="0" parTransId="{CBE7C858-84B1-4E58-80BC-036A3B9AEC5D}" sibTransId="{6C7BCF27-85C7-48FD-ACE9-DD4099858AE5}"/>
    <dgm:cxn modelId="{B484F64A-9EAC-4E93-926B-6CDCDC17354B}" type="presOf" srcId="{306BAC2F-4837-4BE1-9DF8-CB289ECFBA97}" destId="{5C97874C-57B0-4F41-AB86-5B50A677466A}" srcOrd="0" destOrd="0" presId="urn:diagrams.loki3.com/VaryingWidthList"/>
    <dgm:cxn modelId="{78561F50-4A99-485E-8301-66717CAE45B7}" srcId="{1787A40C-D844-4793-B067-19727661B39F}" destId="{178C43A5-C093-4C21-972E-8B5766501184}" srcOrd="0" destOrd="0" parTransId="{35100DFC-096D-4EE9-B084-77903C22AC2A}" sibTransId="{CEAC00E2-5BA1-43C0-B570-B333CF99DB83}"/>
    <dgm:cxn modelId="{8B12FDAF-4B0D-4A16-B8E1-FCAB320D9CDF}" type="presOf" srcId="{763F2B2F-326D-4210-BD71-767B12AD98B8}" destId="{CD4FABDA-8566-45F1-BB2E-B5911FAC4B41}" srcOrd="0" destOrd="0" presId="urn:diagrams.loki3.com/VaryingWidthList"/>
    <dgm:cxn modelId="{A551D284-7E40-436A-9AE7-C336476960DB}" srcId="{1787A40C-D844-4793-B067-19727661B39F}" destId="{306BAC2F-4837-4BE1-9DF8-CB289ECFBA97}" srcOrd="5" destOrd="0" parTransId="{5AAE3890-0259-4208-BFF5-AA42D8DDE281}" sibTransId="{1A66E9E9-CE2F-4988-8A27-016DFC2702B2}"/>
    <dgm:cxn modelId="{CE4DD15B-AC1B-48B8-849C-4B2B0790C57E}" srcId="{1787A40C-D844-4793-B067-19727661B39F}" destId="{763F2B2F-326D-4210-BD71-767B12AD98B8}" srcOrd="2" destOrd="0" parTransId="{AEEADB08-7C9E-4298-B9CD-C31EA76DB2F1}" sibTransId="{47F62578-7979-40E7-949B-CB8F51438142}"/>
    <dgm:cxn modelId="{BC4CB71C-5A45-424D-BAF3-5CFDF3440423}" type="presOf" srcId="{6A7F9EBE-0950-47B8-974A-0759355FA6E3}" destId="{CC71E84C-C34C-457A-8520-698566C86706}" srcOrd="0" destOrd="0" presId="urn:diagrams.loki3.com/VaryingWidthList"/>
    <dgm:cxn modelId="{EAF9477E-0A3B-4445-BF99-734224218B62}" type="presOf" srcId="{178C43A5-C093-4C21-972E-8B5766501184}" destId="{A8D17D69-E4F1-4F60-B36C-80AF6629BD51}" srcOrd="0" destOrd="0" presId="urn:diagrams.loki3.com/VaryingWidthList"/>
    <dgm:cxn modelId="{0AADFCF8-FAD0-4566-B424-AB1D9158D9E0}" type="presOf" srcId="{AD9E7625-7C1E-4FD9-A996-58244DAFF575}" destId="{862216F1-6637-4422-9791-5A25EEFA1EBB}" srcOrd="0" destOrd="0" presId="urn:diagrams.loki3.com/VaryingWidthList"/>
    <dgm:cxn modelId="{654F46DD-0312-40A5-8807-79C2A8944C3C}" type="presOf" srcId="{6D14EEBC-9222-44A0-837D-8E80FE735D9C}" destId="{B316494E-4F39-40CE-A983-C815CCD2EC63}" srcOrd="0" destOrd="0" presId="urn:diagrams.loki3.com/VaryingWidthList"/>
    <dgm:cxn modelId="{51EB888D-7FE9-415C-A529-93F21BAE4BD3}" type="presOf" srcId="{1DC6BAA4-5860-486C-BBF1-12FA2A90C0BD}" destId="{D9B10F2B-20DD-4BF4-8836-05B58121F55F}" srcOrd="0" destOrd="0" presId="urn:diagrams.loki3.com/VaryingWidthList"/>
    <dgm:cxn modelId="{FFF97AFB-DCD7-4242-8B2A-B421830AEB90}" srcId="{1787A40C-D844-4793-B067-19727661B39F}" destId="{6A7F9EBE-0950-47B8-974A-0759355FA6E3}" srcOrd="4" destOrd="0" parTransId="{E67C1CFB-BEB7-451C-8842-F18A7777028E}" sibTransId="{67783C1B-D81F-42F4-AD47-EB87071F3597}"/>
    <dgm:cxn modelId="{7CF0A60F-9B21-4F1B-9B52-9E57796B222F}" type="presOf" srcId="{1787A40C-D844-4793-B067-19727661B39F}" destId="{68A39F7C-5DC1-46A8-9836-DE24789F1B5D}" srcOrd="0" destOrd="0" presId="urn:diagrams.loki3.com/VaryingWidthList"/>
    <dgm:cxn modelId="{2C9F02BD-7CC9-494E-81A5-895B13E1260D}" type="presOf" srcId="{5C135908-76D6-4A5F-B90A-59DD3CB36C48}" destId="{9C2AD656-EAB2-4E9B-957B-C83AE3911DC6}" srcOrd="0" destOrd="0" presId="urn:diagrams.loki3.com/VaryingWidthList"/>
    <dgm:cxn modelId="{3E758474-60DE-4D67-9C3B-72AFA66B1F32}" srcId="{1787A40C-D844-4793-B067-19727661B39F}" destId="{5C135908-76D6-4A5F-B90A-59DD3CB36C48}" srcOrd="1" destOrd="0" parTransId="{6A5DD798-DC6A-48AE-B738-9F5547AB0FEC}" sibTransId="{78F108C4-C14B-4CB1-A419-BA583D0AC660}"/>
    <dgm:cxn modelId="{94F500C9-3B98-4AC2-99D9-0B11AF47227E}" srcId="{1787A40C-D844-4793-B067-19727661B39F}" destId="{1516AB83-9E98-4000-AB74-A7BAB60874E6}" srcOrd="7" destOrd="0" parTransId="{16D9F0E6-58AB-4076-A48F-F682F69FC4C0}" sibTransId="{2FFE45D7-0EDD-4C72-AF09-3858D00689BA}"/>
    <dgm:cxn modelId="{CF0F8320-884C-4A2B-A8BE-E351CDFA0191}" type="presParOf" srcId="{68A39F7C-5DC1-46A8-9836-DE24789F1B5D}" destId="{A8D17D69-E4F1-4F60-B36C-80AF6629BD51}" srcOrd="0" destOrd="0" presId="urn:diagrams.loki3.com/VaryingWidthList"/>
    <dgm:cxn modelId="{C7A7D025-7693-4930-83BB-19381DDE0653}" type="presParOf" srcId="{68A39F7C-5DC1-46A8-9836-DE24789F1B5D}" destId="{93B8F32D-8A32-495E-8C87-C08620C1D61E}" srcOrd="1" destOrd="0" presId="urn:diagrams.loki3.com/VaryingWidthList"/>
    <dgm:cxn modelId="{A23EAD72-1476-4A85-92B7-3F022166202C}" type="presParOf" srcId="{68A39F7C-5DC1-46A8-9836-DE24789F1B5D}" destId="{9C2AD656-EAB2-4E9B-957B-C83AE3911DC6}" srcOrd="2" destOrd="0" presId="urn:diagrams.loki3.com/VaryingWidthList"/>
    <dgm:cxn modelId="{1168551B-ED67-4D7A-8F07-9EABB4FF7E00}" type="presParOf" srcId="{68A39F7C-5DC1-46A8-9836-DE24789F1B5D}" destId="{C423CEC2-E3B6-4DD7-8D57-B0D324625840}" srcOrd="3" destOrd="0" presId="urn:diagrams.loki3.com/VaryingWidthList"/>
    <dgm:cxn modelId="{B31E92C7-C059-42B6-A01C-CF5AA0125AFE}" type="presParOf" srcId="{68A39F7C-5DC1-46A8-9836-DE24789F1B5D}" destId="{CD4FABDA-8566-45F1-BB2E-B5911FAC4B41}" srcOrd="4" destOrd="0" presId="urn:diagrams.loki3.com/VaryingWidthList"/>
    <dgm:cxn modelId="{1C07F2EA-4BC2-4782-B5E6-8B4F4EB62A9B}" type="presParOf" srcId="{68A39F7C-5DC1-46A8-9836-DE24789F1B5D}" destId="{36BDC348-B4B3-4B50-A402-647BD496D7C3}" srcOrd="5" destOrd="0" presId="urn:diagrams.loki3.com/VaryingWidthList"/>
    <dgm:cxn modelId="{35D40021-1025-4E8C-88F6-5FBA8C943A92}" type="presParOf" srcId="{68A39F7C-5DC1-46A8-9836-DE24789F1B5D}" destId="{D9B10F2B-20DD-4BF4-8836-05B58121F55F}" srcOrd="6" destOrd="0" presId="urn:diagrams.loki3.com/VaryingWidthList"/>
    <dgm:cxn modelId="{207DB667-CF11-4225-9E10-9347609E2A56}" type="presParOf" srcId="{68A39F7C-5DC1-46A8-9836-DE24789F1B5D}" destId="{F82FFA94-2A83-4817-A1CA-9236F730E046}" srcOrd="7" destOrd="0" presId="urn:diagrams.loki3.com/VaryingWidthList"/>
    <dgm:cxn modelId="{A7D3DC11-03B6-41D4-A30E-F2A2EE4A6404}" type="presParOf" srcId="{68A39F7C-5DC1-46A8-9836-DE24789F1B5D}" destId="{CC71E84C-C34C-457A-8520-698566C86706}" srcOrd="8" destOrd="0" presId="urn:diagrams.loki3.com/VaryingWidthList"/>
    <dgm:cxn modelId="{E392E88B-7036-4456-B016-EC28F1B0C334}" type="presParOf" srcId="{68A39F7C-5DC1-46A8-9836-DE24789F1B5D}" destId="{6EBBF019-0121-4833-A58B-8B0C54609FFC}" srcOrd="9" destOrd="0" presId="urn:diagrams.loki3.com/VaryingWidthList"/>
    <dgm:cxn modelId="{A6862659-085C-4123-A88D-F619648547F8}" type="presParOf" srcId="{68A39F7C-5DC1-46A8-9836-DE24789F1B5D}" destId="{5C97874C-57B0-4F41-AB86-5B50A677466A}" srcOrd="10" destOrd="0" presId="urn:diagrams.loki3.com/VaryingWidthList"/>
    <dgm:cxn modelId="{44AA8DFE-D442-4F05-9B4A-30A5DB3CF129}" type="presParOf" srcId="{68A39F7C-5DC1-46A8-9836-DE24789F1B5D}" destId="{3F0E3C4C-9127-4822-BE2F-6F64ACC286E7}" srcOrd="11" destOrd="0" presId="urn:diagrams.loki3.com/VaryingWidthList"/>
    <dgm:cxn modelId="{8E4A8030-695E-4D2D-A12E-B753417DA246}" type="presParOf" srcId="{68A39F7C-5DC1-46A8-9836-DE24789F1B5D}" destId="{862216F1-6637-4422-9791-5A25EEFA1EBB}" srcOrd="12" destOrd="0" presId="urn:diagrams.loki3.com/VaryingWidthList"/>
    <dgm:cxn modelId="{C0857406-3B95-451F-A878-CCAD8589EBF9}" type="presParOf" srcId="{68A39F7C-5DC1-46A8-9836-DE24789F1B5D}" destId="{2A4C929E-F96F-405B-A879-4817A0875304}" srcOrd="13" destOrd="0" presId="urn:diagrams.loki3.com/VaryingWidthList"/>
    <dgm:cxn modelId="{0A192FC3-62C1-4D13-A7B7-114C9167F581}" type="presParOf" srcId="{68A39F7C-5DC1-46A8-9836-DE24789F1B5D}" destId="{F6ABACDE-2055-465B-B4E2-08449E85DD5B}" srcOrd="14" destOrd="0" presId="urn:diagrams.loki3.com/VaryingWidthList"/>
    <dgm:cxn modelId="{51D532D0-1545-4EC9-ABEC-0BA6BD308BE4}" type="presParOf" srcId="{68A39F7C-5DC1-46A8-9836-DE24789F1B5D}" destId="{38F1A0E8-C3CB-4E83-8389-FCC7FEEA63CB}" srcOrd="15" destOrd="0" presId="urn:diagrams.loki3.com/VaryingWidthList"/>
    <dgm:cxn modelId="{98E7385F-8308-4F37-8C2A-71111CBE942E}" type="presParOf" srcId="{68A39F7C-5DC1-46A8-9836-DE24789F1B5D}" destId="{B316494E-4F39-40CE-A983-C815CCD2EC63}" srcOrd="16"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F8507-9708-4F19-9AAE-F5FCDDC7627C}" type="datetimeFigureOut">
              <a:rPr lang="en-US" smtClean="0"/>
              <a:t>06-Mar-14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327162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F8507-9708-4F19-9AAE-F5FCDDC7627C}" type="datetimeFigureOut">
              <a:rPr lang="en-US" smtClean="0"/>
              <a:t>06-Mar-14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153513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F8507-9708-4F19-9AAE-F5FCDDC7627C}" type="datetimeFigureOut">
              <a:rPr lang="en-US" smtClean="0"/>
              <a:t>06-Mar-14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360514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F8507-9708-4F19-9AAE-F5FCDDC7627C}" type="datetimeFigureOut">
              <a:rPr lang="en-US" smtClean="0"/>
              <a:t>06-Mar-14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137189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FF8507-9708-4F19-9AAE-F5FCDDC7627C}" type="datetimeFigureOut">
              <a:rPr lang="en-US" smtClean="0"/>
              <a:t>06-Mar-14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19358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FF8507-9708-4F19-9AAE-F5FCDDC7627C}" type="datetimeFigureOut">
              <a:rPr lang="en-US" smtClean="0"/>
              <a:t>06-Mar-14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122854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FF8507-9708-4F19-9AAE-F5FCDDC7627C}" type="datetimeFigureOut">
              <a:rPr lang="en-US" smtClean="0"/>
              <a:t>06-Mar-14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57960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FF8507-9708-4F19-9AAE-F5FCDDC7627C}" type="datetimeFigureOut">
              <a:rPr lang="en-US" smtClean="0"/>
              <a:t>06-Mar-14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79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F8507-9708-4F19-9AAE-F5FCDDC7627C}" type="datetimeFigureOut">
              <a:rPr lang="en-US" smtClean="0"/>
              <a:t>06-Mar-14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263362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F8507-9708-4F19-9AAE-F5FCDDC7627C}" type="datetimeFigureOut">
              <a:rPr lang="en-US" smtClean="0"/>
              <a:t>06-Mar-14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336929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F8507-9708-4F19-9AAE-F5FCDDC7627C}" type="datetimeFigureOut">
              <a:rPr lang="en-US" smtClean="0"/>
              <a:t>06-Mar-14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FA0E1-0F0B-4057-92B0-E1556F425B66}" type="slidenum">
              <a:rPr lang="en-US" smtClean="0"/>
              <a:t>‹#›</a:t>
            </a:fld>
            <a:endParaRPr lang="en-US"/>
          </a:p>
        </p:txBody>
      </p:sp>
    </p:spTree>
    <p:extLst>
      <p:ext uri="{BB962C8B-B14F-4D97-AF65-F5344CB8AC3E}">
        <p14:creationId xmlns:p14="http://schemas.microsoft.com/office/powerpoint/2010/main" val="50213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F8507-9708-4F19-9AAE-F5FCDDC7627C}" type="datetimeFigureOut">
              <a:rPr lang="en-US" smtClean="0"/>
              <a:t>06-Mar-14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FA0E1-0F0B-4057-92B0-E1556F425B66}" type="slidenum">
              <a:rPr lang="en-US" smtClean="0"/>
              <a:t>‹#›</a:t>
            </a:fld>
            <a:endParaRPr lang="en-US"/>
          </a:p>
        </p:txBody>
      </p:sp>
    </p:spTree>
    <p:extLst>
      <p:ext uri="{BB962C8B-B14F-4D97-AF65-F5344CB8AC3E}">
        <p14:creationId xmlns:p14="http://schemas.microsoft.com/office/powerpoint/2010/main" val="271253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obiledevices.about.com/od/additionalresources/a/Cloud-Computing-Is-It-Really-All-That-Beneficial.htm" TargetMode="External"/><Relationship Id="rId2" Type="http://schemas.openxmlformats.org/officeDocument/2006/relationships/hyperlink" Target="http://www.pcmag.com/article2/0,2817,2372165,00.asp" TargetMode="External"/><Relationship Id="rId1" Type="http://schemas.openxmlformats.org/officeDocument/2006/relationships/slideLayout" Target="../slideLayouts/slideLayout2.xml"/><Relationship Id="rId6" Type="http://schemas.openxmlformats.org/officeDocument/2006/relationships/hyperlink" Target="http://en.wikipedia.org/wiki/Cloud_computing" TargetMode="External"/><Relationship Id="rId5" Type="http://schemas.openxmlformats.org/officeDocument/2006/relationships/hyperlink" Target="http://sbinfocanada.about.com/od/itmanagement/a/Cloud-Computing-Disadvantages.htm" TargetMode="External"/><Relationship Id="rId4" Type="http://schemas.openxmlformats.org/officeDocument/2006/relationships/hyperlink" Target="http://www.wikinvest.com/concept/Cloud_Computing"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0991" y="747769"/>
            <a:ext cx="8730018" cy="5628468"/>
          </a:xfrm>
          <a:prstGeom prst="rect">
            <a:avLst/>
          </a:prstGeom>
        </p:spPr>
      </p:pic>
      <p:sp>
        <p:nvSpPr>
          <p:cNvPr id="2" name="Title 1"/>
          <p:cNvSpPr>
            <a:spLocks noGrp="1"/>
          </p:cNvSpPr>
          <p:nvPr>
            <p:ph type="ctrTitle"/>
          </p:nvPr>
        </p:nvSpPr>
        <p:spPr>
          <a:xfrm>
            <a:off x="1524000" y="1122363"/>
            <a:ext cx="9144000" cy="107168"/>
          </a:xfrm>
        </p:spPr>
        <p:txBody>
          <a:bodyPr>
            <a:normAutofit fontScale="90000"/>
          </a:bodyPr>
          <a:lstStyle/>
          <a:p>
            <a:endParaRPr lang="en-US" dirty="0"/>
          </a:p>
        </p:txBody>
      </p:sp>
      <p:sp>
        <p:nvSpPr>
          <p:cNvPr id="5" name="TextBox 4"/>
          <p:cNvSpPr txBox="1"/>
          <p:nvPr/>
        </p:nvSpPr>
        <p:spPr>
          <a:xfrm>
            <a:off x="7427742" y="6006905"/>
            <a:ext cx="184731" cy="369332"/>
          </a:xfrm>
          <a:prstGeom prst="rect">
            <a:avLst/>
          </a:prstGeom>
          <a:noFill/>
        </p:spPr>
        <p:txBody>
          <a:bodyPr wrap="none" rtlCol="0">
            <a:spAutoFit/>
          </a:bodyPr>
          <a:lstStyle/>
          <a:p>
            <a:endParaRPr lang="en-US" dirty="0"/>
          </a:p>
        </p:txBody>
      </p:sp>
      <p:sp>
        <p:nvSpPr>
          <p:cNvPr id="6" name="Rectangle 5"/>
          <p:cNvSpPr/>
          <p:nvPr/>
        </p:nvSpPr>
        <p:spPr>
          <a:xfrm>
            <a:off x="8408082" y="5288340"/>
            <a:ext cx="3197477" cy="1569660"/>
          </a:xfrm>
          <a:prstGeom prst="rect">
            <a:avLst/>
          </a:prstGeom>
          <a:noFill/>
        </p:spPr>
        <p:txBody>
          <a:bodyPr wrap="none" lIns="91440" tIns="45720" rIns="91440" bIns="45720">
            <a:spAutoFit/>
          </a:bodyPr>
          <a:lstStyle/>
          <a:p>
            <a:pPr algn="ctr"/>
            <a:r>
              <a:rPr lang="en-US" sz="4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Created </a:t>
            </a:r>
            <a:r>
              <a:rPr lang="en-US" sz="48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 </a:t>
            </a:r>
            <a:r>
              <a:rPr lang="en-US" sz="48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sz="4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83432405"/>
      </p:ext>
    </p:extLst>
  </p:cSld>
  <p:clrMapOvr>
    <a:masterClrMapping/>
  </p:clrMapOvr>
  <mc:AlternateContent xmlns:mc="http://schemas.openxmlformats.org/markup-compatibility/2006" xmlns:p14="http://schemas.microsoft.com/office/powerpoint/2010/main">
    <mc:Choice Requires="p14">
      <p:transition spd="slow" p14:dur="2000" advTm="5338"/>
    </mc:Choice>
    <mc:Fallback xmlns="">
      <p:transition spd="slow" advTm="533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Advantages-</a:t>
            </a:r>
            <a:r>
              <a:rPr lang="en-US" u="sng" dirty="0" err="1" smtClean="0"/>
              <a:t>PaaS</a:t>
            </a:r>
            <a:endParaRPr lang="en-US" dirty="0"/>
          </a:p>
        </p:txBody>
      </p:sp>
      <p:sp>
        <p:nvSpPr>
          <p:cNvPr id="3" name="Content Placeholder 2"/>
          <p:cNvSpPr>
            <a:spLocks noGrp="1"/>
          </p:cNvSpPr>
          <p:nvPr>
            <p:ph idx="1"/>
          </p:nvPr>
        </p:nvSpPr>
        <p:spPr/>
        <p:txBody>
          <a:bodyPr/>
          <a:lstStyle/>
          <a:p>
            <a:pPr marL="0" indent="0">
              <a:buNone/>
            </a:pPr>
            <a:r>
              <a:rPr lang="en-US" dirty="0" smtClean="0"/>
              <a:t>Advantages of using </a:t>
            </a:r>
            <a:r>
              <a:rPr lang="en-US" dirty="0" err="1" smtClean="0"/>
              <a:t>PaaS</a:t>
            </a:r>
            <a:r>
              <a:rPr lang="en-US" dirty="0" smtClean="0"/>
              <a:t> are:</a:t>
            </a:r>
          </a:p>
          <a:p>
            <a:r>
              <a:rPr lang="en-US" dirty="0" smtClean="0"/>
              <a:t>possibility to change and upgrade the characteristics and components of operating system,</a:t>
            </a:r>
          </a:p>
          <a:p>
            <a:r>
              <a:rPr lang="en-US" dirty="0" smtClean="0"/>
              <a:t>easier collaboration with specialist over the word,</a:t>
            </a:r>
          </a:p>
          <a:p>
            <a:r>
              <a:rPr lang="en-US" dirty="0" smtClean="0"/>
              <a:t>opportunity to use resources that are over the national border without crossing it,</a:t>
            </a:r>
          </a:p>
          <a:p>
            <a:r>
              <a:rPr lang="en-US" dirty="0" smtClean="0"/>
              <a:t>overall cost reduction by minimizing the expenses of hardware and programming tools, incompatibility problems and so on.</a:t>
            </a:r>
            <a:endParaRPr lang="en-US" dirty="0"/>
          </a:p>
        </p:txBody>
      </p:sp>
    </p:spTree>
    <p:extLst>
      <p:ext uri="{BB962C8B-B14F-4D97-AF65-F5344CB8AC3E}">
        <p14:creationId xmlns:p14="http://schemas.microsoft.com/office/powerpoint/2010/main" val="114604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Disadvantages-</a:t>
            </a:r>
            <a:r>
              <a:rPr lang="en-US" u="sng" dirty="0" err="1" smtClean="0"/>
              <a:t>PaaS</a:t>
            </a:r>
            <a:endParaRPr lang="en-US" u="sng" dirty="0"/>
          </a:p>
        </p:txBody>
      </p:sp>
      <p:sp>
        <p:nvSpPr>
          <p:cNvPr id="3" name="Content Placeholder 2"/>
          <p:cNvSpPr>
            <a:spLocks noGrp="1"/>
          </p:cNvSpPr>
          <p:nvPr>
            <p:ph idx="1"/>
          </p:nvPr>
        </p:nvSpPr>
        <p:spPr/>
        <p:txBody>
          <a:bodyPr/>
          <a:lstStyle/>
          <a:p>
            <a:pPr marL="0" indent="0">
              <a:buNone/>
            </a:pPr>
            <a:r>
              <a:rPr lang="en-US" dirty="0"/>
              <a:t>Disadvantages of using </a:t>
            </a:r>
            <a:r>
              <a:rPr lang="en-US" dirty="0" err="1"/>
              <a:t>PaaS</a:t>
            </a:r>
            <a:r>
              <a:rPr lang="en-US" dirty="0"/>
              <a:t> are</a:t>
            </a:r>
            <a:r>
              <a:rPr lang="en-US" dirty="0" smtClean="0"/>
              <a:t>:</a:t>
            </a:r>
          </a:p>
          <a:p>
            <a:pPr marL="0" indent="0">
              <a:buNone/>
            </a:pPr>
            <a:endParaRPr lang="en-US" dirty="0" smtClean="0"/>
          </a:p>
          <a:p>
            <a:r>
              <a:rPr lang="en-US" dirty="0" smtClean="0"/>
              <a:t>some </a:t>
            </a:r>
            <a:r>
              <a:rPr lang="en-US" dirty="0"/>
              <a:t>providers may not allow moving developed software out of his platform (security issues</a:t>
            </a:r>
            <a:r>
              <a:rPr lang="en-US" dirty="0" smtClean="0"/>
              <a:t>),</a:t>
            </a:r>
          </a:p>
          <a:p>
            <a:endParaRPr lang="en-US" dirty="0"/>
          </a:p>
          <a:p>
            <a:r>
              <a:rPr lang="en-US" dirty="0"/>
              <a:t>flexibility of this service may still be insufficient in meeting the needs of users, whose requirements are constantly changing.</a:t>
            </a:r>
          </a:p>
          <a:p>
            <a:endParaRPr lang="en-US" dirty="0"/>
          </a:p>
        </p:txBody>
      </p:sp>
    </p:spTree>
    <p:extLst>
      <p:ext uri="{BB962C8B-B14F-4D97-AF65-F5344CB8AC3E}">
        <p14:creationId xmlns:p14="http://schemas.microsoft.com/office/powerpoint/2010/main" val="1069187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Software as a Service (</a:t>
            </a:r>
            <a:r>
              <a:rPr lang="en-US" u="sng" dirty="0" err="1" smtClean="0"/>
              <a:t>SaaS</a:t>
            </a:r>
            <a:r>
              <a:rPr lang="en-US" u="sng" dirty="0" smtClean="0"/>
              <a:t>)</a:t>
            </a:r>
            <a:endParaRPr lang="en-US" u="sng" dirty="0"/>
          </a:p>
        </p:txBody>
      </p:sp>
      <p:sp>
        <p:nvSpPr>
          <p:cNvPr id="3" name="Content Placeholder 2"/>
          <p:cNvSpPr>
            <a:spLocks noGrp="1"/>
          </p:cNvSpPr>
          <p:nvPr>
            <p:ph idx="1"/>
          </p:nvPr>
        </p:nvSpPr>
        <p:spPr/>
        <p:txBody>
          <a:bodyPr/>
          <a:lstStyle/>
          <a:p>
            <a:pPr marL="0" indent="0">
              <a:buNone/>
            </a:pPr>
            <a:r>
              <a:rPr lang="en-US" dirty="0" smtClean="0"/>
              <a:t>Software as a Service (</a:t>
            </a:r>
            <a:r>
              <a:rPr lang="en-US" dirty="0" err="1" smtClean="0"/>
              <a:t>SaaS</a:t>
            </a:r>
            <a:r>
              <a:rPr lang="en-US" dirty="0" smtClean="0"/>
              <a:t>) is a cloud computing model, which hosts various software applications and makes them available to customers over the Internet or other network. </a:t>
            </a:r>
          </a:p>
          <a:p>
            <a:pPr marL="0" indent="0">
              <a:buNone/>
            </a:pPr>
            <a:endParaRPr lang="en-US" dirty="0"/>
          </a:p>
          <a:p>
            <a:pPr marL="0" indent="0">
              <a:buNone/>
            </a:pPr>
            <a:r>
              <a:rPr lang="en-US" dirty="0" smtClean="0"/>
              <a:t>There are two main software delivery models for </a:t>
            </a:r>
            <a:r>
              <a:rPr lang="en-US" dirty="0" err="1" smtClean="0"/>
              <a:t>SaaS</a:t>
            </a:r>
            <a:r>
              <a:rPr lang="en-US" dirty="0" smtClean="0"/>
              <a:t>:</a:t>
            </a:r>
          </a:p>
          <a:p>
            <a:r>
              <a:rPr lang="en-US" dirty="0" smtClean="0"/>
              <a:t>to give an online access to a single copy of an application,</a:t>
            </a:r>
          </a:p>
          <a:p>
            <a:r>
              <a:rPr lang="en-US" dirty="0" smtClean="0"/>
              <a:t>to host commercially available software and deliver it over Internet.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380" y="0"/>
            <a:ext cx="1442232" cy="1361281"/>
          </a:xfrm>
          <a:prstGeom prst="rect">
            <a:avLst/>
          </a:prstGeom>
        </p:spPr>
      </p:pic>
    </p:spTree>
    <p:extLst>
      <p:ext uri="{BB962C8B-B14F-4D97-AF65-F5344CB8AC3E}">
        <p14:creationId xmlns:p14="http://schemas.microsoft.com/office/powerpoint/2010/main" val="129429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Advantages-</a:t>
            </a:r>
            <a:r>
              <a:rPr lang="en-US" u="sng" dirty="0" err="1" smtClean="0"/>
              <a:t>SaaS</a:t>
            </a:r>
            <a:endParaRPr lang="en-US" dirty="0"/>
          </a:p>
        </p:txBody>
      </p:sp>
      <p:sp>
        <p:nvSpPr>
          <p:cNvPr id="3" name="Content Placeholder 2"/>
          <p:cNvSpPr>
            <a:spLocks noGrp="1"/>
          </p:cNvSpPr>
          <p:nvPr>
            <p:ph idx="1"/>
          </p:nvPr>
        </p:nvSpPr>
        <p:spPr/>
        <p:txBody>
          <a:bodyPr/>
          <a:lstStyle/>
          <a:p>
            <a:pPr marL="0" indent="0">
              <a:buNone/>
            </a:pPr>
            <a:r>
              <a:rPr lang="en-US" dirty="0" smtClean="0"/>
              <a:t>The main advantages of </a:t>
            </a:r>
            <a:r>
              <a:rPr lang="en-US" dirty="0" err="1" smtClean="0"/>
              <a:t>SaaS</a:t>
            </a:r>
            <a:r>
              <a:rPr lang="en-US" dirty="0" smtClean="0"/>
              <a:t> model are:</a:t>
            </a:r>
          </a:p>
          <a:p>
            <a:pPr marL="0" indent="0">
              <a:buNone/>
            </a:pPr>
            <a:endParaRPr lang="en-US" dirty="0" smtClean="0"/>
          </a:p>
          <a:p>
            <a:r>
              <a:rPr lang="en-US" dirty="0" smtClean="0"/>
              <a:t>no concerns about software buying (licenses), installing and maintaining,</a:t>
            </a:r>
          </a:p>
          <a:p>
            <a:r>
              <a:rPr lang="en-US" dirty="0" smtClean="0"/>
              <a:t>automatic updates and patch management,</a:t>
            </a:r>
          </a:p>
          <a:p>
            <a:r>
              <a:rPr lang="en-US" dirty="0" smtClean="0"/>
              <a:t>automation of administrative tasks,</a:t>
            </a:r>
          </a:p>
          <a:p>
            <a:r>
              <a:rPr lang="en-US" dirty="0" smtClean="0"/>
              <a:t>easier collaboration with other users – everyone has the same version of software,</a:t>
            </a:r>
          </a:p>
          <a:p>
            <a:r>
              <a:rPr lang="en-US" dirty="0" smtClean="0"/>
              <a:t>world-wide access.</a:t>
            </a:r>
            <a:endParaRPr lang="en-US" dirty="0"/>
          </a:p>
        </p:txBody>
      </p:sp>
    </p:spTree>
    <p:extLst>
      <p:ext uri="{BB962C8B-B14F-4D97-AF65-F5344CB8AC3E}">
        <p14:creationId xmlns:p14="http://schemas.microsoft.com/office/powerpoint/2010/main" val="241618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3"/>
            <a:ext cx="10515600" cy="1255593"/>
          </a:xfrm>
        </p:spPr>
        <p:txBody>
          <a:bodyPr/>
          <a:lstStyle/>
          <a:p>
            <a:pPr algn="ctr"/>
            <a:r>
              <a:rPr lang="en-US" u="sng" dirty="0" smtClean="0"/>
              <a:t>Disadvantages-</a:t>
            </a:r>
            <a:r>
              <a:rPr lang="en-US" u="sng" dirty="0" err="1" smtClean="0"/>
              <a:t>SaaS</a:t>
            </a:r>
            <a:endParaRPr lang="en-US" u="sng" dirty="0"/>
          </a:p>
        </p:txBody>
      </p:sp>
      <p:sp>
        <p:nvSpPr>
          <p:cNvPr id="3" name="Content Placeholder 2"/>
          <p:cNvSpPr>
            <a:spLocks noGrp="1"/>
          </p:cNvSpPr>
          <p:nvPr>
            <p:ph idx="1"/>
          </p:nvPr>
        </p:nvSpPr>
        <p:spPr>
          <a:xfrm>
            <a:off x="838200" y="1487606"/>
            <a:ext cx="10515600" cy="5090615"/>
          </a:xfrm>
        </p:spPr>
        <p:txBody>
          <a:bodyPr>
            <a:normAutofit fontScale="92500" lnSpcReduction="20000"/>
          </a:bodyPr>
          <a:lstStyle/>
          <a:p>
            <a:pPr marL="0" indent="0">
              <a:buNone/>
            </a:pPr>
            <a:r>
              <a:rPr lang="en-US" dirty="0" smtClean="0"/>
              <a:t>Disadvantages of </a:t>
            </a:r>
            <a:r>
              <a:rPr lang="en-US" dirty="0" err="1" smtClean="0"/>
              <a:t>SaaS</a:t>
            </a:r>
            <a:r>
              <a:rPr lang="en-US" dirty="0" smtClean="0"/>
              <a:t> (Software as a Service) </a:t>
            </a:r>
          </a:p>
          <a:p>
            <a:endParaRPr lang="en-US" dirty="0" smtClean="0"/>
          </a:p>
          <a:p>
            <a:r>
              <a:rPr lang="en-US" dirty="0" smtClean="0"/>
              <a:t>Security Issue: As data is stored on cloud, security becomes a major issue.</a:t>
            </a:r>
          </a:p>
          <a:p>
            <a:endParaRPr lang="en-US" dirty="0" smtClean="0"/>
          </a:p>
          <a:p>
            <a:r>
              <a:rPr lang="en-US" dirty="0" smtClean="0"/>
              <a:t>Latency Issue: Again as data is stored in cloud far away from end user, it may take more transactional time as compared to traditional approach.</a:t>
            </a:r>
          </a:p>
          <a:p>
            <a:endParaRPr lang="en-US" dirty="0" smtClean="0"/>
          </a:p>
          <a:p>
            <a:r>
              <a:rPr lang="en-US" dirty="0" smtClean="0"/>
              <a:t>Total Dependency on Internet: Relying on an Internet connection means that data is transferred to and from a </a:t>
            </a:r>
            <a:r>
              <a:rPr lang="en-US" dirty="0" err="1" smtClean="0"/>
              <a:t>SaaS</a:t>
            </a:r>
            <a:r>
              <a:rPr lang="en-US" dirty="0" smtClean="0"/>
              <a:t> firm at Internet speeds, rather than the potentially higher speeds of a firm’s internal network.</a:t>
            </a:r>
          </a:p>
          <a:p>
            <a:endParaRPr lang="en-US" dirty="0" smtClean="0"/>
          </a:p>
          <a:p>
            <a:r>
              <a:rPr lang="en-US" dirty="0" smtClean="0"/>
              <a:t>Switching between </a:t>
            </a:r>
            <a:r>
              <a:rPr lang="en-US" dirty="0" err="1" smtClean="0"/>
              <a:t>SaaS</a:t>
            </a:r>
            <a:r>
              <a:rPr lang="en-US" dirty="0" smtClean="0"/>
              <a:t> vendors is difficult: Switching </a:t>
            </a:r>
            <a:r>
              <a:rPr lang="en-US" dirty="0" err="1" smtClean="0"/>
              <a:t>SaaS</a:t>
            </a:r>
            <a:r>
              <a:rPr lang="en-US" dirty="0" smtClean="0"/>
              <a:t> vendors may involve the slow and difficult task of transferring very large data files over the Internet.</a:t>
            </a:r>
            <a:endParaRPr lang="en-US" dirty="0"/>
          </a:p>
        </p:txBody>
      </p:sp>
    </p:spTree>
    <p:extLst>
      <p:ext uri="{BB962C8B-B14F-4D97-AF65-F5344CB8AC3E}">
        <p14:creationId xmlns:p14="http://schemas.microsoft.com/office/powerpoint/2010/main" val="398449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806" y="0"/>
            <a:ext cx="3550293" cy="430393"/>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296616"/>
              </p:ext>
            </p:extLst>
          </p:nvPr>
        </p:nvGraphicFramePr>
        <p:xfrm>
          <a:off x="838201" y="1336431"/>
          <a:ext cx="2847534" cy="513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47050568"/>
              </p:ext>
            </p:extLst>
          </p:nvPr>
        </p:nvGraphicFramePr>
        <p:xfrm>
          <a:off x="8488618" y="1420836"/>
          <a:ext cx="2865182" cy="50925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94331208"/>
              </p:ext>
            </p:extLst>
          </p:nvPr>
        </p:nvGraphicFramePr>
        <p:xfrm>
          <a:off x="4733986" y="1359877"/>
          <a:ext cx="2866291" cy="50878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Left Brace 8"/>
          <p:cNvSpPr/>
          <p:nvPr/>
        </p:nvSpPr>
        <p:spPr>
          <a:xfrm>
            <a:off x="4388493" y="1406769"/>
            <a:ext cx="335007" cy="394344"/>
          </a:xfrm>
          <a:prstGeom prst="leftBrace">
            <a:avLst/>
          </a:prstGeom>
          <a:noFill/>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rot="16200000">
            <a:off x="-478026" y="2056921"/>
            <a:ext cx="1672278" cy="400110"/>
          </a:xfrm>
          <a:prstGeom prst="rect">
            <a:avLst/>
          </a:prstGeom>
          <a:noFill/>
        </p:spPr>
        <p:txBody>
          <a:bodyPr wrap="square" rtlCol="0">
            <a:spAutoFit/>
          </a:bodyPr>
          <a:lstStyle/>
          <a:p>
            <a:r>
              <a:rPr lang="en-US" sz="2000" dirty="0" smtClean="0"/>
              <a:t>You Manage</a:t>
            </a:r>
            <a:endParaRPr lang="en-US" sz="2000" dirty="0"/>
          </a:p>
        </p:txBody>
      </p:sp>
      <p:sp>
        <p:nvSpPr>
          <p:cNvPr id="12" name="TextBox 11"/>
          <p:cNvSpPr txBox="1"/>
          <p:nvPr/>
        </p:nvSpPr>
        <p:spPr>
          <a:xfrm rot="16200000">
            <a:off x="3415917" y="1431602"/>
            <a:ext cx="1672278" cy="400110"/>
          </a:xfrm>
          <a:prstGeom prst="rect">
            <a:avLst/>
          </a:prstGeom>
          <a:noFill/>
        </p:spPr>
        <p:txBody>
          <a:bodyPr wrap="square" rtlCol="0">
            <a:spAutoFit/>
          </a:bodyPr>
          <a:lstStyle/>
          <a:p>
            <a:r>
              <a:rPr lang="en-US" sz="2000" dirty="0" smtClean="0"/>
              <a:t>You Manage</a:t>
            </a:r>
            <a:endParaRPr lang="en-US" sz="2000" dirty="0"/>
          </a:p>
        </p:txBody>
      </p:sp>
      <p:sp>
        <p:nvSpPr>
          <p:cNvPr id="14" name="Left Brace 13"/>
          <p:cNvSpPr/>
          <p:nvPr/>
        </p:nvSpPr>
        <p:spPr>
          <a:xfrm>
            <a:off x="542779" y="1420836"/>
            <a:ext cx="295421" cy="1983545"/>
          </a:xfrm>
          <a:prstGeom prst="leftBrace">
            <a:avLst/>
          </a:prstGeom>
          <a:noFill/>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5400000">
            <a:off x="6954952" y="4200525"/>
            <a:ext cx="2386294" cy="400110"/>
          </a:xfrm>
          <a:prstGeom prst="rect">
            <a:avLst/>
          </a:prstGeom>
          <a:noFill/>
        </p:spPr>
        <p:txBody>
          <a:bodyPr wrap="none" rtlCol="0">
            <a:spAutoFit/>
          </a:bodyPr>
          <a:lstStyle/>
          <a:p>
            <a:r>
              <a:rPr lang="en-US" sz="2000" dirty="0" smtClean="0"/>
              <a:t>Managed By Vendors</a:t>
            </a:r>
            <a:endParaRPr lang="en-US" sz="2000" dirty="0"/>
          </a:p>
        </p:txBody>
      </p:sp>
      <p:sp>
        <p:nvSpPr>
          <p:cNvPr id="16" name="Right Brace 15"/>
          <p:cNvSpPr/>
          <p:nvPr/>
        </p:nvSpPr>
        <p:spPr>
          <a:xfrm>
            <a:off x="11310335" y="1420836"/>
            <a:ext cx="386245" cy="4965896"/>
          </a:xfrm>
          <a:prstGeom prst="rightBrace">
            <a:avLst/>
          </a:prstGeom>
          <a:ln>
            <a:solidFill>
              <a:schemeClr val="tx1"/>
            </a:soli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rot="5400000">
            <a:off x="10703488" y="4086207"/>
            <a:ext cx="2386294" cy="400110"/>
          </a:xfrm>
          <a:prstGeom prst="rect">
            <a:avLst/>
          </a:prstGeom>
          <a:noFill/>
        </p:spPr>
        <p:txBody>
          <a:bodyPr wrap="none" rtlCol="0">
            <a:spAutoFit/>
          </a:bodyPr>
          <a:lstStyle/>
          <a:p>
            <a:r>
              <a:rPr lang="en-US" sz="2000" dirty="0" smtClean="0"/>
              <a:t>Managed By Vendors</a:t>
            </a:r>
            <a:endParaRPr lang="en-US" sz="2000" dirty="0"/>
          </a:p>
        </p:txBody>
      </p:sp>
      <p:sp>
        <p:nvSpPr>
          <p:cNvPr id="18" name="Right Brace 17"/>
          <p:cNvSpPr/>
          <p:nvPr/>
        </p:nvSpPr>
        <p:spPr>
          <a:xfrm>
            <a:off x="7611038" y="2067951"/>
            <a:ext cx="377092" cy="4318781"/>
          </a:xfrm>
          <a:prstGeom prst="rightBrace">
            <a:avLst>
              <a:gd name="adj1" fmla="val 8333"/>
              <a:gd name="adj2" fmla="val 48046"/>
            </a:avLst>
          </a:prstGeom>
          <a:ln>
            <a:solidFill>
              <a:schemeClr val="tx1"/>
            </a:soli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671669" y="3698914"/>
            <a:ext cx="337624" cy="2687818"/>
          </a:xfrm>
          <a:prstGeom prst="rightBrace">
            <a:avLst>
              <a:gd name="adj1" fmla="val 5339"/>
              <a:gd name="adj2" fmla="val 42673"/>
            </a:avLst>
          </a:prstGeom>
          <a:ln>
            <a:solidFill>
              <a:schemeClr val="tx1"/>
            </a:soli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rot="5400000">
            <a:off x="3058909" y="4896876"/>
            <a:ext cx="2386294" cy="400110"/>
          </a:xfrm>
          <a:prstGeom prst="rect">
            <a:avLst/>
          </a:prstGeom>
          <a:noFill/>
        </p:spPr>
        <p:txBody>
          <a:bodyPr wrap="none" rtlCol="0">
            <a:spAutoFit/>
          </a:bodyPr>
          <a:lstStyle/>
          <a:p>
            <a:r>
              <a:rPr lang="en-US" sz="2000" dirty="0" smtClean="0"/>
              <a:t>Managed By Vendors</a:t>
            </a:r>
            <a:endParaRPr lang="en-US" sz="2000" dirty="0"/>
          </a:p>
        </p:txBody>
      </p:sp>
      <p:sp>
        <p:nvSpPr>
          <p:cNvPr id="21" name="TextBox 20"/>
          <p:cNvSpPr txBox="1"/>
          <p:nvPr/>
        </p:nvSpPr>
        <p:spPr>
          <a:xfrm>
            <a:off x="893074" y="447451"/>
            <a:ext cx="2541968" cy="892552"/>
          </a:xfrm>
          <a:prstGeom prst="rect">
            <a:avLst/>
          </a:prstGeom>
          <a:noFill/>
        </p:spPr>
        <p:txBody>
          <a:bodyPr wrap="square" rtlCol="0">
            <a:spAutoFit/>
          </a:bodyPr>
          <a:lstStyle/>
          <a:p>
            <a:r>
              <a:rPr lang="en-US" sz="2800" b="1" dirty="0" smtClean="0"/>
              <a:t>Infrastructure</a:t>
            </a:r>
            <a:r>
              <a:rPr lang="en-US" sz="2400" dirty="0" smtClean="0"/>
              <a:t> </a:t>
            </a:r>
          </a:p>
          <a:p>
            <a:r>
              <a:rPr lang="en-US" sz="2400" dirty="0" smtClean="0"/>
              <a:t>   (as a Service)</a:t>
            </a:r>
            <a:endParaRPr lang="en-US" sz="2400" dirty="0"/>
          </a:p>
        </p:txBody>
      </p:sp>
      <p:sp>
        <p:nvSpPr>
          <p:cNvPr id="22" name="TextBox 21"/>
          <p:cNvSpPr txBox="1"/>
          <p:nvPr/>
        </p:nvSpPr>
        <p:spPr>
          <a:xfrm>
            <a:off x="8811832" y="528284"/>
            <a:ext cx="2541968" cy="892552"/>
          </a:xfrm>
          <a:prstGeom prst="rect">
            <a:avLst/>
          </a:prstGeom>
          <a:noFill/>
        </p:spPr>
        <p:txBody>
          <a:bodyPr wrap="square" rtlCol="0">
            <a:spAutoFit/>
          </a:bodyPr>
          <a:lstStyle/>
          <a:p>
            <a:r>
              <a:rPr lang="en-US" sz="2800" b="1" dirty="0" smtClean="0"/>
              <a:t>    Software</a:t>
            </a:r>
            <a:endParaRPr lang="en-US" sz="2400" dirty="0" smtClean="0"/>
          </a:p>
          <a:p>
            <a:r>
              <a:rPr lang="en-US" sz="2400" dirty="0" smtClean="0"/>
              <a:t>   (as a Service)</a:t>
            </a:r>
            <a:endParaRPr lang="en-US" sz="2400" dirty="0"/>
          </a:p>
        </p:txBody>
      </p:sp>
      <p:sp>
        <p:nvSpPr>
          <p:cNvPr id="23" name="TextBox 22"/>
          <p:cNvSpPr txBox="1"/>
          <p:nvPr/>
        </p:nvSpPr>
        <p:spPr>
          <a:xfrm>
            <a:off x="4825016" y="457258"/>
            <a:ext cx="2541968" cy="892552"/>
          </a:xfrm>
          <a:prstGeom prst="rect">
            <a:avLst/>
          </a:prstGeom>
          <a:noFill/>
        </p:spPr>
        <p:txBody>
          <a:bodyPr wrap="square" rtlCol="0">
            <a:spAutoFit/>
          </a:bodyPr>
          <a:lstStyle/>
          <a:p>
            <a:r>
              <a:rPr lang="en-US" sz="2800" b="1" dirty="0" smtClean="0"/>
              <a:t>    Platform</a:t>
            </a:r>
            <a:r>
              <a:rPr lang="en-US" sz="2400" dirty="0" smtClean="0"/>
              <a:t> </a:t>
            </a:r>
          </a:p>
          <a:p>
            <a:r>
              <a:rPr lang="en-US" sz="2400" dirty="0" smtClean="0"/>
              <a:t>   (as a Service)</a:t>
            </a:r>
            <a:endParaRPr lang="en-US" sz="2400" dirty="0"/>
          </a:p>
        </p:txBody>
      </p:sp>
    </p:spTree>
    <p:extLst>
      <p:ext uri="{BB962C8B-B14F-4D97-AF65-F5344CB8AC3E}">
        <p14:creationId xmlns:p14="http://schemas.microsoft.com/office/powerpoint/2010/main" val="1124386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Deployment models</a:t>
            </a:r>
            <a:br>
              <a:rPr lang="en-US" u="sng" dirty="0"/>
            </a:br>
            <a:endParaRPr lang="en-US" u="sng" dirty="0"/>
          </a:p>
        </p:txBody>
      </p:sp>
      <p:sp>
        <p:nvSpPr>
          <p:cNvPr id="3" name="Content Placeholder 2"/>
          <p:cNvSpPr>
            <a:spLocks noGrp="1"/>
          </p:cNvSpPr>
          <p:nvPr>
            <p:ph idx="1"/>
          </p:nvPr>
        </p:nvSpPr>
        <p:spPr/>
        <p:txBody>
          <a:bodyPr/>
          <a:lstStyle/>
          <a:p>
            <a:r>
              <a:rPr lang="en-US" dirty="0"/>
              <a:t>Controlled </a:t>
            </a:r>
            <a:r>
              <a:rPr lang="en-US" dirty="0" smtClean="0"/>
              <a:t>Cloud</a:t>
            </a:r>
            <a:endParaRPr lang="en-US" dirty="0"/>
          </a:p>
          <a:p>
            <a:r>
              <a:rPr lang="en-US" dirty="0" smtClean="0"/>
              <a:t>Public Cloud </a:t>
            </a:r>
          </a:p>
          <a:p>
            <a:r>
              <a:rPr lang="en-US" dirty="0" smtClean="0"/>
              <a:t>Private Cloud.</a:t>
            </a:r>
          </a:p>
          <a:p>
            <a:r>
              <a:rPr lang="en-US" dirty="0" smtClean="0"/>
              <a:t>Community Cloud</a:t>
            </a:r>
          </a:p>
          <a:p>
            <a:r>
              <a:rPr lang="en-US" dirty="0" smtClean="0"/>
              <a:t>Hybrid Cloud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167618"/>
            <a:ext cx="7620000" cy="5317588"/>
          </a:xfrm>
          <a:prstGeom prst="rect">
            <a:avLst/>
          </a:prstGeom>
        </p:spPr>
      </p:pic>
    </p:spTree>
    <p:extLst>
      <p:ext uri="{BB962C8B-B14F-4D97-AF65-F5344CB8AC3E}">
        <p14:creationId xmlns:p14="http://schemas.microsoft.com/office/powerpoint/2010/main" val="212553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48971"/>
          </a:xfrm>
        </p:spPr>
        <p:txBody>
          <a:bodyPr/>
          <a:lstStyle/>
          <a:p>
            <a:pPr algn="ctr"/>
            <a:r>
              <a:rPr lang="en-US" u="sng" dirty="0" smtClean="0"/>
              <a:t>Controlled cloud </a:t>
            </a:r>
            <a:endParaRPr lang="en-US" u="sng" dirty="0"/>
          </a:p>
        </p:txBody>
      </p:sp>
      <p:sp>
        <p:nvSpPr>
          <p:cNvPr id="3" name="Content Placeholder 2"/>
          <p:cNvSpPr>
            <a:spLocks noGrp="1"/>
          </p:cNvSpPr>
          <p:nvPr>
            <p:ph idx="1"/>
          </p:nvPr>
        </p:nvSpPr>
        <p:spPr>
          <a:xfrm>
            <a:off x="838200" y="1209822"/>
            <a:ext cx="10936458" cy="5373857"/>
          </a:xfrm>
        </p:spPr>
        <p:txBody>
          <a:bodyPr>
            <a:normAutofit lnSpcReduction="10000"/>
          </a:bodyPr>
          <a:lstStyle/>
          <a:p>
            <a:pPr marL="0" indent="0" algn="just">
              <a:buNone/>
            </a:pPr>
            <a:r>
              <a:rPr lang="en-US" dirty="0"/>
              <a:t>Controlled cloud services are not publicly available; users are specifically authorized by services vendors. </a:t>
            </a:r>
            <a:endParaRPr lang="en-US" dirty="0" smtClean="0"/>
          </a:p>
          <a:p>
            <a:pPr marL="0" indent="0" algn="just">
              <a:buNone/>
            </a:pPr>
            <a:endParaRPr lang="en-US" dirty="0" smtClean="0"/>
          </a:p>
          <a:p>
            <a:pPr marL="0" indent="0" algn="just">
              <a:buNone/>
            </a:pPr>
            <a:r>
              <a:rPr lang="en-US" dirty="0" smtClean="0"/>
              <a:t>Access </a:t>
            </a:r>
            <a:r>
              <a:rPr lang="en-US" dirty="0"/>
              <a:t>to the controlled cloud may be through the Internet; however, connections would be encrypted. </a:t>
            </a:r>
            <a:endParaRPr lang="en-US" dirty="0" smtClean="0"/>
          </a:p>
          <a:p>
            <a:pPr marL="0" indent="0" algn="just">
              <a:buNone/>
            </a:pPr>
            <a:endParaRPr lang="en-US" dirty="0" smtClean="0"/>
          </a:p>
          <a:p>
            <a:pPr marL="0" indent="0" algn="just">
              <a:buNone/>
            </a:pPr>
            <a:r>
              <a:rPr lang="en-US" dirty="0" smtClean="0"/>
              <a:t>The </a:t>
            </a:r>
            <a:r>
              <a:rPr lang="en-US" dirty="0"/>
              <a:t>cloud vendor employs various techniques and technologies to prevent unauthorized access. </a:t>
            </a:r>
            <a:endParaRPr lang="en-US" dirty="0" smtClean="0"/>
          </a:p>
          <a:p>
            <a:pPr marL="0" indent="0" algn="just">
              <a:buNone/>
            </a:pPr>
            <a:endParaRPr lang="en-US" dirty="0" smtClean="0"/>
          </a:p>
          <a:p>
            <a:pPr marL="0" indent="0" algn="just">
              <a:buNone/>
            </a:pPr>
            <a:r>
              <a:rPr lang="en-US" dirty="0" smtClean="0"/>
              <a:t>Use </a:t>
            </a:r>
            <a:r>
              <a:rPr lang="en-US" dirty="0"/>
              <a:t>of services is governed by contracts, </a:t>
            </a:r>
            <a:r>
              <a:rPr lang="en-US" dirty="0" smtClean="0"/>
              <a:t>and service-level </a:t>
            </a:r>
            <a:r>
              <a:rPr lang="en-US" dirty="0"/>
              <a:t>agreements which specify the responsibilities of the vendor and the responsibilities of the customer with regard to data stewardship.</a:t>
            </a:r>
          </a:p>
        </p:txBody>
      </p:sp>
    </p:spTree>
    <p:extLst>
      <p:ext uri="{BB962C8B-B14F-4D97-AF65-F5344CB8AC3E}">
        <p14:creationId xmlns:p14="http://schemas.microsoft.com/office/powerpoint/2010/main" val="232993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pPr algn="ctr"/>
            <a:r>
              <a:rPr lang="en-US" u="sng" dirty="0" smtClean="0"/>
              <a:t>Public Cloud</a:t>
            </a:r>
            <a:endParaRPr lang="en-US" u="sng" dirty="0"/>
          </a:p>
        </p:txBody>
      </p:sp>
      <p:sp>
        <p:nvSpPr>
          <p:cNvPr id="3" name="Content Placeholder 2"/>
          <p:cNvSpPr>
            <a:spLocks noGrp="1"/>
          </p:cNvSpPr>
          <p:nvPr>
            <p:ph idx="1"/>
          </p:nvPr>
        </p:nvSpPr>
        <p:spPr>
          <a:xfrm>
            <a:off x="838200" y="1379755"/>
            <a:ext cx="11006797" cy="5302398"/>
          </a:xfrm>
        </p:spPr>
        <p:txBody>
          <a:bodyPr>
            <a:normAutofit fontScale="92500" lnSpcReduction="10000"/>
          </a:bodyPr>
          <a:lstStyle/>
          <a:p>
            <a:pPr algn="just"/>
            <a:r>
              <a:rPr lang="en-US" dirty="0"/>
              <a:t>A public cloud is a standard cloud computing model wherein a service provider manages storage and computing resources on behalf of consumer over the Internet.</a:t>
            </a:r>
          </a:p>
          <a:p>
            <a:pPr algn="just"/>
            <a:r>
              <a:rPr lang="en-US" dirty="0"/>
              <a:t>Public clouds are run by third parties, and applications from different users are shared on the provider’s cloud servers, storage systems, and networks. </a:t>
            </a:r>
          </a:p>
          <a:p>
            <a:pPr algn="just"/>
            <a:r>
              <a:rPr lang="en-US" dirty="0"/>
              <a:t>Benefits of public clouds include ease of on-demand scalability as they are larger than a company’s private cloud. </a:t>
            </a:r>
          </a:p>
          <a:p>
            <a:pPr marL="0" indent="0" algn="just">
              <a:buNone/>
            </a:pPr>
            <a:r>
              <a:rPr lang="en-US" dirty="0" smtClean="0">
                <a:solidFill>
                  <a:srgbClr val="FF0000"/>
                </a:solidFill>
              </a:rPr>
              <a:t>Security Concern</a:t>
            </a:r>
            <a:r>
              <a:rPr lang="en-US" dirty="0" smtClean="0"/>
              <a:t>:</a:t>
            </a:r>
          </a:p>
          <a:p>
            <a:pPr algn="just"/>
            <a:r>
              <a:rPr lang="en-US" dirty="0" smtClean="0"/>
              <a:t>Shared resources are major </a:t>
            </a:r>
            <a:r>
              <a:rPr lang="en-US" dirty="0"/>
              <a:t>target of attack for </a:t>
            </a:r>
            <a:r>
              <a:rPr lang="en-US" dirty="0" smtClean="0"/>
              <a:t>hackers.</a:t>
            </a:r>
          </a:p>
          <a:p>
            <a:pPr algn="just"/>
            <a:r>
              <a:rPr lang="en-US" dirty="0"/>
              <a:t>target of a Denial of Service (</a:t>
            </a:r>
            <a:r>
              <a:rPr lang="en-US" dirty="0" err="1"/>
              <a:t>DoS</a:t>
            </a:r>
            <a:r>
              <a:rPr lang="en-US" dirty="0"/>
              <a:t>) attack</a:t>
            </a:r>
            <a:r>
              <a:rPr lang="en-US" dirty="0" smtClean="0"/>
              <a:t>.</a:t>
            </a:r>
          </a:p>
          <a:p>
            <a:pPr algn="just"/>
            <a:endParaRPr lang="en-US" dirty="0" smtClean="0"/>
          </a:p>
          <a:p>
            <a:pPr marL="0" indent="0" algn="just">
              <a:buNone/>
            </a:pPr>
            <a:r>
              <a:rPr lang="en-US" dirty="0" smtClean="0"/>
              <a:t>e.g.- Amazon Elastic Compute Cloud (EC2), IBM's Blue Cloud, Sun Cloud, Google </a:t>
            </a:r>
            <a:r>
              <a:rPr lang="en-US" dirty="0" err="1" smtClean="0"/>
              <a:t>AppEngine</a:t>
            </a:r>
            <a:r>
              <a:rPr lang="en-US" dirty="0" smtClean="0"/>
              <a:t> and Windows Azure Services Platform.</a:t>
            </a:r>
            <a:endParaRPr lang="en-US" dirty="0"/>
          </a:p>
          <a:p>
            <a:pPr marL="0" indent="0" algn="just">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926" y="0"/>
            <a:ext cx="1774136" cy="1659988"/>
          </a:xfrm>
          <a:prstGeom prst="rect">
            <a:avLst/>
          </a:prstGeom>
        </p:spPr>
      </p:pic>
    </p:spTree>
    <p:extLst>
      <p:ext uri="{BB962C8B-B14F-4D97-AF65-F5344CB8AC3E}">
        <p14:creationId xmlns:p14="http://schemas.microsoft.com/office/powerpoint/2010/main" val="1184520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745"/>
            <a:ext cx="10515600" cy="872197"/>
          </a:xfrm>
        </p:spPr>
        <p:txBody>
          <a:bodyPr>
            <a:normAutofit/>
          </a:bodyPr>
          <a:lstStyle/>
          <a:p>
            <a:pPr algn="ctr"/>
            <a:r>
              <a:rPr lang="en-US" u="sng" dirty="0" smtClean="0"/>
              <a:t>Private Cloud</a:t>
            </a:r>
            <a:endParaRPr lang="en-US" u="sng" dirty="0"/>
          </a:p>
        </p:txBody>
      </p:sp>
      <p:sp useBgFill="1">
        <p:nvSpPr>
          <p:cNvPr id="3" name="Content Placeholder 2"/>
          <p:cNvSpPr>
            <a:spLocks noGrp="1"/>
          </p:cNvSpPr>
          <p:nvPr>
            <p:ph idx="1"/>
          </p:nvPr>
        </p:nvSpPr>
        <p:spPr>
          <a:xfrm>
            <a:off x="838200" y="1026942"/>
            <a:ext cx="10852052" cy="5598941"/>
          </a:xfrm>
        </p:spPr>
        <p:txBody>
          <a:bodyPr>
            <a:normAutofit/>
          </a:bodyPr>
          <a:lstStyle/>
          <a:p>
            <a:pPr algn="just"/>
            <a:r>
              <a:rPr lang="en-US" dirty="0" smtClean="0"/>
              <a:t>also called internal cloud or corporate cloud</a:t>
            </a:r>
          </a:p>
          <a:p>
            <a:pPr algn="just"/>
            <a:r>
              <a:rPr lang="en-US" dirty="0"/>
              <a:t>typically hosted on customer premises</a:t>
            </a:r>
          </a:p>
          <a:p>
            <a:pPr algn="just"/>
            <a:r>
              <a:rPr lang="en-US" dirty="0"/>
              <a:t>provides hosted services to authorized users behind a company firewall</a:t>
            </a:r>
          </a:p>
          <a:p>
            <a:pPr algn="just"/>
            <a:r>
              <a:rPr lang="en-US" dirty="0"/>
              <a:t>company has control over resources, data, security and </a:t>
            </a:r>
            <a:r>
              <a:rPr lang="en-US" dirty="0" err="1"/>
              <a:t>QoS</a:t>
            </a:r>
            <a:r>
              <a:rPr lang="en-US" dirty="0"/>
              <a:t>.</a:t>
            </a:r>
          </a:p>
          <a:p>
            <a:pPr algn="just"/>
            <a:r>
              <a:rPr lang="en-US" dirty="0"/>
              <a:t>The company owns the infrastructure and controls how applications are deployed on it. </a:t>
            </a:r>
          </a:p>
          <a:p>
            <a:pPr algn="just"/>
            <a:r>
              <a:rPr lang="en-US" dirty="0" smtClean="0"/>
              <a:t>Benefits of going with private cloud is </a:t>
            </a:r>
            <a:r>
              <a:rPr lang="en-US" dirty="0" smtClean="0">
                <a:solidFill>
                  <a:schemeClr val="accent5"/>
                </a:solidFill>
              </a:rPr>
              <a:t>increased control and monitoring of resources</a:t>
            </a:r>
            <a:r>
              <a:rPr lang="en-US" dirty="0" smtClean="0"/>
              <a:t>, </a:t>
            </a:r>
            <a:r>
              <a:rPr lang="en-US" dirty="0" smtClean="0">
                <a:solidFill>
                  <a:srgbClr val="7030A0"/>
                </a:solidFill>
              </a:rPr>
              <a:t>flexibility of customization</a:t>
            </a:r>
            <a:r>
              <a:rPr lang="en-US" dirty="0" smtClean="0"/>
              <a:t>, </a:t>
            </a:r>
            <a:r>
              <a:rPr lang="en-US" dirty="0" smtClean="0">
                <a:solidFill>
                  <a:srgbClr val="00B050"/>
                </a:solidFill>
              </a:rPr>
              <a:t>ability to recover from failure</a:t>
            </a:r>
            <a:r>
              <a:rPr lang="en-US" dirty="0" smtClean="0"/>
              <a:t>, and the </a:t>
            </a:r>
            <a:r>
              <a:rPr lang="en-US" dirty="0" smtClean="0">
                <a:solidFill>
                  <a:srgbClr val="00B0F0"/>
                </a:solidFill>
              </a:rPr>
              <a:t>ability to scale up or down</a:t>
            </a:r>
            <a:r>
              <a:rPr lang="en-US" dirty="0" smtClean="0"/>
              <a:t> depending upon demand. </a:t>
            </a:r>
          </a:p>
          <a:p>
            <a:pPr marL="0" indent="0" algn="just">
              <a:buNone/>
            </a:pPr>
            <a:r>
              <a:rPr lang="en-US" dirty="0" smtClean="0"/>
              <a:t>Attracted </a:t>
            </a:r>
            <a:r>
              <a:rPr lang="en-US" dirty="0">
                <a:solidFill>
                  <a:srgbClr val="FF0000"/>
                </a:solidFill>
              </a:rPr>
              <a:t>criticism</a:t>
            </a:r>
            <a:r>
              <a:rPr lang="en-US" dirty="0"/>
              <a:t> because users "still have to buy, build, and manage them" and thus do not benefit from less hands-on management</a:t>
            </a:r>
          </a:p>
        </p:txBody>
      </p:sp>
      <p:pic>
        <p:nvPicPr>
          <p:cNvPr id="5" name="Picture 4"/>
          <p:cNvPicPr>
            <a:picLocks noChangeAspect="1"/>
          </p:cNvPicPr>
          <p:nvPr/>
        </p:nvPicPr>
        <p:blipFill>
          <a:blip r:embed="rId2"/>
          <a:stretch>
            <a:fillRect/>
          </a:stretch>
        </p:blipFill>
        <p:spPr>
          <a:xfrm>
            <a:off x="8348589" y="154745"/>
            <a:ext cx="1478866" cy="1478866"/>
          </a:xfrm>
          <a:prstGeom prst="rect">
            <a:avLst/>
          </a:prstGeom>
        </p:spPr>
      </p:pic>
    </p:spTree>
    <p:extLst>
      <p:ext uri="{BB962C8B-B14F-4D97-AF65-F5344CB8AC3E}">
        <p14:creationId xmlns:p14="http://schemas.microsoft.com/office/powerpoint/2010/main" val="221695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764"/>
          </a:xfrm>
        </p:spPr>
        <p:txBody>
          <a:bodyPr>
            <a:normAutofit/>
          </a:bodyPr>
          <a:lstStyle/>
          <a:p>
            <a:pPr algn="ctr"/>
            <a:r>
              <a:rPr lang="en-US" u="sng" dirty="0" smtClean="0"/>
              <a:t>Basic Questions</a:t>
            </a:r>
            <a:endParaRPr lang="en-US" u="sng" dirty="0"/>
          </a:p>
        </p:txBody>
      </p:sp>
      <p:sp>
        <p:nvSpPr>
          <p:cNvPr id="3" name="Content Placeholder 2"/>
          <p:cNvSpPr>
            <a:spLocks noGrp="1"/>
          </p:cNvSpPr>
          <p:nvPr>
            <p:ph idx="1"/>
          </p:nvPr>
        </p:nvSpPr>
        <p:spPr>
          <a:xfrm>
            <a:off x="838200" y="1434904"/>
            <a:ext cx="10515600" cy="4895557"/>
          </a:xfrm>
        </p:spPr>
        <p:txBody>
          <a:bodyPr>
            <a:normAutofit fontScale="92500" lnSpcReduction="10000"/>
          </a:bodyPr>
          <a:lstStyle/>
          <a:p>
            <a:pPr marL="0" indent="0">
              <a:buNone/>
            </a:pPr>
            <a:r>
              <a:rPr lang="en-US" dirty="0" smtClean="0"/>
              <a:t>"What's the cloud?" </a:t>
            </a:r>
          </a:p>
          <a:p>
            <a:pPr marL="0" indent="0">
              <a:buNone/>
            </a:pPr>
            <a:endParaRPr lang="en-US" dirty="0"/>
          </a:p>
          <a:p>
            <a:pPr marL="0" indent="0">
              <a:buNone/>
            </a:pPr>
            <a:endParaRPr lang="en-US" dirty="0" smtClean="0"/>
          </a:p>
          <a:p>
            <a:pPr marL="0" indent="0">
              <a:buNone/>
            </a:pPr>
            <a:r>
              <a:rPr lang="en-US" dirty="0" smtClean="0"/>
              <a:t>"Where is the cloud?" </a:t>
            </a:r>
          </a:p>
          <a:p>
            <a:pPr marL="0" indent="0">
              <a:buNone/>
            </a:pPr>
            <a:endParaRPr lang="en-US" dirty="0"/>
          </a:p>
          <a:p>
            <a:pPr marL="0" indent="0">
              <a:buNone/>
            </a:pPr>
            <a:endParaRPr lang="en-US" dirty="0" smtClean="0"/>
          </a:p>
          <a:p>
            <a:pPr marL="0" indent="0">
              <a:buNone/>
            </a:pPr>
            <a:r>
              <a:rPr lang="en-US" dirty="0" smtClean="0"/>
              <a:t>"Are we in the cloud now?!" </a:t>
            </a:r>
          </a:p>
          <a:p>
            <a:pPr marL="0" indent="0">
              <a:buNone/>
            </a:pPr>
            <a:endParaRPr lang="en-US" dirty="0"/>
          </a:p>
          <a:p>
            <a:pPr marL="0" indent="0">
              <a:buNone/>
            </a:pPr>
            <a:endParaRPr lang="en-US" dirty="0" smtClean="0"/>
          </a:p>
          <a:p>
            <a:pPr marL="0" indent="0">
              <a:buNone/>
            </a:pPr>
            <a:r>
              <a:rPr lang="en-US" dirty="0" smtClean="0"/>
              <a:t>These are all questions you've probably heard or even asked yourself. The term "cloud computing" is everywhere.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050" y="548932"/>
            <a:ext cx="3333750" cy="3333750"/>
          </a:xfrm>
          <a:prstGeom prst="rect">
            <a:avLst/>
          </a:prstGeom>
        </p:spPr>
      </p:pic>
    </p:spTree>
    <p:extLst>
      <p:ext uri="{BB962C8B-B14F-4D97-AF65-F5344CB8AC3E}">
        <p14:creationId xmlns:p14="http://schemas.microsoft.com/office/powerpoint/2010/main" val="2788215838"/>
      </p:ext>
    </p:extLst>
  </p:cSld>
  <p:clrMapOvr>
    <a:masterClrMapping/>
  </p:clrMapOvr>
  <mc:AlternateContent xmlns:mc="http://schemas.openxmlformats.org/markup-compatibility/2006" xmlns:p14="http://schemas.microsoft.com/office/powerpoint/2010/main">
    <mc:Choice Requires="p14">
      <p:transition spd="slow" p14:dur="2000" advTm="1587"/>
    </mc:Choice>
    <mc:Fallback xmlns="">
      <p:transition spd="slow" advTm="158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Community Cloud</a:t>
            </a:r>
            <a:r>
              <a:rPr lang="en-US" dirty="0" smtClean="0"/>
              <a:t/>
            </a:r>
            <a:br>
              <a:rPr lang="en-US" dirty="0" smtClean="0"/>
            </a:br>
            <a:endParaRPr lang="en-US" dirty="0"/>
          </a:p>
        </p:txBody>
      </p:sp>
      <p:sp>
        <p:nvSpPr>
          <p:cNvPr id="3" name="Content Placeholder 2"/>
          <p:cNvSpPr>
            <a:spLocks noGrp="1"/>
          </p:cNvSpPr>
          <p:nvPr>
            <p:ph idx="1"/>
          </p:nvPr>
        </p:nvSpPr>
        <p:spPr>
          <a:xfrm>
            <a:off x="838200" y="1378634"/>
            <a:ext cx="10515600" cy="4798329"/>
          </a:xfrm>
        </p:spPr>
        <p:txBody>
          <a:bodyPr/>
          <a:lstStyle/>
          <a:p>
            <a:r>
              <a:rPr lang="en-US" dirty="0" smtClean="0"/>
              <a:t>Community cloud shares infrastructure between several organizations from a specific community with </a:t>
            </a:r>
            <a:r>
              <a:rPr lang="en-US" dirty="0" smtClean="0">
                <a:solidFill>
                  <a:srgbClr val="00B0F0"/>
                </a:solidFill>
              </a:rPr>
              <a:t>common concerns </a:t>
            </a:r>
            <a:r>
              <a:rPr lang="en-US" dirty="0" smtClean="0"/>
              <a:t>(security, compliance, jurisdiction, etc.), whether managed internally or by a third-party and hosted internally or externally. </a:t>
            </a:r>
          </a:p>
          <a:p>
            <a:endParaRPr lang="en-US" dirty="0"/>
          </a:p>
          <a:p>
            <a:r>
              <a:rPr lang="en-US" dirty="0" smtClean="0"/>
              <a:t>The costs are spread over fewer users than a public cloud (but more than a private cloud), so only some of the cost savings potential of cloud computing are realized.</a:t>
            </a:r>
            <a:endParaRPr lang="en-US" dirty="0"/>
          </a:p>
        </p:txBody>
      </p:sp>
      <p:pic>
        <p:nvPicPr>
          <p:cNvPr id="4" name="Picture 3"/>
          <p:cNvPicPr>
            <a:picLocks noChangeAspect="1"/>
          </p:cNvPicPr>
          <p:nvPr/>
        </p:nvPicPr>
        <p:blipFill>
          <a:blip r:embed="rId2"/>
          <a:stretch>
            <a:fillRect/>
          </a:stretch>
        </p:blipFill>
        <p:spPr>
          <a:xfrm>
            <a:off x="8535866" y="1"/>
            <a:ext cx="1498515" cy="1378634"/>
          </a:xfrm>
          <a:prstGeom prst="rect">
            <a:avLst/>
          </a:prstGeom>
        </p:spPr>
      </p:pic>
    </p:spTree>
    <p:extLst>
      <p:ext uri="{BB962C8B-B14F-4D97-AF65-F5344CB8AC3E}">
        <p14:creationId xmlns:p14="http://schemas.microsoft.com/office/powerpoint/2010/main" val="2245074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7225" y="140677"/>
            <a:ext cx="2057107" cy="1550011"/>
          </a:xfrm>
          <a:prstGeom prst="rect">
            <a:avLst/>
          </a:prstGeom>
        </p:spPr>
      </p:pic>
      <p:sp>
        <p:nvSpPr>
          <p:cNvPr id="2" name="Title 1"/>
          <p:cNvSpPr>
            <a:spLocks noGrp="1"/>
          </p:cNvSpPr>
          <p:nvPr>
            <p:ph type="title"/>
          </p:nvPr>
        </p:nvSpPr>
        <p:spPr/>
        <p:txBody>
          <a:bodyPr/>
          <a:lstStyle/>
          <a:p>
            <a:pPr algn="ctr"/>
            <a:r>
              <a:rPr lang="en-US" u="sng" dirty="0" smtClean="0"/>
              <a:t>Hybrid Cloud</a:t>
            </a:r>
            <a:endParaRPr lang="en-US" u="sng" dirty="0"/>
          </a:p>
        </p:txBody>
      </p:sp>
      <p:sp>
        <p:nvSpPr>
          <p:cNvPr id="3" name="Content Placeholder 2"/>
          <p:cNvSpPr>
            <a:spLocks noGrp="1"/>
          </p:cNvSpPr>
          <p:nvPr>
            <p:ph idx="1"/>
          </p:nvPr>
        </p:nvSpPr>
        <p:spPr>
          <a:xfrm>
            <a:off x="838200" y="1690688"/>
            <a:ext cx="10515600" cy="5167311"/>
          </a:xfrm>
        </p:spPr>
        <p:txBody>
          <a:bodyPr>
            <a:normAutofit/>
          </a:bodyPr>
          <a:lstStyle/>
          <a:p>
            <a:r>
              <a:rPr lang="en-US" dirty="0" smtClean="0"/>
              <a:t>composition of two or more clouds (private, community or public)</a:t>
            </a:r>
          </a:p>
          <a:p>
            <a:r>
              <a:rPr lang="en-US" dirty="0"/>
              <a:t>remain unique entities but are bound </a:t>
            </a:r>
            <a:r>
              <a:rPr lang="en-US" dirty="0" smtClean="0"/>
              <a:t>together</a:t>
            </a:r>
          </a:p>
          <a:p>
            <a:r>
              <a:rPr lang="en-US" dirty="0"/>
              <a:t>offering the benefits of multiple deployment </a:t>
            </a:r>
            <a:r>
              <a:rPr lang="en-US" dirty="0" smtClean="0"/>
              <a:t>models</a:t>
            </a:r>
          </a:p>
          <a:p>
            <a:r>
              <a:rPr lang="en-US" dirty="0"/>
              <a:t> ability to connect collocation, managed and/or dedicated services with cloud </a:t>
            </a:r>
            <a:r>
              <a:rPr lang="en-US" dirty="0" smtClean="0"/>
              <a:t>resources</a:t>
            </a:r>
          </a:p>
          <a:p>
            <a:r>
              <a:rPr lang="en-US" dirty="0" smtClean="0"/>
              <a:t>Companies able </a:t>
            </a:r>
            <a:r>
              <a:rPr lang="en-US" dirty="0"/>
              <a:t>to obtain degrees of fault tolerance combined with locally immediate usability without dependency on internet </a:t>
            </a:r>
            <a:r>
              <a:rPr lang="en-US" dirty="0" smtClean="0"/>
              <a:t>connectivity.</a:t>
            </a:r>
          </a:p>
          <a:p>
            <a:r>
              <a:rPr lang="en-US" dirty="0" smtClean="0"/>
              <a:t>It requires </a:t>
            </a:r>
            <a:r>
              <a:rPr lang="en-US" dirty="0"/>
              <a:t>both on-premises resources and off-site (remote) server-based cloud infrastructure.</a:t>
            </a:r>
          </a:p>
        </p:txBody>
      </p:sp>
    </p:spTree>
    <p:extLst>
      <p:ext uri="{BB962C8B-B14F-4D97-AF65-F5344CB8AC3E}">
        <p14:creationId xmlns:p14="http://schemas.microsoft.com/office/powerpoint/2010/main" val="4221936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09"/>
            <a:ext cx="10515600" cy="1012875"/>
          </a:xfrm>
        </p:spPr>
        <p:txBody>
          <a:bodyPr/>
          <a:lstStyle/>
          <a:p>
            <a:pPr algn="ctr"/>
            <a:r>
              <a:rPr lang="en-US" u="sng" dirty="0" smtClean="0"/>
              <a:t>Cloud Bursting</a:t>
            </a:r>
            <a:endParaRPr lang="en-US" u="sng" dirty="0"/>
          </a:p>
        </p:txBody>
      </p:sp>
      <p:sp>
        <p:nvSpPr>
          <p:cNvPr id="3" name="Content Placeholder 2"/>
          <p:cNvSpPr>
            <a:spLocks noGrp="1"/>
          </p:cNvSpPr>
          <p:nvPr>
            <p:ph idx="1"/>
          </p:nvPr>
        </p:nvSpPr>
        <p:spPr>
          <a:xfrm>
            <a:off x="838200" y="1406769"/>
            <a:ext cx="10515600" cy="5148776"/>
          </a:xfrm>
        </p:spPr>
        <p:txBody>
          <a:bodyPr>
            <a:normAutofit lnSpcReduction="10000"/>
          </a:bodyPr>
          <a:lstStyle/>
          <a:p>
            <a:pPr algn="just"/>
            <a:r>
              <a:rPr lang="en-US" dirty="0" smtClean="0"/>
              <a:t>It is an application deployment model in which an application runs in a private cloud or data center and "bursts" to a public cloud when the demand for computing capacity increases. </a:t>
            </a:r>
          </a:p>
          <a:p>
            <a:pPr algn="just"/>
            <a:endParaRPr lang="en-US" dirty="0" smtClean="0"/>
          </a:p>
          <a:p>
            <a:pPr algn="just"/>
            <a:r>
              <a:rPr lang="en-US" dirty="0" smtClean="0"/>
              <a:t>A primary advantage of cloud bursting and a hybrid cloud model is that an organization only pays for extra compute resources when they are needed.</a:t>
            </a:r>
          </a:p>
          <a:p>
            <a:pPr algn="just"/>
            <a:endParaRPr lang="en-US" dirty="0" smtClean="0"/>
          </a:p>
          <a:p>
            <a:pPr algn="just"/>
            <a:r>
              <a:rPr lang="en-US" dirty="0"/>
              <a:t>Cloud bursting enables data centers to create an in-house IT infrastructure that supports average workloads, and use cloud resources from public or private clouds, during spikes in processing demands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006" y="126609"/>
            <a:ext cx="1507686" cy="1406769"/>
          </a:xfrm>
          <a:prstGeom prst="rect">
            <a:avLst/>
          </a:prstGeom>
        </p:spPr>
      </p:pic>
    </p:spTree>
    <p:extLst>
      <p:ext uri="{BB962C8B-B14F-4D97-AF65-F5344CB8AC3E}">
        <p14:creationId xmlns:p14="http://schemas.microsoft.com/office/powerpoint/2010/main" val="3212625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7651"/>
          </a:xfrm>
        </p:spPr>
        <p:txBody>
          <a:bodyPr/>
          <a:lstStyle/>
          <a:p>
            <a:pPr algn="ctr"/>
            <a:r>
              <a:rPr lang="en-US" u="sng" dirty="0" smtClean="0"/>
              <a:t>Cloud Computing Sample Architecture</a:t>
            </a:r>
            <a:endParaRPr lang="en-US" u="sng" dirty="0"/>
          </a:p>
        </p:txBody>
      </p:sp>
      <p:sp>
        <p:nvSpPr>
          <p:cNvPr id="5" name="Content Placeholder 4"/>
          <p:cNvSpPr>
            <a:spLocks noGrp="1"/>
          </p:cNvSpPr>
          <p:nvPr>
            <p:ph idx="1"/>
          </p:nvPr>
        </p:nvSpPr>
        <p:spPr/>
        <p:txBody>
          <a:bodyPr/>
          <a:lstStyle/>
          <a:p>
            <a:endParaRPr lang="en-US" dirty="0"/>
          </a:p>
        </p:txBody>
      </p:sp>
      <p:sp>
        <p:nvSpPr>
          <p:cNvPr id="6" name="Cloud 5"/>
          <p:cNvSpPr/>
          <p:nvPr/>
        </p:nvSpPr>
        <p:spPr>
          <a:xfrm>
            <a:off x="1666411" y="1409250"/>
            <a:ext cx="9184026" cy="5191093"/>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795 w 43256"/>
              <a:gd name="connsiteY7" fmla="*/ 35005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2976"/>
              <a:gd name="connsiteX1" fmla="*/ 5659 w 43256"/>
              <a:gd name="connsiteY1" fmla="*/ 6766 h 42976"/>
              <a:gd name="connsiteX2" fmla="*/ 14041 w 43256"/>
              <a:gd name="connsiteY2" fmla="*/ 5061 h 42976"/>
              <a:gd name="connsiteX3" fmla="*/ 22492 w 43256"/>
              <a:gd name="connsiteY3" fmla="*/ 3291 h 42976"/>
              <a:gd name="connsiteX4" fmla="*/ 25785 w 43256"/>
              <a:gd name="connsiteY4" fmla="*/ 59 h 42976"/>
              <a:gd name="connsiteX5" fmla="*/ 29869 w 43256"/>
              <a:gd name="connsiteY5" fmla="*/ 2340 h 42976"/>
              <a:gd name="connsiteX6" fmla="*/ 35499 w 43256"/>
              <a:gd name="connsiteY6" fmla="*/ 549 h 42976"/>
              <a:gd name="connsiteX7" fmla="*/ 38354 w 43256"/>
              <a:gd name="connsiteY7" fmla="*/ 5435 h 42976"/>
              <a:gd name="connsiteX8" fmla="*/ 42018 w 43256"/>
              <a:gd name="connsiteY8" fmla="*/ 10177 h 42976"/>
              <a:gd name="connsiteX9" fmla="*/ 41854 w 43256"/>
              <a:gd name="connsiteY9" fmla="*/ 15319 h 42976"/>
              <a:gd name="connsiteX10" fmla="*/ 43052 w 43256"/>
              <a:gd name="connsiteY10" fmla="*/ 23181 h 42976"/>
              <a:gd name="connsiteX11" fmla="*/ 37440 w 43256"/>
              <a:gd name="connsiteY11" fmla="*/ 30063 h 42976"/>
              <a:gd name="connsiteX12" fmla="*/ 35431 w 43256"/>
              <a:gd name="connsiteY12" fmla="*/ 35960 h 42976"/>
              <a:gd name="connsiteX13" fmla="*/ 29254 w 43256"/>
              <a:gd name="connsiteY13" fmla="*/ 38421 h 42976"/>
              <a:gd name="connsiteX14" fmla="*/ 23703 w 43256"/>
              <a:gd name="connsiteY14" fmla="*/ 42965 h 42976"/>
              <a:gd name="connsiteX15" fmla="*/ 16516 w 43256"/>
              <a:gd name="connsiteY15" fmla="*/ 39125 h 42976"/>
              <a:gd name="connsiteX16" fmla="*/ 5840 w 43256"/>
              <a:gd name="connsiteY16" fmla="*/ 35331 h 42976"/>
              <a:gd name="connsiteX17" fmla="*/ 1146 w 43256"/>
              <a:gd name="connsiteY17" fmla="*/ 31109 h 42976"/>
              <a:gd name="connsiteX18" fmla="*/ 2149 w 43256"/>
              <a:gd name="connsiteY18" fmla="*/ 25410 h 42976"/>
              <a:gd name="connsiteX19" fmla="*/ 31 w 43256"/>
              <a:gd name="connsiteY19" fmla="*/ 19563 h 42976"/>
              <a:gd name="connsiteX20" fmla="*/ 3899 w 43256"/>
              <a:gd name="connsiteY20" fmla="*/ 14366 h 42976"/>
              <a:gd name="connsiteX21" fmla="*/ 3936 w 43256"/>
              <a:gd name="connsiteY21" fmla="*/ 14229 h 42976"/>
              <a:gd name="connsiteX0" fmla="*/ 4729 w 43256"/>
              <a:gd name="connsiteY0" fmla="*/ 26036 h 42976"/>
              <a:gd name="connsiteX1" fmla="*/ 2196 w 43256"/>
              <a:gd name="connsiteY1" fmla="*/ 25239 h 42976"/>
              <a:gd name="connsiteX2" fmla="*/ 6964 w 43256"/>
              <a:gd name="connsiteY2" fmla="*/ 34758 h 42976"/>
              <a:gd name="connsiteX3" fmla="*/ 5856 w 43256"/>
              <a:gd name="connsiteY3" fmla="*/ 35139 h 42976"/>
              <a:gd name="connsiteX4" fmla="*/ 16514 w 43256"/>
              <a:gd name="connsiteY4" fmla="*/ 38949 h 42976"/>
              <a:gd name="connsiteX5" fmla="*/ 15846 w 43256"/>
              <a:gd name="connsiteY5" fmla="*/ 37209 h 42976"/>
              <a:gd name="connsiteX6" fmla="*/ 28863 w 43256"/>
              <a:gd name="connsiteY6" fmla="*/ 34610 h 42976"/>
              <a:gd name="connsiteX7" fmla="*/ 28795 w 43256"/>
              <a:gd name="connsiteY7" fmla="*/ 35005 h 42976"/>
              <a:gd name="connsiteX8" fmla="*/ 34165 w 43256"/>
              <a:gd name="connsiteY8" fmla="*/ 22813 h 42976"/>
              <a:gd name="connsiteX9" fmla="*/ 37416 w 43256"/>
              <a:gd name="connsiteY9" fmla="*/ 29949 h 42976"/>
              <a:gd name="connsiteX10" fmla="*/ 41834 w 43256"/>
              <a:gd name="connsiteY10" fmla="*/ 15213 h 42976"/>
              <a:gd name="connsiteX11" fmla="*/ 40386 w 43256"/>
              <a:gd name="connsiteY11" fmla="*/ 17889 h 42976"/>
              <a:gd name="connsiteX12" fmla="*/ 38360 w 43256"/>
              <a:gd name="connsiteY12" fmla="*/ 5285 h 42976"/>
              <a:gd name="connsiteX13" fmla="*/ 38436 w 43256"/>
              <a:gd name="connsiteY13" fmla="*/ 6549 h 42976"/>
              <a:gd name="connsiteX14" fmla="*/ 29114 w 43256"/>
              <a:gd name="connsiteY14" fmla="*/ 3811 h 42976"/>
              <a:gd name="connsiteX15" fmla="*/ 29856 w 43256"/>
              <a:gd name="connsiteY15" fmla="*/ 2199 h 42976"/>
              <a:gd name="connsiteX16" fmla="*/ 22177 w 43256"/>
              <a:gd name="connsiteY16" fmla="*/ 4579 h 42976"/>
              <a:gd name="connsiteX17" fmla="*/ 22536 w 43256"/>
              <a:gd name="connsiteY17" fmla="*/ 3189 h 42976"/>
              <a:gd name="connsiteX18" fmla="*/ 14036 w 43256"/>
              <a:gd name="connsiteY18" fmla="*/ 5051 h 42976"/>
              <a:gd name="connsiteX19" fmla="*/ 15336 w 43256"/>
              <a:gd name="connsiteY19" fmla="*/ 6399 h 42976"/>
              <a:gd name="connsiteX20" fmla="*/ 4163 w 43256"/>
              <a:gd name="connsiteY20" fmla="*/ 15648 h 42976"/>
              <a:gd name="connsiteX21" fmla="*/ 3936 w 43256"/>
              <a:gd name="connsiteY21" fmla="*/ 14229 h 42976"/>
              <a:gd name="connsiteX0" fmla="*/ 3936 w 43256"/>
              <a:gd name="connsiteY0" fmla="*/ 14229 h 42976"/>
              <a:gd name="connsiteX1" fmla="*/ 5659 w 43256"/>
              <a:gd name="connsiteY1" fmla="*/ 6766 h 42976"/>
              <a:gd name="connsiteX2" fmla="*/ 14041 w 43256"/>
              <a:gd name="connsiteY2" fmla="*/ 5061 h 42976"/>
              <a:gd name="connsiteX3" fmla="*/ 22492 w 43256"/>
              <a:gd name="connsiteY3" fmla="*/ 3291 h 42976"/>
              <a:gd name="connsiteX4" fmla="*/ 25785 w 43256"/>
              <a:gd name="connsiteY4" fmla="*/ 59 h 42976"/>
              <a:gd name="connsiteX5" fmla="*/ 29869 w 43256"/>
              <a:gd name="connsiteY5" fmla="*/ 2340 h 42976"/>
              <a:gd name="connsiteX6" fmla="*/ 35499 w 43256"/>
              <a:gd name="connsiteY6" fmla="*/ 549 h 42976"/>
              <a:gd name="connsiteX7" fmla="*/ 38354 w 43256"/>
              <a:gd name="connsiteY7" fmla="*/ 5435 h 42976"/>
              <a:gd name="connsiteX8" fmla="*/ 42018 w 43256"/>
              <a:gd name="connsiteY8" fmla="*/ 10177 h 42976"/>
              <a:gd name="connsiteX9" fmla="*/ 41854 w 43256"/>
              <a:gd name="connsiteY9" fmla="*/ 15319 h 42976"/>
              <a:gd name="connsiteX10" fmla="*/ 43052 w 43256"/>
              <a:gd name="connsiteY10" fmla="*/ 23181 h 42976"/>
              <a:gd name="connsiteX11" fmla="*/ 37440 w 43256"/>
              <a:gd name="connsiteY11" fmla="*/ 30063 h 42976"/>
              <a:gd name="connsiteX12" fmla="*/ 35431 w 43256"/>
              <a:gd name="connsiteY12" fmla="*/ 35960 h 42976"/>
              <a:gd name="connsiteX13" fmla="*/ 29254 w 43256"/>
              <a:gd name="connsiteY13" fmla="*/ 38421 h 42976"/>
              <a:gd name="connsiteX14" fmla="*/ 23703 w 43256"/>
              <a:gd name="connsiteY14" fmla="*/ 42965 h 42976"/>
              <a:gd name="connsiteX15" fmla="*/ 16516 w 43256"/>
              <a:gd name="connsiteY15" fmla="*/ 39125 h 42976"/>
              <a:gd name="connsiteX16" fmla="*/ 5840 w 43256"/>
              <a:gd name="connsiteY16" fmla="*/ 35331 h 42976"/>
              <a:gd name="connsiteX17" fmla="*/ 1146 w 43256"/>
              <a:gd name="connsiteY17" fmla="*/ 31109 h 42976"/>
              <a:gd name="connsiteX18" fmla="*/ 2149 w 43256"/>
              <a:gd name="connsiteY18" fmla="*/ 25410 h 42976"/>
              <a:gd name="connsiteX19" fmla="*/ 31 w 43256"/>
              <a:gd name="connsiteY19" fmla="*/ 19563 h 42976"/>
              <a:gd name="connsiteX20" fmla="*/ 3899 w 43256"/>
              <a:gd name="connsiteY20" fmla="*/ 14366 h 42976"/>
              <a:gd name="connsiteX21" fmla="*/ 3936 w 43256"/>
              <a:gd name="connsiteY21" fmla="*/ 14229 h 42976"/>
              <a:gd name="connsiteX0" fmla="*/ 4729 w 43256"/>
              <a:gd name="connsiteY0" fmla="*/ 26036 h 42976"/>
              <a:gd name="connsiteX1" fmla="*/ 2196 w 43256"/>
              <a:gd name="connsiteY1" fmla="*/ 25239 h 42976"/>
              <a:gd name="connsiteX2" fmla="*/ 6964 w 43256"/>
              <a:gd name="connsiteY2" fmla="*/ 34758 h 42976"/>
              <a:gd name="connsiteX3" fmla="*/ 5856 w 43256"/>
              <a:gd name="connsiteY3" fmla="*/ 35139 h 42976"/>
              <a:gd name="connsiteX4" fmla="*/ 16514 w 43256"/>
              <a:gd name="connsiteY4" fmla="*/ 38949 h 42976"/>
              <a:gd name="connsiteX5" fmla="*/ 15846 w 43256"/>
              <a:gd name="connsiteY5" fmla="*/ 37209 h 42976"/>
              <a:gd name="connsiteX6" fmla="*/ 28863 w 43256"/>
              <a:gd name="connsiteY6" fmla="*/ 34610 h 42976"/>
              <a:gd name="connsiteX7" fmla="*/ 28795 w 43256"/>
              <a:gd name="connsiteY7" fmla="*/ 35005 h 42976"/>
              <a:gd name="connsiteX8" fmla="*/ 34165 w 43256"/>
              <a:gd name="connsiteY8" fmla="*/ 22813 h 42976"/>
              <a:gd name="connsiteX9" fmla="*/ 37549 w 43256"/>
              <a:gd name="connsiteY9" fmla="*/ 30531 h 42976"/>
              <a:gd name="connsiteX10" fmla="*/ 41834 w 43256"/>
              <a:gd name="connsiteY10" fmla="*/ 15213 h 42976"/>
              <a:gd name="connsiteX11" fmla="*/ 40386 w 43256"/>
              <a:gd name="connsiteY11" fmla="*/ 17889 h 42976"/>
              <a:gd name="connsiteX12" fmla="*/ 38360 w 43256"/>
              <a:gd name="connsiteY12" fmla="*/ 5285 h 42976"/>
              <a:gd name="connsiteX13" fmla="*/ 38436 w 43256"/>
              <a:gd name="connsiteY13" fmla="*/ 6549 h 42976"/>
              <a:gd name="connsiteX14" fmla="*/ 29114 w 43256"/>
              <a:gd name="connsiteY14" fmla="*/ 3811 h 42976"/>
              <a:gd name="connsiteX15" fmla="*/ 29856 w 43256"/>
              <a:gd name="connsiteY15" fmla="*/ 2199 h 42976"/>
              <a:gd name="connsiteX16" fmla="*/ 22177 w 43256"/>
              <a:gd name="connsiteY16" fmla="*/ 4579 h 42976"/>
              <a:gd name="connsiteX17" fmla="*/ 22536 w 43256"/>
              <a:gd name="connsiteY17" fmla="*/ 3189 h 42976"/>
              <a:gd name="connsiteX18" fmla="*/ 14036 w 43256"/>
              <a:gd name="connsiteY18" fmla="*/ 5051 h 42976"/>
              <a:gd name="connsiteX19" fmla="*/ 15336 w 43256"/>
              <a:gd name="connsiteY19" fmla="*/ 6399 h 42976"/>
              <a:gd name="connsiteX20" fmla="*/ 4163 w 43256"/>
              <a:gd name="connsiteY20" fmla="*/ 15648 h 42976"/>
              <a:gd name="connsiteX21" fmla="*/ 3936 w 43256"/>
              <a:gd name="connsiteY21" fmla="*/ 14229 h 4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2976">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795" y="34567"/>
                  <a:pt x="35431" y="35960"/>
                </a:cubicBezTo>
                <a:cubicBezTo>
                  <a:pt x="34067" y="37353"/>
                  <a:pt x="31403" y="40245"/>
                  <a:pt x="29254" y="38421"/>
                </a:cubicBezTo>
                <a:cubicBezTo>
                  <a:pt x="28559" y="41554"/>
                  <a:pt x="25826" y="42848"/>
                  <a:pt x="23703" y="42965"/>
                </a:cubicBezTo>
                <a:cubicBezTo>
                  <a:pt x="21580" y="43082"/>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2976"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933" y="34383"/>
                  <a:pt x="28795" y="35005"/>
                </a:cubicBezTo>
                <a:moveTo>
                  <a:pt x="34165" y="22813"/>
                </a:moveTo>
                <a:cubicBezTo>
                  <a:pt x="36169" y="24141"/>
                  <a:pt x="37567" y="27499"/>
                  <a:pt x="37549" y="30531"/>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ectangle 6"/>
          <p:cNvSpPr/>
          <p:nvPr/>
        </p:nvSpPr>
        <p:spPr>
          <a:xfrm>
            <a:off x="3756074" y="4304855"/>
            <a:ext cx="1702191" cy="13786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 Infrastructure</a:t>
            </a:r>
          </a:p>
          <a:p>
            <a:pPr algn="ctr"/>
            <a:r>
              <a:rPr lang="en-US" b="1" dirty="0" smtClean="0">
                <a:solidFill>
                  <a:schemeClr val="tx1"/>
                </a:solidFill>
              </a:rPr>
              <a:t>(</a:t>
            </a:r>
            <a:r>
              <a:rPr lang="en-US" b="1" dirty="0" err="1" smtClean="0">
                <a:solidFill>
                  <a:schemeClr val="tx1"/>
                </a:solidFill>
              </a:rPr>
              <a:t>eg</a:t>
            </a:r>
            <a:r>
              <a:rPr lang="en-US" b="1" dirty="0" smtClean="0">
                <a:solidFill>
                  <a:schemeClr val="tx1"/>
                </a:solidFill>
              </a:rPr>
              <a:t> Billing VMs)</a:t>
            </a:r>
            <a:endParaRPr lang="en-US" b="1" dirty="0">
              <a:solidFill>
                <a:schemeClr val="tx1"/>
              </a:solidFill>
            </a:endParaRPr>
          </a:p>
        </p:txBody>
      </p:sp>
      <p:sp>
        <p:nvSpPr>
          <p:cNvPr id="8" name="Rectangle 7"/>
          <p:cNvSpPr/>
          <p:nvPr/>
        </p:nvSpPr>
        <p:spPr>
          <a:xfrm>
            <a:off x="7664549" y="2286279"/>
            <a:ext cx="1676400" cy="13786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 Platform</a:t>
            </a:r>
          </a:p>
          <a:p>
            <a:pPr algn="ctr"/>
            <a:r>
              <a:rPr lang="en-US" b="1" dirty="0" smtClean="0">
                <a:solidFill>
                  <a:schemeClr val="tx1"/>
                </a:solidFill>
              </a:rPr>
              <a:t>(</a:t>
            </a:r>
            <a:r>
              <a:rPr lang="en-US" b="1" dirty="0" err="1" smtClean="0">
                <a:solidFill>
                  <a:schemeClr val="tx1"/>
                </a:solidFill>
              </a:rPr>
              <a:t>e.g</a:t>
            </a:r>
            <a:r>
              <a:rPr lang="en-US" b="1" dirty="0" smtClean="0">
                <a:solidFill>
                  <a:schemeClr val="tx1"/>
                </a:solidFill>
              </a:rPr>
              <a:t> Web Front)</a:t>
            </a:r>
            <a:endParaRPr lang="en-US" b="1" dirty="0">
              <a:solidFill>
                <a:schemeClr val="tx1"/>
              </a:solidFill>
            </a:endParaRPr>
          </a:p>
        </p:txBody>
      </p:sp>
      <p:sp>
        <p:nvSpPr>
          <p:cNvPr id="9" name="Oval 8"/>
          <p:cNvSpPr/>
          <p:nvPr/>
        </p:nvSpPr>
        <p:spPr>
          <a:xfrm>
            <a:off x="3545057" y="2138289"/>
            <a:ext cx="1786597" cy="16437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 Service</a:t>
            </a:r>
          </a:p>
          <a:p>
            <a:pPr algn="ctr"/>
            <a:r>
              <a:rPr lang="en-US" b="1" dirty="0" smtClean="0">
                <a:solidFill>
                  <a:schemeClr val="tx1"/>
                </a:solidFill>
              </a:rPr>
              <a:t>(</a:t>
            </a:r>
            <a:r>
              <a:rPr lang="en-US" b="1" dirty="0" err="1" smtClean="0">
                <a:solidFill>
                  <a:schemeClr val="tx1"/>
                </a:solidFill>
              </a:rPr>
              <a:t>eg</a:t>
            </a:r>
            <a:r>
              <a:rPr lang="en-US" b="1" dirty="0" smtClean="0">
                <a:solidFill>
                  <a:schemeClr val="tx1"/>
                </a:solidFill>
              </a:rPr>
              <a:t> Queue)</a:t>
            </a:r>
            <a:endParaRPr lang="en-US" b="1" dirty="0">
              <a:solidFill>
                <a:schemeClr val="tx1"/>
              </a:solidFill>
            </a:endParaRPr>
          </a:p>
        </p:txBody>
      </p:sp>
      <p:sp>
        <p:nvSpPr>
          <p:cNvPr id="11" name="Can 10"/>
          <p:cNvSpPr/>
          <p:nvPr/>
        </p:nvSpPr>
        <p:spPr>
          <a:xfrm>
            <a:off x="7664549" y="4413267"/>
            <a:ext cx="1575580" cy="128001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Cloud Storage</a:t>
            </a:r>
          </a:p>
          <a:p>
            <a:pPr algn="ctr"/>
            <a:r>
              <a:rPr lang="en-US" b="1" dirty="0" smtClean="0"/>
              <a:t>(Database)</a:t>
            </a:r>
            <a:endParaRPr lang="en-US" b="1" dirty="0"/>
          </a:p>
        </p:txBody>
      </p:sp>
      <p:cxnSp>
        <p:nvCxnSpPr>
          <p:cNvPr id="17" name="Straight Connector 16"/>
          <p:cNvCxnSpPr>
            <a:endCxn id="8" idx="1"/>
          </p:cNvCxnSpPr>
          <p:nvPr/>
        </p:nvCxnSpPr>
        <p:spPr>
          <a:xfrm>
            <a:off x="5331654" y="2975596"/>
            <a:ext cx="2332895"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9" idx="4"/>
          </p:cNvCxnSpPr>
          <p:nvPr/>
        </p:nvCxnSpPr>
        <p:spPr>
          <a:xfrm>
            <a:off x="4438356" y="3782006"/>
            <a:ext cx="0" cy="52284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8" idx="2"/>
          </p:cNvCxnSpPr>
          <p:nvPr/>
        </p:nvCxnSpPr>
        <p:spPr>
          <a:xfrm>
            <a:off x="8502749" y="3664913"/>
            <a:ext cx="0" cy="74835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2513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57690"/>
          </a:xfrm>
        </p:spPr>
        <p:txBody>
          <a:bodyPr>
            <a:normAutofit fontScale="90000"/>
          </a:bodyPr>
          <a:lstStyle/>
          <a:p>
            <a:pPr algn="ctr"/>
            <a:r>
              <a:rPr lang="en-US" u="sng" dirty="0"/>
              <a:t>Cloud Service Providers</a:t>
            </a:r>
            <a:br>
              <a:rPr lang="en-US" u="sng" dirty="0"/>
            </a:br>
            <a:endParaRPr lang="en-US" u="sng" dirty="0"/>
          </a:p>
        </p:txBody>
      </p:sp>
      <p:sp>
        <p:nvSpPr>
          <p:cNvPr id="3" name="Content Placeholder 2"/>
          <p:cNvSpPr>
            <a:spLocks noGrp="1"/>
          </p:cNvSpPr>
          <p:nvPr>
            <p:ph idx="1"/>
          </p:nvPr>
        </p:nvSpPr>
        <p:spPr>
          <a:xfrm>
            <a:off x="838200" y="1308294"/>
            <a:ext cx="10515600" cy="5022167"/>
          </a:xfrm>
        </p:spPr>
        <p:txBody>
          <a:bodyPr>
            <a:normAutofit fontScale="85000" lnSpcReduction="20000"/>
          </a:bodyPr>
          <a:lstStyle/>
          <a:p>
            <a:r>
              <a:rPr lang="en-US" dirty="0"/>
              <a:t>Amazon Web </a:t>
            </a:r>
            <a:r>
              <a:rPr lang="en-US" dirty="0" smtClean="0"/>
              <a:t>Services  </a:t>
            </a:r>
          </a:p>
          <a:p>
            <a:endParaRPr lang="en-US" dirty="0" smtClean="0"/>
          </a:p>
          <a:p>
            <a:r>
              <a:rPr lang="en-US" dirty="0" smtClean="0"/>
              <a:t>Google</a:t>
            </a:r>
          </a:p>
          <a:p>
            <a:endParaRPr lang="en-US" dirty="0"/>
          </a:p>
          <a:p>
            <a:r>
              <a:rPr lang="en-US" dirty="0" smtClean="0"/>
              <a:t>Microsoft     </a:t>
            </a:r>
          </a:p>
          <a:p>
            <a:endParaRPr lang="en-US" dirty="0"/>
          </a:p>
          <a:p>
            <a:r>
              <a:rPr lang="en-US" dirty="0" smtClean="0"/>
              <a:t>Rackspace</a:t>
            </a:r>
          </a:p>
          <a:p>
            <a:endParaRPr lang="en-US" dirty="0"/>
          </a:p>
          <a:p>
            <a:r>
              <a:rPr lang="en-US" dirty="0" err="1" smtClean="0"/>
              <a:t>JustCloud</a:t>
            </a:r>
            <a:r>
              <a:rPr lang="en-US" dirty="0" smtClean="0"/>
              <a:t> </a:t>
            </a:r>
          </a:p>
          <a:p>
            <a:endParaRPr lang="en-US" dirty="0"/>
          </a:p>
          <a:p>
            <a:r>
              <a:rPr lang="en-US" dirty="0" err="1" smtClean="0"/>
              <a:t>SugarSync</a:t>
            </a:r>
            <a:r>
              <a:rPr lang="en-US" dirty="0" smtClean="0"/>
              <a:t> </a:t>
            </a:r>
          </a:p>
          <a:p>
            <a:endParaRPr lang="en-US" dirty="0"/>
          </a:p>
          <a:p>
            <a:r>
              <a:rPr lang="en-US" dirty="0" err="1" smtClean="0"/>
              <a:t>SpiderOak</a:t>
            </a:r>
            <a:r>
              <a:rPr lang="en-US" dirty="0" smtClean="0"/>
              <a:t> </a:t>
            </a:r>
            <a:endParaRPr lang="en-US" dirty="0"/>
          </a:p>
          <a:p>
            <a:endParaRPr lang="en-US" dirty="0" smtClean="0"/>
          </a:p>
        </p:txBody>
      </p:sp>
      <p:pic>
        <p:nvPicPr>
          <p:cNvPr id="4" name="Picture 3"/>
          <p:cNvPicPr>
            <a:picLocks noChangeAspect="1"/>
          </p:cNvPicPr>
          <p:nvPr/>
        </p:nvPicPr>
        <p:blipFill>
          <a:blip r:embed="rId2"/>
          <a:stretch>
            <a:fillRect/>
          </a:stretch>
        </p:blipFill>
        <p:spPr>
          <a:xfrm>
            <a:off x="3991414" y="1157690"/>
            <a:ext cx="2324100" cy="7017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814" y="2010054"/>
            <a:ext cx="3648075" cy="457200"/>
          </a:xfrm>
          <a:prstGeom prst="rect">
            <a:avLst/>
          </a:prstGeom>
        </p:spPr>
      </p:pic>
      <p:pic>
        <p:nvPicPr>
          <p:cNvPr id="8" name="Picture 7"/>
          <p:cNvPicPr>
            <a:picLocks noChangeAspect="1"/>
          </p:cNvPicPr>
          <p:nvPr/>
        </p:nvPicPr>
        <p:blipFill>
          <a:blip r:embed="rId4"/>
          <a:stretch>
            <a:fillRect/>
          </a:stretch>
        </p:blipFill>
        <p:spPr>
          <a:xfrm>
            <a:off x="2667439" y="3539637"/>
            <a:ext cx="2073373" cy="55948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6676" y="2852137"/>
            <a:ext cx="2571875" cy="36936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6676" y="4192169"/>
            <a:ext cx="2294136" cy="633049"/>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2160" y="5092064"/>
            <a:ext cx="1581150" cy="485775"/>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7213" y="5728444"/>
            <a:ext cx="1038225" cy="914400"/>
          </a:xfrm>
          <a:prstGeom prst="rect">
            <a:avLst/>
          </a:prstGeom>
        </p:spPr>
      </p:pic>
    </p:spTree>
    <p:extLst>
      <p:ext uri="{BB962C8B-B14F-4D97-AF65-F5344CB8AC3E}">
        <p14:creationId xmlns:p14="http://schemas.microsoft.com/office/powerpoint/2010/main" val="1006042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Advantages of Cloud Computing</a:t>
            </a:r>
            <a:r>
              <a:rPr lang="en-US" b="1" dirty="0"/>
              <a:t/>
            </a:r>
            <a:br>
              <a:rPr lang="en-US" b="1" dirty="0"/>
            </a:br>
            <a:endParaRPr lang="en-US" dirty="0"/>
          </a:p>
        </p:txBody>
      </p:sp>
      <p:sp>
        <p:nvSpPr>
          <p:cNvPr id="3" name="Content Placeholder 2"/>
          <p:cNvSpPr>
            <a:spLocks noGrp="1"/>
          </p:cNvSpPr>
          <p:nvPr>
            <p:ph idx="1"/>
          </p:nvPr>
        </p:nvSpPr>
        <p:spPr>
          <a:xfrm>
            <a:off x="838200" y="1505243"/>
            <a:ext cx="11133406" cy="5050302"/>
          </a:xfrm>
        </p:spPr>
        <p:txBody>
          <a:bodyPr>
            <a:normAutofit fontScale="92500" lnSpcReduction="10000"/>
          </a:bodyPr>
          <a:lstStyle/>
          <a:p>
            <a:r>
              <a:rPr lang="en-US" b="1" dirty="0" smtClean="0"/>
              <a:t>Cost</a:t>
            </a:r>
            <a:r>
              <a:rPr lang="en-US" dirty="0" smtClean="0"/>
              <a:t> – Transform Capital Expenditure for servers into and operating expenses</a:t>
            </a:r>
          </a:p>
          <a:p>
            <a:endParaRPr lang="en-US" dirty="0" smtClean="0"/>
          </a:p>
          <a:p>
            <a:r>
              <a:rPr lang="en-US" b="1" dirty="0" smtClean="0"/>
              <a:t>Multi-tenancy</a:t>
            </a:r>
            <a:r>
              <a:rPr lang="en-US" dirty="0" smtClean="0"/>
              <a:t> – Several customer share the shame infrastructure</a:t>
            </a:r>
          </a:p>
          <a:p>
            <a:endParaRPr lang="en-US" dirty="0" smtClean="0"/>
          </a:p>
          <a:p>
            <a:r>
              <a:rPr lang="en-US" b="1" dirty="0" smtClean="0"/>
              <a:t>Scalability</a:t>
            </a:r>
            <a:r>
              <a:rPr lang="en-US" dirty="0" smtClean="0"/>
              <a:t> – “On-demand” provisioning of Computing resources</a:t>
            </a:r>
          </a:p>
          <a:p>
            <a:endParaRPr lang="en-US" dirty="0" smtClean="0"/>
          </a:p>
          <a:p>
            <a:r>
              <a:rPr lang="en-US" b="1" dirty="0" smtClean="0"/>
              <a:t>Redundancy</a:t>
            </a:r>
            <a:r>
              <a:rPr lang="en-US" dirty="0" smtClean="0"/>
              <a:t> – Redundancy of sites is easier to implement</a:t>
            </a:r>
          </a:p>
          <a:p>
            <a:endParaRPr lang="en-US" dirty="0" smtClean="0"/>
          </a:p>
          <a:p>
            <a:r>
              <a:rPr lang="en-US" b="1" dirty="0" smtClean="0"/>
              <a:t>Accessibility</a:t>
            </a:r>
            <a:r>
              <a:rPr lang="en-US" dirty="0" smtClean="0"/>
              <a:t> –</a:t>
            </a:r>
            <a:r>
              <a:rPr lang="en-US" i="1" dirty="0" smtClean="0"/>
              <a:t>  </a:t>
            </a:r>
            <a:r>
              <a:rPr lang="en-US" dirty="0" smtClean="0"/>
              <a:t>Device and Location independence</a:t>
            </a:r>
          </a:p>
          <a:p>
            <a:endParaRPr lang="en-US" dirty="0" smtClean="0"/>
          </a:p>
          <a:p>
            <a:r>
              <a:rPr lang="en-US" b="1" dirty="0" smtClean="0"/>
              <a:t>Maintenance</a:t>
            </a:r>
            <a:r>
              <a:rPr lang="en-US" dirty="0" smtClean="0"/>
              <a:t> – Upgrades are applied centrally and done by IT experts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050" y="0"/>
            <a:ext cx="1428750" cy="1428750"/>
          </a:xfrm>
          <a:prstGeom prst="rect">
            <a:avLst/>
          </a:prstGeom>
        </p:spPr>
      </p:pic>
    </p:spTree>
    <p:extLst>
      <p:ext uri="{BB962C8B-B14F-4D97-AF65-F5344CB8AC3E}">
        <p14:creationId xmlns:p14="http://schemas.microsoft.com/office/powerpoint/2010/main" val="3322965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5182" y="-323557"/>
            <a:ext cx="2053883" cy="2096087"/>
          </a:xfrm>
          <a:prstGeom prst="rect">
            <a:avLst/>
          </a:prstGeom>
        </p:spPr>
      </p:pic>
      <p:sp>
        <p:nvSpPr>
          <p:cNvPr id="2" name="Title 1"/>
          <p:cNvSpPr>
            <a:spLocks noGrp="1"/>
          </p:cNvSpPr>
          <p:nvPr>
            <p:ph type="title"/>
          </p:nvPr>
        </p:nvSpPr>
        <p:spPr>
          <a:xfrm>
            <a:off x="838200" y="365125"/>
            <a:ext cx="10515600" cy="900967"/>
          </a:xfrm>
        </p:spPr>
        <p:txBody>
          <a:bodyPr/>
          <a:lstStyle/>
          <a:p>
            <a:pPr algn="ctr"/>
            <a:r>
              <a:rPr lang="en-US" u="sng" dirty="0" smtClean="0"/>
              <a:t>Disadvantages of Cloud Computing</a:t>
            </a:r>
            <a:endParaRPr lang="en-US" u="sng" dirty="0"/>
          </a:p>
        </p:txBody>
      </p:sp>
      <p:sp>
        <p:nvSpPr>
          <p:cNvPr id="3" name="Content Placeholder 2"/>
          <p:cNvSpPr>
            <a:spLocks noGrp="1"/>
          </p:cNvSpPr>
          <p:nvPr>
            <p:ph idx="1"/>
          </p:nvPr>
        </p:nvSpPr>
        <p:spPr>
          <a:xfrm>
            <a:off x="323557" y="1533378"/>
            <a:ext cx="11535508" cy="5050302"/>
          </a:xfrm>
        </p:spPr>
        <p:txBody>
          <a:bodyPr>
            <a:normAutofit fontScale="92500" lnSpcReduction="10000"/>
          </a:bodyPr>
          <a:lstStyle/>
          <a:p>
            <a:r>
              <a:rPr lang="en-US" b="1" dirty="0" smtClean="0"/>
              <a:t>Security</a:t>
            </a:r>
            <a:r>
              <a:rPr lang="en-US" dirty="0" smtClean="0"/>
              <a:t> – Loss of control oversensitive data</a:t>
            </a:r>
          </a:p>
          <a:p>
            <a:endParaRPr lang="en-US" dirty="0" smtClean="0"/>
          </a:p>
          <a:p>
            <a:r>
              <a:rPr lang="en-US" b="1" dirty="0" smtClean="0"/>
              <a:t>Dependency</a:t>
            </a:r>
            <a:r>
              <a:rPr lang="en-US" dirty="0" smtClean="0"/>
              <a:t> – Tied to you Cloud Service Provider</a:t>
            </a:r>
          </a:p>
          <a:p>
            <a:endParaRPr lang="en-US" dirty="0" smtClean="0"/>
          </a:p>
          <a:p>
            <a:r>
              <a:rPr lang="en-US" b="1" dirty="0" smtClean="0"/>
              <a:t>Flexibility</a:t>
            </a:r>
            <a:r>
              <a:rPr lang="en-US" dirty="0" smtClean="0"/>
              <a:t> – Special  customization of computing resources may not be possible</a:t>
            </a:r>
          </a:p>
          <a:p>
            <a:endParaRPr lang="en-US" dirty="0" smtClean="0"/>
          </a:p>
          <a:p>
            <a:r>
              <a:rPr lang="en-US" b="1" dirty="0" smtClean="0"/>
              <a:t>Cost</a:t>
            </a:r>
            <a:r>
              <a:rPr lang="en-US" dirty="0" smtClean="0"/>
              <a:t> – Cost structure is becoming opaque</a:t>
            </a:r>
          </a:p>
          <a:p>
            <a:endParaRPr lang="en-US" dirty="0" smtClean="0"/>
          </a:p>
          <a:p>
            <a:r>
              <a:rPr lang="en-US" b="1" dirty="0" smtClean="0"/>
              <a:t>Knowledge</a:t>
            </a:r>
            <a:r>
              <a:rPr lang="en-US" dirty="0" smtClean="0"/>
              <a:t> – Most of the knowledge is concentrated at the cloud service Provider</a:t>
            </a:r>
          </a:p>
          <a:p>
            <a:endParaRPr lang="en-US" dirty="0" smtClean="0"/>
          </a:p>
          <a:p>
            <a:r>
              <a:rPr lang="en-US" b="1" dirty="0" smtClean="0"/>
              <a:t>Integration</a:t>
            </a:r>
            <a:r>
              <a:rPr lang="en-US" dirty="0" smtClean="0"/>
              <a:t> – Difficult Integration with other equipment and systems</a:t>
            </a:r>
            <a:endParaRPr lang="en-US" dirty="0"/>
          </a:p>
        </p:txBody>
      </p:sp>
    </p:spTree>
    <p:extLst>
      <p:ext uri="{BB962C8B-B14F-4D97-AF65-F5344CB8AC3E}">
        <p14:creationId xmlns:p14="http://schemas.microsoft.com/office/powerpoint/2010/main" val="2265111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pPr algn="ctr"/>
            <a:r>
              <a:rPr lang="en-US" u="sng" dirty="0" smtClean="0"/>
              <a:t>Conclusion</a:t>
            </a:r>
            <a:endParaRPr lang="en-US" u="sng" dirty="0"/>
          </a:p>
        </p:txBody>
      </p:sp>
      <p:sp>
        <p:nvSpPr>
          <p:cNvPr id="3" name="Content Placeholder 2"/>
          <p:cNvSpPr>
            <a:spLocks noGrp="1"/>
          </p:cNvSpPr>
          <p:nvPr>
            <p:ph idx="1"/>
          </p:nvPr>
        </p:nvSpPr>
        <p:spPr>
          <a:xfrm>
            <a:off x="838200" y="1561514"/>
            <a:ext cx="10515600" cy="4937760"/>
          </a:xfrm>
        </p:spPr>
        <p:txBody>
          <a:bodyPr>
            <a:normAutofit/>
          </a:bodyPr>
          <a:lstStyle/>
          <a:p>
            <a:pPr marL="0" indent="0">
              <a:buNone/>
            </a:pPr>
            <a:r>
              <a:rPr lang="en-US" dirty="0" smtClean="0"/>
              <a:t>For it to be considered "cloud computing," you need to access your data or your programs over the Internet, or at the very least, have that data synchronized with other information over the Net. </a:t>
            </a:r>
          </a:p>
          <a:p>
            <a:pPr marL="0" indent="0">
              <a:buNone/>
            </a:pPr>
            <a:endParaRPr lang="en-US" dirty="0" smtClean="0"/>
          </a:p>
          <a:p>
            <a:pPr marL="0" indent="0">
              <a:buNone/>
            </a:pPr>
            <a:r>
              <a:rPr lang="en-US" dirty="0" smtClean="0"/>
              <a:t>With an online connection, cloud computing can be done anywhere, anytime.</a:t>
            </a:r>
            <a:r>
              <a:rPr lang="en-US" dirty="0"/>
              <a:t> </a:t>
            </a:r>
            <a:endParaRPr lang="en-US" dirty="0" smtClean="0"/>
          </a:p>
          <a:p>
            <a:pPr marL="0" indent="0">
              <a:buNone/>
            </a:pPr>
            <a:endParaRPr lang="en-US" dirty="0" smtClean="0"/>
          </a:p>
          <a:p>
            <a:pPr marL="0" indent="0">
              <a:buNone/>
            </a:pPr>
            <a:r>
              <a:rPr lang="en-US" dirty="0" smtClean="0"/>
              <a:t>Like </a:t>
            </a:r>
            <a:r>
              <a:rPr lang="en-US" dirty="0"/>
              <a:t>everything else, cloud computing too has its pros and cons. While the technology can prove to be a great asset to your company, it could also cause harm if not understood and used properly.</a:t>
            </a:r>
          </a:p>
        </p:txBody>
      </p:sp>
    </p:spTree>
    <p:extLst>
      <p:ext uri="{BB962C8B-B14F-4D97-AF65-F5344CB8AC3E}">
        <p14:creationId xmlns:p14="http://schemas.microsoft.com/office/powerpoint/2010/main" val="3099634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References</a:t>
            </a:r>
            <a:endParaRPr lang="en-US" u="sng" dirty="0"/>
          </a:p>
        </p:txBody>
      </p:sp>
      <p:sp>
        <p:nvSpPr>
          <p:cNvPr id="3" name="Content Placeholder 2"/>
          <p:cNvSpPr>
            <a:spLocks noGrp="1"/>
          </p:cNvSpPr>
          <p:nvPr>
            <p:ph idx="1"/>
          </p:nvPr>
        </p:nvSpPr>
        <p:spPr/>
        <p:txBody>
          <a:bodyPr/>
          <a:lstStyle/>
          <a:p>
            <a:r>
              <a:rPr lang="en-US" dirty="0" smtClean="0">
                <a:hlinkClick r:id="rId2"/>
              </a:rPr>
              <a:t>http://www.pcmag.com/article2/0,2817,2372165,00.asp</a:t>
            </a:r>
            <a:endParaRPr lang="en-US" dirty="0" smtClean="0"/>
          </a:p>
          <a:p>
            <a:r>
              <a:rPr lang="en-US" dirty="0" smtClean="0">
                <a:hlinkClick r:id="rId3"/>
              </a:rPr>
              <a:t>http://mobiledevices.about.com/od/additionalresources/a/Cloud-Computing-Is-It-Really-All-That-Beneficial.htm</a:t>
            </a:r>
            <a:endParaRPr lang="en-US" dirty="0" smtClean="0"/>
          </a:p>
          <a:p>
            <a:r>
              <a:rPr lang="en-US" dirty="0" smtClean="0">
                <a:hlinkClick r:id="rId4"/>
              </a:rPr>
              <a:t>http://www.wikinvest.com/concept/Cloud_Computing</a:t>
            </a:r>
            <a:endParaRPr lang="en-US" dirty="0" smtClean="0"/>
          </a:p>
          <a:p>
            <a:r>
              <a:rPr lang="en-US" dirty="0" smtClean="0">
                <a:hlinkClick r:id="rId5"/>
              </a:rPr>
              <a:t>http://sbinfocanada.about.com/od/itmanagement/a/Cloud-Computing-Disadvantages.htm</a:t>
            </a:r>
            <a:endParaRPr lang="en-US" dirty="0" smtClean="0"/>
          </a:p>
          <a:p>
            <a:r>
              <a:rPr lang="en-US" dirty="0" smtClean="0">
                <a:hlinkClick r:id="rId6"/>
              </a:rPr>
              <a:t>http://en.wikipedia.org/wiki/Cloud_computing</a:t>
            </a:r>
            <a:endParaRPr lang="en-US" dirty="0" smtClean="0"/>
          </a:p>
          <a:p>
            <a:endParaRPr lang="en-US" dirty="0"/>
          </a:p>
        </p:txBody>
      </p:sp>
    </p:spTree>
    <p:extLst>
      <p:ext uri="{BB962C8B-B14F-4D97-AF65-F5344CB8AC3E}">
        <p14:creationId xmlns:p14="http://schemas.microsoft.com/office/powerpoint/2010/main" val="1193441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742" y="1139483"/>
            <a:ext cx="6133513" cy="4670474"/>
          </a:xfrm>
        </p:spPr>
      </p:pic>
    </p:spTree>
    <p:extLst>
      <p:ext uri="{BB962C8B-B14F-4D97-AF65-F5344CB8AC3E}">
        <p14:creationId xmlns:p14="http://schemas.microsoft.com/office/powerpoint/2010/main" val="814564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Definition</a:t>
            </a:r>
            <a:endParaRPr lang="en-US" u="sng" dirty="0"/>
          </a:p>
        </p:txBody>
      </p:sp>
      <p:sp>
        <p:nvSpPr>
          <p:cNvPr id="3" name="Content Placeholder 2"/>
          <p:cNvSpPr>
            <a:spLocks noGrp="1"/>
          </p:cNvSpPr>
          <p:nvPr>
            <p:ph idx="1"/>
          </p:nvPr>
        </p:nvSpPr>
        <p:spPr/>
        <p:txBody>
          <a:bodyPr/>
          <a:lstStyle/>
          <a:p>
            <a:pPr marL="0" indent="0">
              <a:buNone/>
            </a:pPr>
            <a:r>
              <a:rPr lang="en-US" dirty="0" smtClean="0"/>
              <a:t>In the simplest terms, cloud computing means storing and accessing data and programs over the Internet instead of your computer's hard drive.</a:t>
            </a:r>
          </a:p>
          <a:p>
            <a:pPr marL="0" indent="0">
              <a:buNone/>
            </a:pPr>
            <a:endParaRPr lang="en-US" dirty="0" smtClean="0"/>
          </a:p>
          <a:p>
            <a:pPr marL="0" indent="0">
              <a:buNone/>
            </a:pPr>
            <a:r>
              <a:rPr lang="en-US" dirty="0"/>
              <a:t>In computer networking, </a:t>
            </a:r>
            <a:r>
              <a:rPr lang="en-US" b="1" dirty="0"/>
              <a:t>cloud computing</a:t>
            </a:r>
            <a:r>
              <a:rPr lang="en-US" dirty="0"/>
              <a:t> is a phrase used to describe a variety of </a:t>
            </a:r>
            <a:r>
              <a:rPr lang="en-US" b="1" dirty="0"/>
              <a:t>computing</a:t>
            </a:r>
            <a:r>
              <a:rPr lang="en-US" dirty="0"/>
              <a:t> concepts that involve a large number of computers connected through a real-time </a:t>
            </a:r>
            <a:r>
              <a:rPr lang="en-US" dirty="0" smtClean="0"/>
              <a:t>communication network</a:t>
            </a:r>
            <a:r>
              <a:rPr lang="en-US" dirty="0"/>
              <a:t> such as the Internet.</a:t>
            </a:r>
          </a:p>
        </p:txBody>
      </p:sp>
      <p:pic>
        <p:nvPicPr>
          <p:cNvPr id="4" name="Picture 3"/>
          <p:cNvPicPr>
            <a:picLocks noChangeAspect="1"/>
          </p:cNvPicPr>
          <p:nvPr/>
        </p:nvPicPr>
        <p:blipFill>
          <a:blip r:embed="rId2"/>
          <a:stretch>
            <a:fillRect/>
          </a:stretch>
        </p:blipFill>
        <p:spPr>
          <a:xfrm>
            <a:off x="8589499" y="122848"/>
            <a:ext cx="1898263" cy="1452733"/>
          </a:xfrm>
          <a:prstGeom prst="rect">
            <a:avLst/>
          </a:prstGeom>
        </p:spPr>
      </p:pic>
    </p:spTree>
    <p:extLst>
      <p:ext uri="{BB962C8B-B14F-4D97-AF65-F5344CB8AC3E}">
        <p14:creationId xmlns:p14="http://schemas.microsoft.com/office/powerpoint/2010/main" val="2141007754"/>
      </p:ext>
    </p:extLst>
  </p:cSld>
  <p:clrMapOvr>
    <a:masterClrMapping/>
  </p:clrMapOvr>
  <mc:AlternateContent xmlns:mc="http://schemas.openxmlformats.org/markup-compatibility/2006" xmlns:p14="http://schemas.microsoft.com/office/powerpoint/2010/main">
    <mc:Choice Requires="p14">
      <p:transition spd="slow" p14:dur="2000" advTm="996"/>
    </mc:Choice>
    <mc:Fallback xmlns="">
      <p:transition spd="slow" advTm="99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Why it is called Cloud</a:t>
            </a:r>
            <a:endParaRPr lang="en-US" u="sng" dirty="0"/>
          </a:p>
        </p:txBody>
      </p:sp>
      <p:sp>
        <p:nvSpPr>
          <p:cNvPr id="3" name="Content Placeholder 2"/>
          <p:cNvSpPr>
            <a:spLocks noGrp="1"/>
          </p:cNvSpPr>
          <p:nvPr>
            <p:ph idx="1"/>
          </p:nvPr>
        </p:nvSpPr>
        <p:spPr/>
        <p:txBody>
          <a:bodyPr/>
          <a:lstStyle/>
          <a:p>
            <a:pPr marL="0" indent="0" algn="just">
              <a:buNone/>
            </a:pPr>
            <a:r>
              <a:rPr lang="en-US" dirty="0"/>
              <a:t>The cloud is just a metaphor for the Internet. </a:t>
            </a:r>
            <a:endParaRPr lang="en-US" dirty="0" smtClean="0"/>
          </a:p>
          <a:p>
            <a:pPr marL="0" indent="0" algn="just">
              <a:buNone/>
            </a:pPr>
            <a:endParaRPr lang="en-US" dirty="0"/>
          </a:p>
          <a:p>
            <a:pPr marL="0" indent="0" algn="just">
              <a:buNone/>
            </a:pPr>
            <a:r>
              <a:rPr lang="en-US" dirty="0" smtClean="0"/>
              <a:t>It </a:t>
            </a:r>
            <a:r>
              <a:rPr lang="en-US" dirty="0"/>
              <a:t>goes back to the days of flowcharts and presentations that would </a:t>
            </a:r>
            <a:endParaRPr lang="en-US" dirty="0" smtClean="0"/>
          </a:p>
          <a:p>
            <a:pPr marL="0" indent="0" algn="just">
              <a:buNone/>
            </a:pPr>
            <a:r>
              <a:rPr lang="en-US" dirty="0" smtClean="0"/>
              <a:t>represent </a:t>
            </a:r>
            <a:r>
              <a:rPr lang="en-US" dirty="0"/>
              <a:t>the gigantic server-farm infrastructure of the Internet as </a:t>
            </a:r>
            <a:endParaRPr lang="en-US" dirty="0" smtClean="0"/>
          </a:p>
          <a:p>
            <a:pPr marL="0" indent="0" algn="just">
              <a:buNone/>
            </a:pPr>
            <a:r>
              <a:rPr lang="en-US" dirty="0" smtClean="0"/>
              <a:t>nothing </a:t>
            </a:r>
            <a:r>
              <a:rPr lang="en-US" dirty="0"/>
              <a:t>but a puffy, white cumulonimbus cloud, accepting </a:t>
            </a:r>
            <a:r>
              <a:rPr lang="en-US" dirty="0" smtClean="0"/>
              <a:t>connections</a:t>
            </a:r>
          </a:p>
          <a:p>
            <a:pPr marL="0" indent="0" algn="just">
              <a:buNone/>
            </a:pPr>
            <a:r>
              <a:rPr lang="en-US" dirty="0" smtClean="0"/>
              <a:t>and </a:t>
            </a:r>
            <a:r>
              <a:rPr lang="en-US" dirty="0"/>
              <a:t>doling out information as it floats.</a:t>
            </a:r>
          </a:p>
        </p:txBody>
      </p:sp>
    </p:spTree>
    <p:extLst>
      <p:ext uri="{BB962C8B-B14F-4D97-AF65-F5344CB8AC3E}">
        <p14:creationId xmlns:p14="http://schemas.microsoft.com/office/powerpoint/2010/main" val="1285666989"/>
      </p:ext>
    </p:extLst>
  </p:cSld>
  <p:clrMapOvr>
    <a:masterClrMapping/>
  </p:clrMapOvr>
  <mc:AlternateContent xmlns:mc="http://schemas.openxmlformats.org/markup-compatibility/2006" xmlns:p14="http://schemas.microsoft.com/office/powerpoint/2010/main">
    <mc:Choice Requires="p14">
      <p:transition spd="slow" p14:dur="2000" advTm="6088"/>
    </mc:Choice>
    <mc:Fallback xmlns="">
      <p:transition spd="slow" advTm="60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9489"/>
            <a:ext cx="10950525" cy="7167489"/>
          </a:xfrm>
        </p:spPr>
      </p:pic>
    </p:spTree>
    <p:extLst>
      <p:ext uri="{BB962C8B-B14F-4D97-AF65-F5344CB8AC3E}">
        <p14:creationId xmlns:p14="http://schemas.microsoft.com/office/powerpoint/2010/main" val="15270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1539"/>
          </a:xfrm>
        </p:spPr>
        <p:txBody>
          <a:bodyPr/>
          <a:lstStyle/>
          <a:p>
            <a:pPr algn="ctr"/>
            <a:r>
              <a:rPr lang="en-US" u="sng" dirty="0" smtClean="0"/>
              <a:t>Cloud Computing Services</a:t>
            </a:r>
            <a:endParaRPr lang="en-US" u="sng" dirty="0"/>
          </a:p>
        </p:txBody>
      </p:sp>
      <p:sp>
        <p:nvSpPr>
          <p:cNvPr id="3" name="Content Placeholder 2"/>
          <p:cNvSpPr>
            <a:spLocks noGrp="1"/>
          </p:cNvSpPr>
          <p:nvPr>
            <p:ph idx="1"/>
          </p:nvPr>
        </p:nvSpPr>
        <p:spPr>
          <a:xfrm>
            <a:off x="838200" y="1446664"/>
            <a:ext cx="10515600" cy="5186148"/>
          </a:xfrm>
        </p:spPr>
        <p:txBody>
          <a:bodyPr>
            <a:normAutofit lnSpcReduction="10000"/>
          </a:bodyPr>
          <a:lstStyle/>
          <a:p>
            <a:pPr marL="0" indent="0">
              <a:buNone/>
            </a:pPr>
            <a:r>
              <a:rPr lang="en-US" dirty="0" smtClean="0"/>
              <a:t>Cloud computing providers offer their services according to several fundamental models:</a:t>
            </a:r>
          </a:p>
          <a:p>
            <a:pPr marL="0" indent="0">
              <a:buNone/>
            </a:pPr>
            <a:endParaRPr lang="en-US" dirty="0" smtClean="0"/>
          </a:p>
          <a:p>
            <a:r>
              <a:rPr lang="en-US" dirty="0" smtClean="0"/>
              <a:t>Software as a service (</a:t>
            </a:r>
            <a:r>
              <a:rPr lang="en-US" dirty="0" err="1" smtClean="0"/>
              <a:t>SaaS</a:t>
            </a:r>
            <a:r>
              <a:rPr lang="en-US" dirty="0" smtClean="0"/>
              <a:t>) </a:t>
            </a:r>
          </a:p>
          <a:p>
            <a:r>
              <a:rPr lang="en-US" dirty="0" smtClean="0"/>
              <a:t>Platform as a service (</a:t>
            </a:r>
            <a:r>
              <a:rPr lang="en-US" dirty="0" err="1" smtClean="0"/>
              <a:t>PaaS</a:t>
            </a:r>
            <a:r>
              <a:rPr lang="en-US" dirty="0" smtClean="0"/>
              <a:t>) </a:t>
            </a:r>
          </a:p>
          <a:p>
            <a:r>
              <a:rPr lang="en-US" dirty="0" smtClean="0"/>
              <a:t>Infrastructure as a service (</a:t>
            </a:r>
            <a:r>
              <a:rPr lang="en-US" dirty="0" err="1" smtClean="0"/>
              <a:t>IaaS</a:t>
            </a:r>
            <a:r>
              <a:rPr lang="en-US" dirty="0" smtClean="0"/>
              <a:t>)</a:t>
            </a:r>
          </a:p>
          <a:p>
            <a:pPr marL="0" indent="0">
              <a:buNone/>
            </a:pPr>
            <a:endParaRPr lang="en-US" dirty="0" smtClean="0"/>
          </a:p>
          <a:p>
            <a:pPr marL="0" indent="0">
              <a:buNone/>
            </a:pPr>
            <a:r>
              <a:rPr lang="en-US" dirty="0" smtClean="0"/>
              <a:t>where </a:t>
            </a:r>
            <a:r>
              <a:rPr lang="en-US" dirty="0" err="1" smtClean="0"/>
              <a:t>IaaS</a:t>
            </a:r>
            <a:r>
              <a:rPr lang="en-US" dirty="0" smtClean="0"/>
              <a:t> is the most basic and each higher model abstracts from the details of the lower models</a:t>
            </a:r>
          </a:p>
          <a:p>
            <a:pPr marL="0" indent="0">
              <a:buNone/>
            </a:pPr>
            <a:r>
              <a:rPr lang="en-US" dirty="0" smtClean="0"/>
              <a:t> In 2012, </a:t>
            </a:r>
            <a:r>
              <a:rPr lang="en-US" b="1" dirty="0" smtClean="0"/>
              <a:t>Network as a service (</a:t>
            </a:r>
            <a:r>
              <a:rPr lang="en-US" b="1" dirty="0" err="1" smtClean="0"/>
              <a:t>NaaS</a:t>
            </a:r>
            <a:r>
              <a:rPr lang="en-US" b="1" dirty="0" smtClean="0"/>
              <a:t>) </a:t>
            </a:r>
            <a:r>
              <a:rPr lang="en-US" dirty="0" smtClean="0"/>
              <a:t>and </a:t>
            </a:r>
            <a:r>
              <a:rPr lang="en-US" b="1" dirty="0" smtClean="0"/>
              <a:t>Communication as a service (</a:t>
            </a:r>
            <a:r>
              <a:rPr lang="en-US" b="1" dirty="0" err="1" smtClean="0"/>
              <a:t>CaaS</a:t>
            </a:r>
            <a:r>
              <a:rPr lang="en-US" b="1" dirty="0" smtClean="0"/>
              <a:t>)</a:t>
            </a:r>
            <a:r>
              <a:rPr lang="en-US" dirty="0" smtClean="0"/>
              <a:t> were officially included by ITU (International Telecommunication Union) as part of the basic cloud computing models.</a:t>
            </a:r>
            <a:endParaRPr lang="en-US" dirty="0"/>
          </a:p>
        </p:txBody>
      </p:sp>
      <p:pic>
        <p:nvPicPr>
          <p:cNvPr id="4" name="Picture 3"/>
          <p:cNvPicPr>
            <a:picLocks noChangeAspect="1"/>
          </p:cNvPicPr>
          <p:nvPr/>
        </p:nvPicPr>
        <p:blipFill>
          <a:blip r:embed="rId2"/>
          <a:stretch>
            <a:fillRect/>
          </a:stretch>
        </p:blipFill>
        <p:spPr>
          <a:xfrm>
            <a:off x="8797436" y="2156607"/>
            <a:ext cx="2133160" cy="1519409"/>
          </a:xfrm>
          <a:prstGeom prst="rect">
            <a:avLst/>
          </a:prstGeom>
        </p:spPr>
      </p:pic>
    </p:spTree>
    <p:extLst>
      <p:ext uri="{BB962C8B-B14F-4D97-AF65-F5344CB8AC3E}">
        <p14:creationId xmlns:p14="http://schemas.microsoft.com/office/powerpoint/2010/main" val="2009977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Infrastructure as a service (</a:t>
            </a:r>
            <a:r>
              <a:rPr lang="en-US" u="sng" dirty="0" err="1" smtClean="0"/>
              <a:t>IaaS</a:t>
            </a:r>
            <a:r>
              <a:rPr lang="en-US" u="sng" dirty="0" smtClean="0"/>
              <a:t>)</a:t>
            </a:r>
            <a:endParaRPr lang="en-US" u="sng" dirty="0"/>
          </a:p>
        </p:txBody>
      </p:sp>
      <p:sp>
        <p:nvSpPr>
          <p:cNvPr id="3" name="Content Placeholder 2"/>
          <p:cNvSpPr>
            <a:spLocks noGrp="1"/>
          </p:cNvSpPr>
          <p:nvPr>
            <p:ph idx="1"/>
          </p:nvPr>
        </p:nvSpPr>
        <p:spPr/>
        <p:txBody>
          <a:bodyPr/>
          <a:lstStyle/>
          <a:p>
            <a:pPr marL="0" indent="0">
              <a:buNone/>
            </a:pPr>
            <a:r>
              <a:rPr lang="en-US" dirty="0" smtClean="0"/>
              <a:t>Infrastructure </a:t>
            </a:r>
            <a:r>
              <a:rPr lang="en-US" dirty="0"/>
              <a:t>as a Service (</a:t>
            </a:r>
            <a:r>
              <a:rPr lang="en-US" dirty="0" err="1"/>
              <a:t>IaaS</a:t>
            </a:r>
            <a:r>
              <a:rPr lang="en-US" dirty="0"/>
              <a:t>) is a way to rent storage, hardware, servers and network capacity over the Internet. </a:t>
            </a:r>
            <a:endParaRPr lang="en-US" dirty="0" smtClean="0"/>
          </a:p>
          <a:p>
            <a:pPr marL="0" indent="0">
              <a:buNone/>
            </a:pPr>
            <a:endParaRPr lang="en-US" dirty="0" smtClean="0"/>
          </a:p>
          <a:p>
            <a:pPr marL="0" indent="0">
              <a:buNone/>
            </a:pPr>
            <a:r>
              <a:rPr lang="en-US" dirty="0" smtClean="0"/>
              <a:t>The </a:t>
            </a:r>
            <a:r>
              <a:rPr lang="en-US" dirty="0"/>
              <a:t>service provider owns massive computer resources and is responsible for running and maintaining them. </a:t>
            </a:r>
            <a:endParaRPr lang="en-US" dirty="0" smtClean="0"/>
          </a:p>
          <a:p>
            <a:pPr marL="0" indent="0">
              <a:buNone/>
            </a:pPr>
            <a:endParaRPr lang="en-US" dirty="0" smtClean="0"/>
          </a:p>
          <a:p>
            <a:pPr marL="0" indent="0">
              <a:buNone/>
            </a:pPr>
            <a:r>
              <a:rPr lang="en-US" dirty="0" smtClean="0"/>
              <a:t>Meanwhile</a:t>
            </a:r>
            <a:r>
              <a:rPr lang="en-US" dirty="0"/>
              <a:t>, the client needs only computer and Internet connection to access these bottomless resources and typically pays for it on a per-use basis.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979" y="112542"/>
            <a:ext cx="2194750" cy="1392701"/>
          </a:xfrm>
          <a:prstGeom prst="rect">
            <a:avLst/>
          </a:prstGeom>
        </p:spPr>
      </p:pic>
    </p:spTree>
    <p:extLst>
      <p:ext uri="{BB962C8B-B14F-4D97-AF65-F5344CB8AC3E}">
        <p14:creationId xmlns:p14="http://schemas.microsoft.com/office/powerpoint/2010/main" val="251911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Infrastructure as a service (</a:t>
            </a:r>
            <a:r>
              <a:rPr lang="en-US" u="sng" dirty="0" err="1" smtClean="0"/>
              <a:t>IaaS</a:t>
            </a:r>
            <a:r>
              <a:rPr lang="en-US" u="sng"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The main features and components of </a:t>
            </a:r>
            <a:r>
              <a:rPr lang="en-US" dirty="0" err="1" smtClean="0"/>
              <a:t>Iaas</a:t>
            </a:r>
            <a:r>
              <a:rPr lang="en-US" dirty="0" smtClean="0"/>
              <a:t> are:</a:t>
            </a:r>
          </a:p>
          <a:p>
            <a:r>
              <a:rPr lang="en-US" dirty="0" smtClean="0"/>
              <a:t>service-oriented utility computing,</a:t>
            </a:r>
          </a:p>
          <a:p>
            <a:r>
              <a:rPr lang="en-US" dirty="0" smtClean="0"/>
              <a:t>automation of administrative tasks,</a:t>
            </a:r>
          </a:p>
          <a:p>
            <a:r>
              <a:rPr lang="en-US" dirty="0" smtClean="0"/>
              <a:t>unlimited resources,</a:t>
            </a:r>
          </a:p>
          <a:p>
            <a:r>
              <a:rPr lang="en-US" dirty="0" smtClean="0"/>
              <a:t>on demand self-service,</a:t>
            </a:r>
          </a:p>
          <a:p>
            <a:r>
              <a:rPr lang="en-US" dirty="0" smtClean="0"/>
              <a:t>pay-per-use pricing,</a:t>
            </a:r>
          </a:p>
          <a:p>
            <a:r>
              <a:rPr lang="en-US" dirty="0" smtClean="0"/>
              <a:t>desktop virtualization,</a:t>
            </a:r>
          </a:p>
          <a:p>
            <a:r>
              <a:rPr lang="en-US" dirty="0" smtClean="0"/>
              <a:t>policy-based services.</a:t>
            </a:r>
            <a:endParaRPr lang="en-US" dirty="0"/>
          </a:p>
        </p:txBody>
      </p:sp>
    </p:spTree>
    <p:extLst>
      <p:ext uri="{BB962C8B-B14F-4D97-AF65-F5344CB8AC3E}">
        <p14:creationId xmlns:p14="http://schemas.microsoft.com/office/powerpoint/2010/main" val="163960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Platform as a Service (</a:t>
            </a:r>
            <a:r>
              <a:rPr lang="en-US" u="sng" dirty="0" err="1" smtClean="0"/>
              <a:t>PaaS</a:t>
            </a:r>
            <a:r>
              <a:rPr lang="en-US" u="sng" dirty="0" smtClean="0"/>
              <a:t>)</a:t>
            </a:r>
            <a:endParaRPr lang="en-US" u="sng" dirty="0"/>
          </a:p>
        </p:txBody>
      </p:sp>
      <p:sp>
        <p:nvSpPr>
          <p:cNvPr id="3" name="Content Placeholder 2"/>
          <p:cNvSpPr>
            <a:spLocks noGrp="1"/>
          </p:cNvSpPr>
          <p:nvPr>
            <p:ph idx="1"/>
          </p:nvPr>
        </p:nvSpPr>
        <p:spPr/>
        <p:txBody>
          <a:bodyPr/>
          <a:lstStyle/>
          <a:p>
            <a:pPr marL="0" indent="0">
              <a:buNone/>
            </a:pPr>
            <a:r>
              <a:rPr lang="en-US" dirty="0" smtClean="0"/>
              <a:t>Platform as a Service (</a:t>
            </a:r>
            <a:r>
              <a:rPr lang="en-US" dirty="0" err="1" smtClean="0"/>
              <a:t>PaaS</a:t>
            </a:r>
            <a:r>
              <a:rPr lang="en-US" dirty="0" smtClean="0"/>
              <a:t>) gives </a:t>
            </a:r>
            <a:r>
              <a:rPr lang="en-US" dirty="0"/>
              <a:t>a possibility to run, create or test various applications by using provider's tools over the internet. </a:t>
            </a:r>
            <a:endParaRPr lang="en-US" dirty="0" smtClean="0"/>
          </a:p>
          <a:p>
            <a:pPr marL="0" indent="0">
              <a:buNone/>
            </a:pPr>
            <a:endParaRPr lang="en-US" dirty="0"/>
          </a:p>
          <a:p>
            <a:pPr marL="0" indent="0">
              <a:buNone/>
            </a:pPr>
            <a:r>
              <a:rPr lang="en-US" dirty="0" smtClean="0"/>
              <a:t>The </a:t>
            </a:r>
            <a:r>
              <a:rPr lang="en-US" dirty="0"/>
              <a:t>consumer has no rights to manage or control the underlying cloud infrastructure (storage, servers, platforms, etc.), but is able to configure application hosting environment and the installed applications.</a:t>
            </a: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965" y="138113"/>
            <a:ext cx="1856976" cy="1240521"/>
          </a:xfrm>
          <a:prstGeom prst="rect">
            <a:avLst/>
          </a:prstGeom>
        </p:spPr>
      </p:pic>
    </p:spTree>
    <p:extLst>
      <p:ext uri="{BB962C8B-B14F-4D97-AF65-F5344CB8AC3E}">
        <p14:creationId xmlns:p14="http://schemas.microsoft.com/office/powerpoint/2010/main" val="342123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1448</Words>
  <Application>Microsoft Office PowerPoint</Application>
  <PresentationFormat>Widescreen</PresentationFormat>
  <Paragraphs>232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Basic Questions</vt:lpstr>
      <vt:lpstr>Definition</vt:lpstr>
      <vt:lpstr>Why it is called Cloud</vt:lpstr>
      <vt:lpstr>PowerPoint Presentation</vt:lpstr>
      <vt:lpstr>Cloud Computing Services</vt:lpstr>
      <vt:lpstr>Infrastructure as a service (IaaS)</vt:lpstr>
      <vt:lpstr>Infrastructure as a service (IaaS)</vt:lpstr>
      <vt:lpstr>Platform as a Service (PaaS)</vt:lpstr>
      <vt:lpstr>Advantages-PaaS</vt:lpstr>
      <vt:lpstr>Disadvantages-PaaS</vt:lpstr>
      <vt:lpstr>Software as a Service (SaaS)</vt:lpstr>
      <vt:lpstr>Advantages-SaaS</vt:lpstr>
      <vt:lpstr>Disadvantages-SaaS</vt:lpstr>
      <vt:lpstr>PowerPoint Presentation</vt:lpstr>
      <vt:lpstr>Deployment models </vt:lpstr>
      <vt:lpstr>Controlled cloud </vt:lpstr>
      <vt:lpstr>Public Cloud</vt:lpstr>
      <vt:lpstr>Private Cloud</vt:lpstr>
      <vt:lpstr>Community Cloud </vt:lpstr>
      <vt:lpstr>Hybrid Cloud</vt:lpstr>
      <vt:lpstr>Cloud Bursting</vt:lpstr>
      <vt:lpstr>Cloud Computing Sample Architecture</vt:lpstr>
      <vt:lpstr>Cloud Service Providers </vt:lpstr>
      <vt:lpstr>Advantages of Cloud Computing </vt:lpstr>
      <vt:lpstr>Disadvantages of Cloud Computing</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dc:creator>
  <cp:lastModifiedBy>Anup Mahato</cp:lastModifiedBy>
  <cp:revision>36</cp:revision>
  <dcterms:created xsi:type="dcterms:W3CDTF">2014-02-24T13:29:45Z</dcterms:created>
  <dcterms:modified xsi:type="dcterms:W3CDTF">2014-03-05T19:20:15Z</dcterms:modified>
</cp:coreProperties>
</file>