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3" r:id="rId3"/>
    <p:sldId id="270" r:id="rId4"/>
    <p:sldId id="271" r:id="rId5"/>
    <p:sldId id="265" r:id="rId6"/>
    <p:sldId id="269" r:id="rId7"/>
    <p:sldId id="272" r:id="rId8"/>
    <p:sldId id="256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694D1-2A42-4D58-B3B5-D6D8F32F7613}" type="datetimeFigureOut">
              <a:rPr lang="en-US" smtClean="0"/>
              <a:pPr/>
              <a:t>1/20/2016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83F24-EBFA-4CB7-95EA-5C67ACCD5AF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887BA-541A-4FB4-9FC7-2D3E59E8617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F0F1D-B9D8-4027-955F-4BB5A429CA2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28800"/>
            <a:ext cx="7851648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 </a:t>
            </a:r>
            <a:r>
              <a:rPr lang="en-US" dirty="0" smtClean="0"/>
              <a:t>3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Symmetric </a:t>
            </a:r>
            <a:r>
              <a:rPr lang="en-US" dirty="0" smtClean="0"/>
              <a:t>v/s Asymmetric</a:t>
            </a:r>
            <a:br>
              <a:rPr lang="en-US" dirty="0" smtClean="0"/>
            </a:br>
            <a:r>
              <a:rPr lang="en-US" dirty="0" smtClean="0"/>
              <a:t>Cryptography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With Symmetric Key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 lnSpcReduction="10000"/>
          </a:bodyPr>
          <a:lstStyle/>
          <a:p>
            <a:r>
              <a:rPr lang="en-US" b="1" i="1" u="sng" dirty="0" smtClean="0">
                <a:solidFill>
                  <a:srgbClr val="7030A0"/>
                </a:solidFill>
              </a:rPr>
              <a:t>Problem !</a:t>
            </a:r>
          </a:p>
          <a:p>
            <a:r>
              <a:rPr lang="en-US" dirty="0" smtClean="0"/>
              <a:t>Suppose sender &amp; receiver may be in different countries.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E.g</a:t>
            </a:r>
            <a:r>
              <a:rPr lang="en-US" dirty="0" smtClean="0"/>
              <a:t>:- Online shopping website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How they </a:t>
            </a:r>
            <a:r>
              <a:rPr lang="en-US" dirty="0" smtClean="0"/>
              <a:t>will</a:t>
            </a:r>
            <a:r>
              <a:rPr lang="en-US" dirty="0" smtClean="0"/>
              <a:t> exchange the key &amp; agree on it?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Physically visit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Courier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Internet &amp; ask for confirmation.</a:t>
            </a: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If Intruder gets the key, he can unlock the things.</a:t>
            </a:r>
          </a:p>
          <a:p>
            <a:r>
              <a:rPr lang="en-US" b="1" i="1" u="sng" dirty="0" smtClean="0">
                <a:solidFill>
                  <a:srgbClr val="7030A0"/>
                </a:solidFill>
              </a:rPr>
              <a:t>Problem </a:t>
            </a:r>
            <a:r>
              <a:rPr lang="en-US" b="1" i="1" u="sng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Separate/Unique key for each communication is needed.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E.g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:- A to B &amp; A to C or B to C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 overcome Interruption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Attack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2971800" y="3276600"/>
            <a:ext cx="457200" cy="5334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3505200" y="3124200"/>
            <a:ext cx="1981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</a:t>
            </a:r>
          </a:p>
          <a:p>
            <a:pPr algn="ctr"/>
            <a:r>
              <a:rPr lang="en-US" dirty="0" smtClean="0"/>
              <a:t>Convenient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Length &amp; Encryption Strength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The strength of any encryption algorithm lies 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algorithm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Length of Encryption key.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algorithm said to be strong if it takes more time to find out the key by the hacker.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of PKC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dirty="0" smtClean="0"/>
              <a:t>PGP Email Application.</a:t>
            </a:r>
          </a:p>
          <a:p>
            <a:r>
              <a:rPr lang="en-US" dirty="0" smtClean="0"/>
              <a:t>In communication with Web Server.</a:t>
            </a:r>
          </a:p>
          <a:p>
            <a:r>
              <a:rPr lang="en-US" dirty="0" smtClean="0"/>
              <a:t>Online Transactions, the communication is encrypted using a </a:t>
            </a:r>
            <a:r>
              <a:rPr lang="en-US" i="1" dirty="0" smtClean="0">
                <a:solidFill>
                  <a:srgbClr val="7030A0"/>
                </a:solidFill>
              </a:rPr>
              <a:t>random number </a:t>
            </a:r>
            <a:r>
              <a:rPr lang="en-US" dirty="0" smtClean="0"/>
              <a:t>which is generated by the server &amp; send securely.</a:t>
            </a:r>
          </a:p>
          <a:p>
            <a:r>
              <a:rPr lang="en-US" dirty="0" smtClean="0"/>
              <a:t>Sending secret  key.</a:t>
            </a:r>
          </a:p>
          <a:p>
            <a:r>
              <a:rPr lang="en-US" dirty="0" smtClean="0"/>
              <a:t>Digital signatures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Strength &amp; Weakness of Public Key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Pros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Key distribution is easy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Scalable due to that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Can provide authentication and non-repudiation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Cons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Very mathematically intense(large key &amp; Complex </a:t>
            </a:r>
            <a:r>
              <a:rPr lang="en-US" dirty="0" err="1" smtClean="0"/>
              <a:t>Algo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Slow due to that(huge  chunks)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More computation time.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Used for small data &amp; msg.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Misuse of Public Key is possible.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Known Cipher text Attack is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Key used for encryption &amp; decryption.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Speed of encryption &amp; decryption.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Key agreement/exchange/distribution.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Number of keys for n participants.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Usages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3505201"/>
          <a:ext cx="6248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31242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Asymmetric Encryption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Symmetric Encryption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1.Public</a:t>
                      </a:r>
                      <a:r>
                        <a:rPr lang="en-US" baseline="0" dirty="0" smtClean="0"/>
                        <a:t> key Encryption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1.Secret Key </a:t>
                      </a:r>
                      <a:r>
                        <a:rPr lang="en-US" baseline="0" dirty="0" smtClean="0"/>
                        <a:t>Encryption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2.Two key/Different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2.One </a:t>
                      </a:r>
                      <a:r>
                        <a:rPr lang="en-US" dirty="0" smtClean="0"/>
                        <a:t>/Same/common key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3.One</a:t>
                      </a:r>
                      <a:r>
                        <a:rPr lang="en-US" baseline="0" dirty="0" smtClean="0"/>
                        <a:t> public One Secret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3.Keep Secret</a:t>
                      </a:r>
                      <a:endParaRPr lang="en-IN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4.One</a:t>
                      </a:r>
                      <a:r>
                        <a:rPr lang="en-US" baseline="0" dirty="0" smtClean="0"/>
                        <a:t> for Encryption &amp; Other for Decryption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4.Same key for both the operation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5.Slower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5.Faster &amp; Efficient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6. Small</a:t>
                      </a:r>
                      <a:r>
                        <a:rPr lang="en-US" baseline="0" dirty="0" smtClean="0"/>
                        <a:t>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6.Large Data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7.No</a:t>
                      </a:r>
                      <a:r>
                        <a:rPr lang="en-US" baseline="0" dirty="0" smtClean="0"/>
                        <a:t> Issues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 Problem of Key Exchange.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Advantage of Public-key crypto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ko-KR" dirty="0" smtClean="0">
                <a:ea typeface="Gulim" pitchFamily="34" charset="-127"/>
              </a:rPr>
              <a:t>Suppose N entities, how can any pair of them establish a secret key?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>
                <a:ea typeface="Gulim" pitchFamily="34" charset="-127"/>
              </a:rPr>
              <a:t>Need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n*(n-1) /2 </a:t>
            </a:r>
            <a:r>
              <a:rPr lang="en-US" altLang="ko-KR" dirty="0" smtClean="0">
                <a:ea typeface="Gulim" pitchFamily="34" charset="-127"/>
              </a:rPr>
              <a:t>keys. Where n=No. of parties involved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>
                <a:ea typeface="Gulim" pitchFamily="34" charset="-127"/>
              </a:rPr>
              <a:t>Key management is challenging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dirty="0" smtClean="0">
                <a:ea typeface="Gulim" pitchFamily="34" charset="-127"/>
              </a:rPr>
              <a:t>Public-key crypto advantage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>
                <a:ea typeface="Gulim" pitchFamily="34" charset="-127"/>
              </a:rPr>
              <a:t>Each entity only needs to know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N-1</a:t>
            </a:r>
            <a:r>
              <a:rPr lang="en-US" altLang="ko-KR" dirty="0" smtClean="0">
                <a:ea typeface="Gulim" pitchFamily="34" charset="-127"/>
              </a:rPr>
              <a:t> authentic public keys &amp; Private Key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Information Protections by Symmetric Cryptography</a:t>
            </a:r>
          </a:p>
        </p:txBody>
      </p:sp>
      <p:pic>
        <p:nvPicPr>
          <p:cNvPr id="39939" name="Picture 6"/>
          <p:cNvPicPr>
            <a:picLocks noChangeAspect="1" noChangeArrowheads="1"/>
          </p:cNvPicPr>
          <p:nvPr/>
        </p:nvPicPr>
        <p:blipFill>
          <a:blip r:embed="rId3"/>
          <a:srcRect r="33774"/>
          <a:stretch>
            <a:fillRect/>
          </a:stretch>
        </p:blipFill>
        <p:spPr bwMode="auto">
          <a:xfrm>
            <a:off x="782638" y="2293938"/>
            <a:ext cx="7715250" cy="34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Information Protections by Asymmetric Cryptography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/>
          <a:srcRect r="36591"/>
          <a:stretch>
            <a:fillRect/>
          </a:stretch>
        </p:blipFill>
        <p:spPr bwMode="auto">
          <a:xfrm>
            <a:off x="762000" y="2133600"/>
            <a:ext cx="7586663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420</TotalTime>
  <Words>373</Words>
  <Application>Microsoft Office PowerPoint</Application>
  <PresentationFormat>On-screen Show (4:3)</PresentationFormat>
  <Paragraphs>72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       Unit 3 </vt:lpstr>
      <vt:lpstr>Problem With Symmetric Key </vt:lpstr>
      <vt:lpstr>Key Length &amp; Encryption Strength</vt:lpstr>
      <vt:lpstr>Application of PKC </vt:lpstr>
      <vt:lpstr>Strength &amp; Weakness of Public Key </vt:lpstr>
      <vt:lpstr>Comparison </vt:lpstr>
      <vt:lpstr>Advantage of Public-key crypto</vt:lpstr>
      <vt:lpstr>Information Protections by Symmetric Cryptography</vt:lpstr>
      <vt:lpstr>Information Protections by Asymmetric Cryptography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v/s Asymmetric Cryptography</dc:title>
  <dc:creator>Administrator</dc:creator>
  <cp:lastModifiedBy>Administrator</cp:lastModifiedBy>
  <cp:revision>28</cp:revision>
  <dcterms:created xsi:type="dcterms:W3CDTF">2006-08-16T00:00:00Z</dcterms:created>
  <dcterms:modified xsi:type="dcterms:W3CDTF">2016-01-20T09:23:45Z</dcterms:modified>
</cp:coreProperties>
</file>