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57" r:id="rId5"/>
    <p:sldId id="258" r:id="rId6"/>
    <p:sldId id="264" r:id="rId7"/>
    <p:sldId id="260" r:id="rId8"/>
    <p:sldId id="261" r:id="rId9"/>
    <p:sldId id="262" r:id="rId10"/>
    <p:sldId id="263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E8C170D-5EAC-4596-91C2-DFFF89D2F2D1}" type="datetimeFigureOut">
              <a:rPr lang="en-US" smtClean="0"/>
              <a:pPr/>
              <a:t>1/25/2016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63C5A2-9E42-46B7-9AB7-073BCF950F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70D-5EAC-4596-91C2-DFFF89D2F2D1}" type="datetimeFigureOut">
              <a:rPr lang="en-US" smtClean="0"/>
              <a:pPr/>
              <a:t>1/25/2016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C5A2-9E42-46B7-9AB7-073BCF950F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E8C170D-5EAC-4596-91C2-DFFF89D2F2D1}" type="datetimeFigureOut">
              <a:rPr lang="en-US" smtClean="0"/>
              <a:pPr/>
              <a:t>1/25/2016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C63C5A2-9E42-46B7-9AB7-073BCF950F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70D-5EAC-4596-91C2-DFFF89D2F2D1}" type="datetimeFigureOut">
              <a:rPr lang="en-US" smtClean="0"/>
              <a:pPr/>
              <a:t>1/25/2016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C63C5A2-9E42-46B7-9AB7-073BCF950F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70D-5EAC-4596-91C2-DFFF89D2F2D1}" type="datetimeFigureOut">
              <a:rPr lang="en-US" smtClean="0"/>
              <a:pPr/>
              <a:t>1/25/2016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C63C5A2-9E42-46B7-9AB7-073BCF950F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E8C170D-5EAC-4596-91C2-DFFF89D2F2D1}" type="datetimeFigureOut">
              <a:rPr lang="en-US" smtClean="0"/>
              <a:pPr/>
              <a:t>1/25/2016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C63C5A2-9E42-46B7-9AB7-073BCF950F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E8C170D-5EAC-4596-91C2-DFFF89D2F2D1}" type="datetimeFigureOut">
              <a:rPr lang="en-US" smtClean="0"/>
              <a:pPr/>
              <a:t>1/25/2016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C63C5A2-9E42-46B7-9AB7-073BCF950F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70D-5EAC-4596-91C2-DFFF89D2F2D1}" type="datetimeFigureOut">
              <a:rPr lang="en-US" smtClean="0"/>
              <a:pPr/>
              <a:t>1/25/2016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C63C5A2-9E42-46B7-9AB7-073BCF950F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70D-5EAC-4596-91C2-DFFF89D2F2D1}" type="datetimeFigureOut">
              <a:rPr lang="en-US" smtClean="0"/>
              <a:pPr/>
              <a:t>1/25/2016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63C5A2-9E42-46B7-9AB7-073BCF950F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70D-5EAC-4596-91C2-DFFF89D2F2D1}" type="datetimeFigureOut">
              <a:rPr lang="en-US" smtClean="0"/>
              <a:pPr/>
              <a:t>1/25/2016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C63C5A2-9E42-46B7-9AB7-073BCF950F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E8C170D-5EAC-4596-91C2-DFFF89D2F2D1}" type="datetimeFigureOut">
              <a:rPr lang="en-US" smtClean="0"/>
              <a:pPr/>
              <a:t>1/25/2016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C63C5A2-9E42-46B7-9AB7-073BCF950F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E8C170D-5EAC-4596-91C2-DFFF89D2F2D1}" type="datetimeFigureOut">
              <a:rPr lang="en-US" smtClean="0"/>
              <a:pPr/>
              <a:t>1/25/2016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C63C5A2-9E42-46B7-9AB7-073BCF950FC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Digital%20Signature.ppt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:\CANVAS 4 Root Software\digital signa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J:\CANVAS 4 Root Software\url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Signature </a:t>
            </a:r>
            <a:r>
              <a:rPr lang="en-US" dirty="0" smtClean="0"/>
              <a:t>Standard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5257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Digital Signature Algorithm</a:t>
            </a:r>
            <a:endParaRPr lang="en-US" dirty="0" smtClean="0"/>
          </a:p>
          <a:p>
            <a:r>
              <a:rPr lang="en-US" dirty="0" smtClean="0"/>
              <a:t>In 1991, NIST proposed DSA to be used in DSS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FIPS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PUB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186)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/>
              <a:t>Adopted as a standard in 94</a:t>
            </a:r>
          </a:p>
          <a:p>
            <a:r>
              <a:rPr lang="en-US" dirty="0" smtClean="0"/>
              <a:t>In 96, minor revision was issued</a:t>
            </a:r>
          </a:p>
          <a:p>
            <a:r>
              <a:rPr lang="en-US" dirty="0" smtClean="0"/>
              <a:t>In 2000, standard was expanded further</a:t>
            </a:r>
            <a:endParaRPr lang="en-US" dirty="0" smtClean="0"/>
          </a:p>
          <a:p>
            <a:r>
              <a:rPr lang="en-US" dirty="0" smtClean="0"/>
              <a:t>SHA-1</a:t>
            </a:r>
          </a:p>
          <a:p>
            <a:r>
              <a:rPr lang="en-US" dirty="0" smtClean="0"/>
              <a:t>DSA v/s RSA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Free &amp; license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DS &amp; DS + Encryption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Strength Of </a:t>
            </a:r>
            <a:r>
              <a:rPr lang="en-US" dirty="0" smtClean="0"/>
              <a:t>Algorithm</a:t>
            </a:r>
          </a:p>
          <a:p>
            <a:pPr marL="514350" indent="-514350">
              <a:buFont typeface="Arial" charset="0"/>
              <a:buChar char="•"/>
            </a:pPr>
            <a:r>
              <a:rPr lang="en-US" dirty="0" smtClean="0"/>
              <a:t>Computer </a:t>
            </a:r>
            <a:r>
              <a:rPr lang="en-US" dirty="0" smtClean="0"/>
              <a:t>Security Resource Center NIST(</a:t>
            </a:r>
            <a:r>
              <a:rPr lang="en-US" dirty="0" smtClean="0">
                <a:solidFill>
                  <a:srgbClr val="00B0F0"/>
                </a:solidFill>
                <a:hlinkClick r:id="rId2" action="ppaction://hlinkpres?slideindex=1&amp;slidetitle="/>
              </a:rPr>
              <a:t>csrc.nist.gov</a:t>
            </a:r>
            <a:r>
              <a:rPr lang="en-US" dirty="0" smtClean="0"/>
              <a:t>)</a:t>
            </a:r>
          </a:p>
          <a:p>
            <a:pPr marL="514350" indent="-514350">
              <a:buFont typeface="Arial" charset="0"/>
              <a:buChar char="•"/>
            </a:pPr>
            <a:r>
              <a:rPr lang="en-US" dirty="0" smtClean="0"/>
              <a:t>Federal Information Processing standard 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Digital Signature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MD Calculation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Signing(</a:t>
            </a:r>
            <a:r>
              <a:rPr lang="en-US" dirty="0" err="1" smtClean="0"/>
              <a:t>i.e</a:t>
            </a:r>
            <a:r>
              <a:rPr lang="en-US" dirty="0" smtClean="0"/>
              <a:t>:-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DS Creation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Transmission Of Original Message &amp; DS together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Receiver calculates its own MD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De-sign digital signature(</a:t>
            </a:r>
            <a:r>
              <a:rPr lang="en-US" dirty="0" err="1" smtClean="0"/>
              <a:t>i.e</a:t>
            </a:r>
            <a:r>
              <a:rPr lang="en-US" dirty="0" smtClean="0"/>
              <a:t>:-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retrieves sender’s MD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Verification(Note:-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ame Hash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lgo should be used</a:t>
            </a:r>
            <a:r>
              <a:rPr lang="en-US" dirty="0" smtClean="0"/>
              <a:t>)</a:t>
            </a: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MD1=MD2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MD1≠MD2 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J:\CANVAS 4 Root Software\signature_big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45632" cy="4495800"/>
          </a:xfrm>
        </p:spPr>
        <p:txBody>
          <a:bodyPr/>
          <a:lstStyle/>
          <a:p>
            <a:r>
              <a:rPr lang="en-US" dirty="0" smtClean="0"/>
              <a:t>Used for communication to verify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Authentication</a:t>
            </a:r>
            <a:r>
              <a:rPr lang="en-US" dirty="0" smtClean="0"/>
              <a:t> of sender/data origin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Integrity</a:t>
            </a:r>
            <a:r>
              <a:rPr lang="en-US" dirty="0" smtClean="0"/>
              <a:t> of the message received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Non-repudiation </a:t>
            </a:r>
            <a:r>
              <a:rPr lang="en-US" dirty="0" smtClean="0"/>
              <a:t>private key for E &amp; public key for D</a:t>
            </a:r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Identification</a:t>
            </a:r>
            <a:r>
              <a:rPr lang="en-US" dirty="0" smtClean="0"/>
              <a:t> </a:t>
            </a:r>
            <a:r>
              <a:rPr lang="en-US" dirty="0" smtClean="0"/>
              <a:t>of doc or message etc.</a:t>
            </a:r>
          </a:p>
          <a:p>
            <a:r>
              <a:rPr lang="en-US" dirty="0" smtClean="0"/>
              <a:t>For interchanging data electronically </a:t>
            </a: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Scheme has the following 3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Key generation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Signing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Verification</a:t>
            </a:r>
          </a:p>
          <a:p>
            <a:pPr marL="514350" indent="-514350"/>
            <a:r>
              <a:rPr lang="en-US" dirty="0" smtClean="0"/>
              <a:t>It includes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Hash values of message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Digital pen pad device</a:t>
            </a:r>
          </a:p>
          <a:p>
            <a:pPr marL="514350" indent="-514350"/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:\CANVAS 4 Root Software\digital_signature.gi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J:\CANVAS 4 Root Software\531AS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4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J:\CANVAS 4 Root Software\Prosperitree_prosperitree-digital-signature-certificate-dsc-pun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643040"/>
          </a:xfrm>
          <a:prstGeom prst="rect">
            <a:avLst/>
          </a:prstGeom>
          <a:noFill/>
        </p:spPr>
      </p:pic>
      <p:pic>
        <p:nvPicPr>
          <p:cNvPr id="5123" name="Picture 3" descr="J:\CANVAS 4 Root Software\730_270_CA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 bwMode="auto">
          <a:xfrm>
            <a:off x="0" y="1785926"/>
            <a:ext cx="9144000" cy="50720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J:\CANVAS 4 Root Software\730_270_trustke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643314"/>
          </a:xfrm>
          <a:prstGeom prst="rect">
            <a:avLst/>
          </a:prstGeom>
          <a:noFill/>
        </p:spPr>
      </p:pic>
      <p:pic>
        <p:nvPicPr>
          <p:cNvPr id="6147" name="Picture 3" descr="J:\CANVAS 4 Root Software\FIPS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 bwMode="auto">
          <a:xfrm>
            <a:off x="0" y="3643314"/>
            <a:ext cx="9144000" cy="32146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J:\CANVAS 4 Root Software\dsc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286124"/>
          </a:xfrm>
          <a:prstGeom prst="rect">
            <a:avLst/>
          </a:prstGeom>
          <a:noFill/>
        </p:spPr>
      </p:pic>
      <p:pic>
        <p:nvPicPr>
          <p:cNvPr id="7171" name="Picture 3" descr="J:\CANVAS 4 Root Software\usage of DS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0" y="3372612"/>
            <a:ext cx="9144000" cy="34853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158</TotalTime>
  <Words>168</Words>
  <Application>Microsoft Office PowerPoint</Application>
  <PresentationFormat>On-screen Show (4:3)</PresentationFormat>
  <Paragraphs>38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Median</vt:lpstr>
      <vt:lpstr>Slide 1</vt:lpstr>
      <vt:lpstr>Introduction</vt:lpstr>
      <vt:lpstr>Implementation</vt:lpstr>
      <vt:lpstr>Slide 4</vt:lpstr>
      <vt:lpstr>Slide 5</vt:lpstr>
      <vt:lpstr>Slide 6</vt:lpstr>
      <vt:lpstr>Slide 7</vt:lpstr>
      <vt:lpstr>Slide 8</vt:lpstr>
      <vt:lpstr>Slide 9</vt:lpstr>
      <vt:lpstr>Slide 10</vt:lpstr>
      <vt:lpstr>Digital Signature Standard</vt:lpstr>
      <vt:lpstr>RSA Digital Signature 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Administrator</cp:lastModifiedBy>
  <cp:revision>28</cp:revision>
  <dcterms:created xsi:type="dcterms:W3CDTF">2015-02-09T06:49:32Z</dcterms:created>
  <dcterms:modified xsi:type="dcterms:W3CDTF">2016-01-25T07:18:16Z</dcterms:modified>
</cp:coreProperties>
</file>