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9896-8291-0C4D-9810-D9DA12C43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A0B7-3F69-0C4C-A194-386A157CC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248B2-E458-9A49-859B-29E18342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31F9-808C-D642-A111-ACED60A5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4AB5-F796-094F-91A6-867CFEF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4E86-5808-9343-A819-71A7DB11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58B7D-EE80-4D46-9694-ACD158D29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8762-08AD-ED43-A61C-3E3C074C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9DB08-0882-9241-9DBF-21FC56A8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6053-20F4-5648-BE3D-2D53EC86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7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DED55-39CD-2842-BDA3-35EFDE5A7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F255E-3A8B-AC42-8306-036A4A2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708C-CD2D-3543-9506-483CEDFC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8167-AEAC-C547-9051-72FF556D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F473-5594-A14F-BBFF-567CA1E4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9214-0974-C948-82C1-938C2B77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7519-8FCF-7F48-AE0A-83E8E174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08A1-F93D-DB4E-9CDE-0E8A227B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9E44-CA30-6E41-8E84-1BCC16BA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3ED7-8FEE-324B-8C5C-AA9A7B58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5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C99-3A4F-5644-87E5-30659E71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330F9-803D-A847-8293-BF3CD24A7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D76A-81C1-7245-8E92-A7A3CA07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C7BE-13F3-BC40-AEA0-CC39E4C4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0B91-CB7A-C945-AD8D-608EE695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57F5-D643-7544-9F4E-8A80F681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56A6-7201-CF47-AB09-160295653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EA6B6-0182-0741-A529-F60D10C4F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0C07-335D-C647-8242-424328A9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2AA10-19E4-1541-AF3E-32EEC8CE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4C59-6E9C-4147-BE07-8DB46C77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3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7437-EA8D-9E4D-8B9B-FDE2D9FE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3C7BB-9C8B-BE48-A4A9-8992EDC8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3EDC-1233-0441-B347-CD5D13DE4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07258-3279-974B-9D09-BEF3E53D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DAE1D-BCFC-5249-AF88-A22428CEA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0C59C-CD00-D849-81AA-16826EB5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8442B-A902-6D4B-9023-35F7D6DC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7BB65-F6F8-E24B-8EED-CBB988D4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0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459B-951A-6645-A5EA-18B0B073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5E1BF-F185-0B4A-A14C-CED4D3AA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71E00-17FF-A342-9ABB-72D4CDD3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B8897-AACE-B943-AE94-18265DC5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950ED-BDC9-0249-B57D-9A0B7005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30F87-88D3-6B41-9FFB-5809F5A3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90E0E-984A-C048-9269-81A5C752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04EE-92D1-744C-A0DD-133E4050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E7F3-9179-4345-9A36-4E94AB8A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9B8D8-F008-9846-AF89-6AECF3C6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4953-DB98-4D4D-BEDD-9D2B3206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E6DAC-8F29-9B46-B571-14EDDD17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885DC-2459-9143-AF42-6EE0FA36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D420-BAB1-FE45-87C1-1A4066BD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E241B-A1E2-3A49-A1EF-996459CC0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8645F-815A-1942-A516-B448E9093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0DD18-1B3B-DB46-87D8-C198AC89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5E4D-48E8-ED41-8405-1B8EAD38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B13F-5701-6745-8378-42BF81B7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BD8A2-E675-9943-93D0-F4274341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1BD09-6202-B14D-89DE-B31D759E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6C03-06D0-F647-A07E-02AB38AD3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67C9-C7E0-3B49-A33F-92FECB4623E5}" type="datetimeFigureOut">
              <a:rPr lang="en-US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D31D-21F5-D749-ACB0-85F560D7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C68E-C7F1-6346-A8F2-3B9C1FF96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5090-8EDB-7344-9BAA-D8B9AEECD6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9F96-6107-D640-8519-A5303CE80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273845"/>
            <a:ext cx="10144125" cy="1214436"/>
          </a:xfrm>
        </p:spPr>
        <p:txBody>
          <a:bodyPr/>
          <a:lstStyle/>
          <a:p>
            <a:r>
              <a:rPr lang="en-US" b="1"/>
              <a:t>Thevenin’s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40356-E2B4-0947-8FE8-F3DF617DC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875" y="1643062"/>
            <a:ext cx="10144124" cy="5036343"/>
          </a:xfrm>
        </p:spPr>
        <p:txBody>
          <a:bodyPr>
            <a:noAutofit/>
          </a:bodyPr>
          <a:lstStyle/>
          <a:p>
            <a:r>
              <a:rPr lang="en-US" sz="3600"/>
              <a:t>Thevenin’s theorem states that a linear two-terminal(load terminal) circuit can be replaced by an equivalent circuit consisting of a voltage source VTh in series with a resistor RTh, where VTh is the open-circuit voltage at the terminals and RTh is the input or equivalent resistance at the terminals when the independent sources are disabled by their internal impedances.</a:t>
            </a:r>
          </a:p>
          <a:p>
            <a:r>
              <a:rPr lang="en-US" sz="3600"/>
              <a:t>Voltage will be s.c. and current source will be o.c.</a:t>
            </a:r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57297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98B-A9CB-FA4F-AF56-71D51B2B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6877E69-B198-D843-A958-9F51D41F8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26" y="365125"/>
            <a:ext cx="6512948" cy="5811838"/>
          </a:xfrm>
        </p:spPr>
      </p:pic>
    </p:spTree>
    <p:extLst>
      <p:ext uri="{BB962C8B-B14F-4D97-AF65-F5344CB8AC3E}">
        <p14:creationId xmlns:p14="http://schemas.microsoft.com/office/powerpoint/2010/main" val="10971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6167-A00F-E742-B875-3928B48A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QUES</a:t>
            </a:r>
            <a:r>
              <a:rPr lang="en-US"/>
              <a:t>:-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09C25D-3B85-CD43-B233-441439235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1790700"/>
            <a:ext cx="10267950" cy="4095750"/>
          </a:xfrm>
        </p:spPr>
      </p:pic>
    </p:spTree>
    <p:extLst>
      <p:ext uri="{BB962C8B-B14F-4D97-AF65-F5344CB8AC3E}">
        <p14:creationId xmlns:p14="http://schemas.microsoft.com/office/powerpoint/2010/main" val="179689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35AD-80FA-204A-BA3F-A65DB967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F1FB46-7955-C54A-8270-49A515CDD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3" y="-3969"/>
            <a:ext cx="5112889" cy="2768202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5A7FFB2-24F4-B546-AD75-934680934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7" y="2670969"/>
            <a:ext cx="9743283" cy="38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2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8AC3-3BEB-2740-8D23-70AC06D2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Ques2-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5E3575-80A3-1941-ADCF-DA333D2D4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0" y="1250156"/>
            <a:ext cx="10211068" cy="5081588"/>
          </a:xfrm>
        </p:spPr>
      </p:pic>
    </p:spTree>
    <p:extLst>
      <p:ext uri="{BB962C8B-B14F-4D97-AF65-F5344CB8AC3E}">
        <p14:creationId xmlns:p14="http://schemas.microsoft.com/office/powerpoint/2010/main" val="6502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F710-DF99-C842-A352-81805F51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Ques3-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A9EE01-7C6F-B345-AEBD-391092F1B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8" y="1464468"/>
            <a:ext cx="11139487" cy="4637049"/>
          </a:xfrm>
        </p:spPr>
      </p:pic>
    </p:spTree>
    <p:extLst>
      <p:ext uri="{BB962C8B-B14F-4D97-AF65-F5344CB8AC3E}">
        <p14:creationId xmlns:p14="http://schemas.microsoft.com/office/powerpoint/2010/main" val="407751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Thevenin’s Theorem</vt:lpstr>
      <vt:lpstr>PowerPoint Presentation</vt:lpstr>
      <vt:lpstr>QUES:-</vt:lpstr>
      <vt:lpstr>PowerPoint Presentation</vt:lpstr>
      <vt:lpstr>Ques2-</vt:lpstr>
      <vt:lpstr>Ques3-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SATENDRA GUPTA</cp:lastModifiedBy>
  <cp:revision>6</cp:revision>
  <dcterms:created xsi:type="dcterms:W3CDTF">2022-01-10T15:09:56Z</dcterms:created>
  <dcterms:modified xsi:type="dcterms:W3CDTF">2022-01-11T07:59:37Z</dcterms:modified>
</cp:coreProperties>
</file>