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85" d="100"/>
          <a:sy n="85" d="100"/>
        </p:scale>
        <p:origin x="13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69A5D-36D4-4E67-9173-2227127C3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EB6A14-7872-4FDF-9D57-D21C0A1DAF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7A07B5-4653-4C61-A244-A1BA5C178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84070-E509-41B5-99E2-365B54C87E1F}" type="datetimeFigureOut">
              <a:rPr lang="en-US" smtClean="0"/>
              <a:t>11/20/2021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252D18-C0C6-4F5D-9598-6A5C85882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93CC19-4BF1-400E-92FC-291629864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BBD83-7FF0-44CB-A406-76DF8CF1C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992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E6E4A-64F2-4348-9C55-58EC0A38D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8F7684-3460-4244-B905-B719C4BABE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9FC95C-151C-4C14-B6F6-D66000B60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84070-E509-41B5-99E2-365B54C87E1F}" type="datetimeFigureOut">
              <a:rPr lang="en-US" smtClean="0"/>
              <a:t>11/20/2021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905386-BDB4-4C7D-9308-0B5514095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08BB8D-C170-4F6A-80C4-AAB038DDB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BBD83-7FF0-44CB-A406-76DF8CF1C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48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170535-1901-4BBC-93CF-7B4878364F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39B1D4-6897-4A9F-9BD4-0CD10F3696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B82BA1-2916-4939-8BC6-AEE1CBE99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84070-E509-41B5-99E2-365B54C87E1F}" type="datetimeFigureOut">
              <a:rPr lang="en-US" smtClean="0"/>
              <a:t>11/20/2021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63684C-7876-4D63-AB3C-EF984E060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8209A8-8DD1-46EA-AB42-97F8DF88C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BBD83-7FF0-44CB-A406-76DF8CF1C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560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E18AE-5F07-4CF3-8DDE-D2D7DD015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B5A3E6-3263-4495-91A6-FF90ACE913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D20ADC-52B0-4ADC-AC4F-19BE1F43A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84070-E509-41B5-99E2-365B54C87E1F}" type="datetimeFigureOut">
              <a:rPr lang="en-US" smtClean="0"/>
              <a:t>11/20/2021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41539B-BBA6-4C4C-A685-E5CE68381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3EC02D-361E-45DC-B95E-DA5C3D24A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BBD83-7FF0-44CB-A406-76DF8CF1C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725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FA91-F66E-4C0C-9AE5-D70161AD9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890679-2A77-4933-81F2-4CC26C56F5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86C5B2-DCE7-4A4D-8D51-DC3A07B3D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84070-E509-41B5-99E2-365B54C87E1F}" type="datetimeFigureOut">
              <a:rPr lang="en-US" smtClean="0"/>
              <a:t>11/20/2021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20421-44E0-423C-8895-CB36E2242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5DBE21-5E3A-49B1-8A35-C9DFD0BE0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BBD83-7FF0-44CB-A406-76DF8CF1C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154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BCFAB-DD72-4B1F-BA60-555CB2E51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2B39E9-DE9A-4F8D-9D3A-C1E933F29E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83B7C8-253F-4A10-B58E-0F4E1E8E36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A6A0E4-AAD5-450F-AE84-FBDB00139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84070-E509-41B5-99E2-365B54C87E1F}" type="datetimeFigureOut">
              <a:rPr lang="en-US" smtClean="0"/>
              <a:t>11/20/2021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7919CA-4147-4514-A633-10F2A0C5B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89EA53-E30E-479D-A77E-AB8EDB421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BBD83-7FF0-44CB-A406-76DF8CF1C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77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6E387-D861-4BCB-BB60-C6799EB21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091D77-388B-48E8-A9E7-80FDAF7EAE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38ADA5-FEE4-4DC5-BE85-65C522CCD3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196298-A0B0-45B2-AFF9-A0B4EB4AE4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A52989-3FA4-4CCE-8980-EE3AE04BED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92C62F-E745-4352-9109-18AF5C42F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84070-E509-41B5-99E2-365B54C87E1F}" type="datetimeFigureOut">
              <a:rPr lang="en-US" smtClean="0"/>
              <a:t>11/20/2021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0C1486-B9A8-4907-B082-D9453A3C8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CD8BBF-29AC-4B7F-A9B4-F221287D5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BBD83-7FF0-44CB-A406-76DF8CF1C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959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CC730-AF6C-4645-A2D2-0D536B2E3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11CDDE-F803-4C72-9842-935120E33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84070-E509-41B5-99E2-365B54C87E1F}" type="datetimeFigureOut">
              <a:rPr lang="en-US" smtClean="0"/>
              <a:t>11/20/2021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7B95F1-207D-43C1-A52A-855E92313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3D5AEC-AF79-45A3-B6FC-F0DE6AAC3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BBD83-7FF0-44CB-A406-76DF8CF1C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425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04F4A4-C8BB-40F5-9E20-487830694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84070-E509-41B5-99E2-365B54C87E1F}" type="datetimeFigureOut">
              <a:rPr lang="en-US" smtClean="0"/>
              <a:t>11/20/2021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07FA1C-CD49-48A3-82F2-EB9108711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0F8ECC-78AA-4C92-8BBE-D31C5E04A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BBD83-7FF0-44CB-A406-76DF8CF1C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125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B4A07-7A1C-4184-A3FC-E0DF08C02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8A704-93AF-4615-B6A9-618D18D0C8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9853C2-A7EF-405B-832A-02F2517884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21126D-85B7-4A04-B3E2-DE786EE01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84070-E509-41B5-99E2-365B54C87E1F}" type="datetimeFigureOut">
              <a:rPr lang="en-US" smtClean="0"/>
              <a:t>11/20/2021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94C308-645B-47CA-BFE5-90C19F1B9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38D3C1-2B34-4DAB-91B4-44E96D2CB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BBD83-7FF0-44CB-A406-76DF8CF1C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685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88701-D5C4-4E33-9E1A-BF8C81657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CAE8DA-2E27-4118-8E41-F5A69538CD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2F639B-50C6-4CC8-A4A4-C877A473AA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897446-69D1-4C51-B349-27E3F53B4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84070-E509-41B5-99E2-365B54C87E1F}" type="datetimeFigureOut">
              <a:rPr lang="en-US" smtClean="0"/>
              <a:t>11/20/2021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29806B-240F-4CAC-90AA-D075D6D51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7EDFF5-9B02-49CA-857E-839F07A14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BBD83-7FF0-44CB-A406-76DF8CF1C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938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26FA0C-2E36-4E99-B796-9749B3962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6E1881-6701-4DC9-96BD-88E51E584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75C62E-50E5-4852-BF5D-7A91B1D12E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E84070-E509-41B5-99E2-365B54C87E1F}" type="datetimeFigureOut">
              <a:rPr lang="en-US" smtClean="0"/>
              <a:t>11/20/2021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2A74F2-AA53-4A27-A72D-F8A2DCAC95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C3FA95-118E-487B-AF36-E48A27F500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2BBD83-7FF0-44CB-A406-76DF8CF1C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042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 /><Relationship Id="rId1" Type="http://schemas.openxmlformats.org/officeDocument/2006/relationships/slideLayout" Target="../slideLayouts/slideLayout7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 /><Relationship Id="rId1" Type="http://schemas.openxmlformats.org/officeDocument/2006/relationships/slideLayout" Target="../slideLayouts/slideLayout7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7.xml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7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 /><Relationship Id="rId1" Type="http://schemas.openxmlformats.org/officeDocument/2006/relationships/slideLayout" Target="../slideLayouts/slideLayout7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 /><Relationship Id="rId1" Type="http://schemas.openxmlformats.org/officeDocument/2006/relationships/slideLayout" Target="../slideLayouts/slideLayout7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 /><Relationship Id="rId1" Type="http://schemas.openxmlformats.org/officeDocument/2006/relationships/slideLayout" Target="../slideLayouts/slideLayout7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 /><Relationship Id="rId1" Type="http://schemas.openxmlformats.org/officeDocument/2006/relationships/slideLayout" Target="../slideLayouts/slideLayout7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 /><Relationship Id="rId2" Type="http://schemas.openxmlformats.org/officeDocument/2006/relationships/image" Target="../media/image3.jpg" /><Relationship Id="rId1" Type="http://schemas.openxmlformats.org/officeDocument/2006/relationships/slideLayout" Target="../slideLayouts/slideLayout7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 /><Relationship Id="rId1" Type="http://schemas.openxmlformats.org/officeDocument/2006/relationships/slideLayout" Target="../slideLayouts/slideLayout7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 /><Relationship Id="rId2" Type="http://schemas.openxmlformats.org/officeDocument/2006/relationships/image" Target="../media/image4.jpg" /><Relationship Id="rId1" Type="http://schemas.openxmlformats.org/officeDocument/2006/relationships/slideLayout" Target="../slideLayouts/slideLayout7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 /><Relationship Id="rId1" Type="http://schemas.openxmlformats.org/officeDocument/2006/relationships/slideLayout" Target="../slideLayouts/slideLayout7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 /><Relationship Id="rId1" Type="http://schemas.openxmlformats.org/officeDocument/2006/relationships/slideLayout" Target="../slideLayouts/slideLayout7.xml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 /><Relationship Id="rId2" Type="http://schemas.openxmlformats.org/officeDocument/2006/relationships/image" Target="../media/image6.jpg" /><Relationship Id="rId1" Type="http://schemas.openxmlformats.org/officeDocument/2006/relationships/slideLayout" Target="../slideLayouts/slideLayout7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5117751-C0C4-49F0-AED2-7560E8F257D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77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4972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A9F6FD6-5A92-4FCD-BB91-8874F81BABA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617"/>
          <a:stretch/>
        </p:blipFill>
        <p:spPr>
          <a:xfrm>
            <a:off x="0" y="0"/>
            <a:ext cx="12192000" cy="220133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4700A78-A64B-4A76-8948-4553905DAB91}"/>
              </a:ext>
            </a:extLst>
          </p:cNvPr>
          <p:cNvSpPr txBox="1"/>
          <p:nvPr/>
        </p:nvSpPr>
        <p:spPr>
          <a:xfrm>
            <a:off x="-1" y="3108657"/>
            <a:ext cx="12191999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3. Existence of identity</a:t>
            </a:r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4.Existence of Inverse</a:t>
            </a:r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5. Commutative law</a:t>
            </a:r>
          </a:p>
        </p:txBody>
      </p:sp>
    </p:spTree>
    <p:extLst>
      <p:ext uri="{BB962C8B-B14F-4D97-AF65-F5344CB8AC3E}">
        <p14:creationId xmlns:p14="http://schemas.microsoft.com/office/powerpoint/2010/main" val="34301058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38FCA30-6315-45E7-A503-A25C93FFCE6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91" b="25103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6026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2C21E8F-5948-4629-A5D1-59A9506CC4F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568"/>
          <a:stretch/>
        </p:blipFill>
        <p:spPr>
          <a:xfrm>
            <a:off x="0" y="0"/>
            <a:ext cx="12192000" cy="2133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A8181A5-191F-4551-BC3C-86967EA0D23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325"/>
          <a:stretch/>
        </p:blipFill>
        <p:spPr>
          <a:xfrm>
            <a:off x="-1" y="2133600"/>
            <a:ext cx="12191999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9903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BB826D5-2C14-4A7A-8F51-CA5CB289C8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054" y="0"/>
            <a:ext cx="103618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0318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C60D546-A960-46BC-BE7D-993B243B9BC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502"/>
          <a:stretch/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512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614CAF2-88DA-4BFB-95F5-92A16BBDF1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871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DEBFD2F-3C7E-47DB-AF0A-8C429BD00E6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008"/>
          <a:stretch/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418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B9C0412-4F44-40FD-9C37-A0C92DD6CF0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992"/>
          <a:stretch/>
        </p:blipFill>
        <p:spPr>
          <a:xfrm>
            <a:off x="0" y="0"/>
            <a:ext cx="12191999" cy="388337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0912629-189B-44A9-BFCA-E97BA630E0D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428"/>
          <a:stretch/>
        </p:blipFill>
        <p:spPr>
          <a:xfrm>
            <a:off x="0" y="3883378"/>
            <a:ext cx="12192000" cy="2974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0664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1ED6B4F-70DC-407F-945F-987BDE04A75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407" b="26255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2533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64E0A2E-766E-4833-AB1B-B668C44E4C6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757"/>
          <a:stretch/>
        </p:blipFill>
        <p:spPr>
          <a:xfrm>
            <a:off x="0" y="0"/>
            <a:ext cx="12192000" cy="186831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0A754DF-1713-4FB8-BF88-B36737CD9CC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551"/>
          <a:stretch/>
        </p:blipFill>
        <p:spPr>
          <a:xfrm>
            <a:off x="0" y="1868310"/>
            <a:ext cx="12192000" cy="4989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7739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D8A6F7D-36D0-41C1-ABC8-2956CFBF028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449"/>
          <a:stretch/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0199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34BBA74-7AC3-4E53-8D69-D68791DC47E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605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8020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9174B4F-6981-4928-90AE-33B9BDB5480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901"/>
          <a:stretch/>
        </p:blipFill>
        <p:spPr>
          <a:xfrm>
            <a:off x="0" y="0"/>
            <a:ext cx="12192000" cy="128693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3798817-2BFB-4D95-BCEF-269CBE1DCEF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383"/>
          <a:stretch/>
        </p:blipFill>
        <p:spPr>
          <a:xfrm>
            <a:off x="0" y="1286933"/>
            <a:ext cx="12192000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068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14</Words>
  <Application>Microsoft Office PowerPoint</Application>
  <PresentationFormat>Widescreen</PresentationFormat>
  <Paragraphs>7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Dr. Kumar Vineet</dc:creator>
  <cp:lastModifiedBy>Dr. Kumar Vineet</cp:lastModifiedBy>
  <cp:revision>2</cp:revision>
  <dcterms:created xsi:type="dcterms:W3CDTF">2021-11-20T07:05:04Z</dcterms:created>
  <dcterms:modified xsi:type="dcterms:W3CDTF">2021-11-20T07:38:30Z</dcterms:modified>
</cp:coreProperties>
</file>