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1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7"/>
  </p:normalViewPr>
  <p:slideViewPr>
    <p:cSldViewPr snapToGrid="0">
      <p:cViewPr varScale="1">
        <p:scale>
          <a:sx n="70" d="100"/>
          <a:sy n="70" d="100"/>
        </p:scale>
        <p:origin x="941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033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19542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-&gt;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91630" y="1252538"/>
            <a:ext cx="7281862" cy="4008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-&gt; all flags replaced</a:t>
            </a:r>
          </a:p>
          <a:p>
            <a:pPr lvl="2"/>
            <a:r>
              <a:rPr lang="en-US" altLang="en-US" dirty="0"/>
              <a:t>If CPU in user mode -&gt; only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235210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18: Virtual Machines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136068"/>
            <a:ext cx="7351712" cy="4483100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-&gt;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dirty="0"/>
              <a:t>Can cause many more TLB misses -&gt;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-&gt;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43000"/>
            <a:ext cx="7646922" cy="4030663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23974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39279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23041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51288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1153562"/>
            <a:ext cx="7665160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2353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48768"/>
            <a:ext cx="7704137" cy="4530725"/>
          </a:xfrm>
        </p:spPr>
        <p:txBody>
          <a:bodyPr/>
          <a:lstStyle/>
          <a:p>
            <a:r>
              <a:rPr lang="en-US" altLang="en-US" dirty="0"/>
              <a:t>Other variations include: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23331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0" y="1233488"/>
            <a:ext cx="7658569" cy="4530725"/>
          </a:xfrm>
        </p:spPr>
        <p:txBody>
          <a:bodyPr/>
          <a:lstStyle/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Much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470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4841"/>
            <a:ext cx="7739808" cy="4530725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Programs running within that environment show only minor performance decreases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15580</TotalTime>
  <Words>3853</Words>
  <Application>Microsoft Office PowerPoint</Application>
  <PresentationFormat>On-screen Show (4:3)</PresentationFormat>
  <Paragraphs>392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18:  Virtual Machines</vt:lpstr>
      <vt:lpstr>Chapter 18: Virtual Machines</vt:lpstr>
      <vt:lpstr>Chapter 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241</cp:revision>
  <cp:lastPrinted>2013-09-10T17:57:57Z</cp:lastPrinted>
  <dcterms:created xsi:type="dcterms:W3CDTF">2011-01-13T23:43:38Z</dcterms:created>
  <dcterms:modified xsi:type="dcterms:W3CDTF">2021-05-02T18:01:53Z</dcterms:modified>
</cp:coreProperties>
</file>