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70"/>
  </p:notesMasterIdLst>
  <p:handoutMasterIdLst>
    <p:handoutMasterId r:id="rId71"/>
  </p:handoutMasterIdLst>
  <p:sldIdLst>
    <p:sldId id="331" r:id="rId2"/>
    <p:sldId id="332" r:id="rId3"/>
    <p:sldId id="333" r:id="rId4"/>
    <p:sldId id="335" r:id="rId5"/>
    <p:sldId id="334" r:id="rId6"/>
    <p:sldId id="395" r:id="rId7"/>
    <p:sldId id="336" r:id="rId8"/>
    <p:sldId id="337" r:id="rId9"/>
    <p:sldId id="338" r:id="rId10"/>
    <p:sldId id="339" r:id="rId11"/>
    <p:sldId id="340" r:id="rId12"/>
    <p:sldId id="396" r:id="rId13"/>
    <p:sldId id="341" r:id="rId14"/>
    <p:sldId id="342" r:id="rId15"/>
    <p:sldId id="343" r:id="rId16"/>
    <p:sldId id="344" r:id="rId17"/>
    <p:sldId id="345" r:id="rId18"/>
    <p:sldId id="346" r:id="rId19"/>
    <p:sldId id="347" r:id="rId20"/>
    <p:sldId id="348" r:id="rId21"/>
    <p:sldId id="349" r:id="rId22"/>
    <p:sldId id="350" r:id="rId23"/>
    <p:sldId id="351" r:id="rId24"/>
    <p:sldId id="352" r:id="rId25"/>
    <p:sldId id="353" r:id="rId26"/>
    <p:sldId id="354" r:id="rId27"/>
    <p:sldId id="355" r:id="rId28"/>
    <p:sldId id="356" r:id="rId29"/>
    <p:sldId id="357" r:id="rId30"/>
    <p:sldId id="358" r:id="rId31"/>
    <p:sldId id="397" r:id="rId32"/>
    <p:sldId id="398" r:id="rId33"/>
    <p:sldId id="399" r:id="rId34"/>
    <p:sldId id="359" r:id="rId35"/>
    <p:sldId id="360" r:id="rId36"/>
    <p:sldId id="361" r:id="rId37"/>
    <p:sldId id="362" r:id="rId38"/>
    <p:sldId id="363" r:id="rId39"/>
    <p:sldId id="364" r:id="rId40"/>
    <p:sldId id="365" r:id="rId41"/>
    <p:sldId id="366" r:id="rId42"/>
    <p:sldId id="367" r:id="rId43"/>
    <p:sldId id="368" r:id="rId44"/>
    <p:sldId id="369" r:id="rId45"/>
    <p:sldId id="370" r:id="rId46"/>
    <p:sldId id="371" r:id="rId47"/>
    <p:sldId id="372" r:id="rId48"/>
    <p:sldId id="373" r:id="rId49"/>
    <p:sldId id="374" r:id="rId50"/>
    <p:sldId id="375" r:id="rId51"/>
    <p:sldId id="376" r:id="rId52"/>
    <p:sldId id="378" r:id="rId53"/>
    <p:sldId id="379" r:id="rId54"/>
    <p:sldId id="380" r:id="rId55"/>
    <p:sldId id="381" r:id="rId56"/>
    <p:sldId id="382" r:id="rId57"/>
    <p:sldId id="383" r:id="rId58"/>
    <p:sldId id="384" r:id="rId59"/>
    <p:sldId id="386" r:id="rId60"/>
    <p:sldId id="387" r:id="rId61"/>
    <p:sldId id="388" r:id="rId62"/>
    <p:sldId id="389" r:id="rId63"/>
    <p:sldId id="390" r:id="rId64"/>
    <p:sldId id="400" r:id="rId65"/>
    <p:sldId id="391" r:id="rId66"/>
    <p:sldId id="392" r:id="rId67"/>
    <p:sldId id="393" r:id="rId68"/>
    <p:sldId id="394" r:id="rId69"/>
  </p:sldIdLst>
  <p:sldSz cx="9144000" cy="6858000" type="screen4x3"/>
  <p:notesSz cx="7086600" cy="93726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69" autoAdjust="0"/>
    <p:restoredTop sz="94667"/>
  </p:normalViewPr>
  <p:slideViewPr>
    <p:cSldViewPr snapToGrid="0">
      <p:cViewPr varScale="1">
        <p:scale>
          <a:sx n="76" d="100"/>
          <a:sy n="76" d="100"/>
        </p:scale>
        <p:origin x="633" y="54"/>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6568"/>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1A6C47FF-6C20-A347-B389-E0FE7641CD54}"/>
              </a:ext>
            </a:extLst>
          </p:cNvPr>
          <p:cNvSpPr>
            <a:spLocks noGrp="1" noChangeArrowheads="1"/>
          </p:cNvSpPr>
          <p:nvPr>
            <p:ph type="hdr" sz="quarter"/>
          </p:nvPr>
        </p:nvSpPr>
        <p:spPr bwMode="auto">
          <a:xfrm>
            <a:off x="0" y="0"/>
            <a:ext cx="3106738"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defTabSz="891460">
              <a:defRPr sz="1100">
                <a:latin typeface="Helvetica" charset="0"/>
                <a:ea typeface="ＭＳ Ｐゴシック" charset="-128"/>
                <a:cs typeface="ＭＳ Ｐゴシック" charset="-128"/>
              </a:defRPr>
            </a:lvl1pPr>
          </a:lstStyle>
          <a:p>
            <a:pPr>
              <a:defRPr/>
            </a:pPr>
            <a:endParaRPr lang="en-US"/>
          </a:p>
        </p:txBody>
      </p:sp>
      <p:sp>
        <p:nvSpPr>
          <p:cNvPr id="46083" name="Rectangle 3">
            <a:extLst>
              <a:ext uri="{FF2B5EF4-FFF2-40B4-BE49-F238E27FC236}">
                <a16:creationId xmlns:a16="http://schemas.microsoft.com/office/drawing/2014/main" id="{6F0D1D64-9D48-084D-B6FB-2D09370D2795}"/>
              </a:ext>
            </a:extLst>
          </p:cNvPr>
          <p:cNvSpPr>
            <a:spLocks noGrp="1" noChangeArrowheads="1"/>
          </p:cNvSpPr>
          <p:nvPr>
            <p:ph type="dt" sz="quarter" idx="1"/>
          </p:nvPr>
        </p:nvSpPr>
        <p:spPr bwMode="auto">
          <a:xfrm>
            <a:off x="3994150" y="0"/>
            <a:ext cx="3105150"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algn="r" defTabSz="891460">
              <a:defRPr sz="1100">
                <a:latin typeface="Helvetica" charset="0"/>
                <a:ea typeface="ＭＳ Ｐゴシック" charset="-128"/>
                <a:cs typeface="ＭＳ Ｐゴシック" charset="-128"/>
              </a:defRPr>
            </a:lvl1pPr>
          </a:lstStyle>
          <a:p>
            <a:pPr>
              <a:defRPr/>
            </a:pPr>
            <a:endParaRPr lang="en-US"/>
          </a:p>
        </p:txBody>
      </p:sp>
      <p:sp>
        <p:nvSpPr>
          <p:cNvPr id="46084" name="Rectangle 4">
            <a:extLst>
              <a:ext uri="{FF2B5EF4-FFF2-40B4-BE49-F238E27FC236}">
                <a16:creationId xmlns:a16="http://schemas.microsoft.com/office/drawing/2014/main" id="{08E59395-1809-B140-BE7B-B31C421CAFCC}"/>
              </a:ext>
            </a:extLst>
          </p:cNvPr>
          <p:cNvSpPr>
            <a:spLocks noGrp="1" noChangeArrowheads="1"/>
          </p:cNvSpPr>
          <p:nvPr>
            <p:ph type="ftr" sz="quarter" idx="2"/>
          </p:nvPr>
        </p:nvSpPr>
        <p:spPr bwMode="auto">
          <a:xfrm>
            <a:off x="0" y="8939213"/>
            <a:ext cx="3106738"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defTabSz="891460">
              <a:defRPr sz="1100">
                <a:latin typeface="Helvetica" charset="0"/>
                <a:ea typeface="ＭＳ Ｐゴシック" charset="-128"/>
                <a:cs typeface="ＭＳ Ｐゴシック" charset="-128"/>
              </a:defRPr>
            </a:lvl1pPr>
          </a:lstStyle>
          <a:p>
            <a:pPr>
              <a:defRPr/>
            </a:pPr>
            <a:endParaRPr lang="en-US"/>
          </a:p>
        </p:txBody>
      </p:sp>
      <p:sp>
        <p:nvSpPr>
          <p:cNvPr id="46085" name="Rectangle 5">
            <a:extLst>
              <a:ext uri="{FF2B5EF4-FFF2-40B4-BE49-F238E27FC236}">
                <a16:creationId xmlns:a16="http://schemas.microsoft.com/office/drawing/2014/main" id="{5B0A722D-C9CF-5946-BA0A-CBF7C7BA7780}"/>
              </a:ext>
            </a:extLst>
          </p:cNvPr>
          <p:cNvSpPr>
            <a:spLocks noGrp="1" noChangeArrowheads="1"/>
          </p:cNvSpPr>
          <p:nvPr>
            <p:ph type="sldNum" sz="quarter" idx="3"/>
          </p:nvPr>
        </p:nvSpPr>
        <p:spPr bwMode="auto">
          <a:xfrm>
            <a:off x="3994150" y="8939213"/>
            <a:ext cx="3105150"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algn="r" defTabSz="890588">
              <a:defRPr sz="1100" smtClean="0">
                <a:latin typeface="Helvetica" pitchFamily="2" charset="0"/>
              </a:defRPr>
            </a:lvl1pPr>
          </a:lstStyle>
          <a:p>
            <a:pPr>
              <a:defRPr/>
            </a:pPr>
            <a:fld id="{C9B7615E-7631-4F3E-BFDC-87B94520CCA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9D4E159-9557-2448-AE1B-8E0C1559A0CD}"/>
              </a:ext>
            </a:extLst>
          </p:cNvPr>
          <p:cNvSpPr>
            <a:spLocks noGrp="1" noChangeArrowheads="1"/>
          </p:cNvSpPr>
          <p:nvPr>
            <p:ph type="hdr" sz="quarter"/>
          </p:nvPr>
        </p:nvSpPr>
        <p:spPr bwMode="auto">
          <a:xfrm>
            <a:off x="0"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defTabSz="939909">
              <a:defRPr sz="1200">
                <a:latin typeface="Times New Roman" charset="0"/>
                <a:ea typeface="ＭＳ Ｐゴシック" charset="-128"/>
                <a:cs typeface="ＭＳ Ｐゴシック" charset="-128"/>
              </a:defRPr>
            </a:lvl1pPr>
          </a:lstStyle>
          <a:p>
            <a:pPr>
              <a:defRPr/>
            </a:pPr>
            <a:endParaRPr lang="en-US"/>
          </a:p>
        </p:txBody>
      </p:sp>
      <p:sp>
        <p:nvSpPr>
          <p:cNvPr id="6147" name="Rectangle 3">
            <a:extLst>
              <a:ext uri="{FF2B5EF4-FFF2-40B4-BE49-F238E27FC236}">
                <a16:creationId xmlns:a16="http://schemas.microsoft.com/office/drawing/2014/main" id="{7947CBE5-3C96-EC4C-A899-5B2A436C5CA2}"/>
              </a:ext>
            </a:extLst>
          </p:cNvPr>
          <p:cNvSpPr>
            <a:spLocks noGrp="1" noChangeArrowheads="1"/>
          </p:cNvSpPr>
          <p:nvPr>
            <p:ph type="dt" idx="1"/>
          </p:nvPr>
        </p:nvSpPr>
        <p:spPr bwMode="auto">
          <a:xfrm>
            <a:off x="4016375"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algn="r" defTabSz="939909">
              <a:defRPr sz="1200">
                <a:latin typeface="Times New Roman" charset="0"/>
                <a:ea typeface="ＭＳ Ｐゴシック" charset="-128"/>
                <a:cs typeface="ＭＳ Ｐゴシック" charset="-128"/>
              </a:defRPr>
            </a:lvl1pPr>
          </a:lstStyle>
          <a:p>
            <a:pPr>
              <a:defRPr/>
            </a:pPr>
            <a:endParaRPr lang="en-US"/>
          </a:p>
        </p:txBody>
      </p:sp>
      <p:sp>
        <p:nvSpPr>
          <p:cNvPr id="3076" name="Rectangle 4">
            <a:extLst>
              <a:ext uri="{FF2B5EF4-FFF2-40B4-BE49-F238E27FC236}">
                <a16:creationId xmlns:a16="http://schemas.microsoft.com/office/drawing/2014/main" id="{3A7471EA-215D-4085-AE17-2CF8B3B85679}"/>
              </a:ext>
            </a:extLst>
          </p:cNvPr>
          <p:cNvSpPr>
            <a:spLocks noGrp="1" noRot="1" noChangeAspect="1" noChangeArrowheads="1" noTextEdit="1"/>
          </p:cNvSpPr>
          <p:nvPr>
            <p:ph type="sldImg" idx="2"/>
          </p:nvPr>
        </p:nvSpPr>
        <p:spPr bwMode="auto">
          <a:xfrm>
            <a:off x="1200150" y="704850"/>
            <a:ext cx="4687888" cy="3514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5CEF2B73-F7E4-AC4B-B40F-7C2B07ED9D8E}"/>
              </a:ext>
            </a:extLst>
          </p:cNvPr>
          <p:cNvSpPr>
            <a:spLocks noGrp="1" noChangeArrowheads="1"/>
          </p:cNvSpPr>
          <p:nvPr>
            <p:ph type="body" sz="quarter" idx="3"/>
          </p:nvPr>
        </p:nvSpPr>
        <p:spPr bwMode="auto">
          <a:xfrm>
            <a:off x="944563" y="4452938"/>
            <a:ext cx="5197475" cy="4214812"/>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B9DD5D40-C013-C644-A3CB-7A12A3810E9B}"/>
              </a:ext>
            </a:extLst>
          </p:cNvPr>
          <p:cNvSpPr>
            <a:spLocks noGrp="1" noChangeArrowheads="1"/>
          </p:cNvSpPr>
          <p:nvPr>
            <p:ph type="ftr" sz="quarter" idx="4"/>
          </p:nvPr>
        </p:nvSpPr>
        <p:spPr bwMode="auto">
          <a:xfrm>
            <a:off x="0"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defTabSz="939909">
              <a:defRPr sz="1200">
                <a:latin typeface="Times New Roman" charset="0"/>
                <a:ea typeface="ＭＳ Ｐゴシック" charset="-128"/>
                <a:cs typeface="ＭＳ Ｐゴシック" charset="-128"/>
              </a:defRPr>
            </a:lvl1pPr>
          </a:lstStyle>
          <a:p>
            <a:pPr>
              <a:defRPr/>
            </a:pPr>
            <a:endParaRPr lang="en-US"/>
          </a:p>
        </p:txBody>
      </p:sp>
      <p:sp>
        <p:nvSpPr>
          <p:cNvPr id="6151" name="Rectangle 7">
            <a:extLst>
              <a:ext uri="{FF2B5EF4-FFF2-40B4-BE49-F238E27FC236}">
                <a16:creationId xmlns:a16="http://schemas.microsoft.com/office/drawing/2014/main" id="{05776667-986C-994C-ABB1-8FFFA3C2511E}"/>
              </a:ext>
            </a:extLst>
          </p:cNvPr>
          <p:cNvSpPr>
            <a:spLocks noGrp="1" noChangeArrowheads="1"/>
          </p:cNvSpPr>
          <p:nvPr>
            <p:ph type="sldNum" sz="quarter" idx="5"/>
          </p:nvPr>
        </p:nvSpPr>
        <p:spPr bwMode="auto">
          <a:xfrm>
            <a:off x="4016375"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algn="r" defTabSz="939800">
              <a:defRPr sz="1200" smtClean="0">
                <a:latin typeface="Times New Roman" panose="02020603050405020304" pitchFamily="18" charset="0"/>
              </a:defRPr>
            </a:lvl1pPr>
          </a:lstStyle>
          <a:p>
            <a:pPr>
              <a:defRPr/>
            </a:pPr>
            <a:fld id="{EC30CD00-56A2-4A91-8F47-773C066E292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4F53EE6B-306D-4AAA-BF8F-704722ACFFD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86244F3-77CE-4DD6-9153-8E1D89CC57D1}" type="slidenum">
              <a:rPr lang="en-US" altLang="en-US">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a16="http://schemas.microsoft.com/office/drawing/2014/main" id="{4B63901E-9124-4575-AD96-E332DA23876B}"/>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A4CA7C35-5FD6-4C71-857C-9B180C82EF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E0C4C221-F747-40A7-821E-7741410E3C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C24D0AF-00B4-4D42-AA4F-68EE85D4490D}" type="slidenum">
              <a:rPr lang="en-US" altLang="en-US">
                <a:latin typeface="Times New Roman" panose="02020603050405020304" pitchFamily="18" charset="0"/>
              </a:rPr>
              <a:pPr/>
              <a:t>10</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id="{047306FA-5A86-4023-B788-AE74AED71C0F}"/>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97D5C52F-A4F1-4766-804E-B88479FE07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7B8C53BB-E970-4F17-91FD-12454779430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A40E360-1B42-446A-B464-365FD146A074}" type="slidenum">
              <a:rPr lang="en-US" altLang="en-US">
                <a:latin typeface="Times New Roman" panose="02020603050405020304" pitchFamily="18" charset="0"/>
              </a:rPr>
              <a:pPr/>
              <a:t>11</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id="{B7C9270D-5B58-4E3A-80D3-944571BAADCA}"/>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53E1EA71-E494-47C9-8759-93E23D4A9D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40D47265-7FA6-43D8-AB5D-3E174B8AE7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3E9EB68-9108-46A6-BF0C-D8508C9B676C}" type="slidenum">
              <a:rPr lang="en-US" altLang="en-US">
                <a:latin typeface="Times New Roman" panose="02020603050405020304" pitchFamily="18" charset="0"/>
              </a:rPr>
              <a:pPr/>
              <a:t>12</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id="{116E5475-1721-4E5A-B84E-ECD14DE74CE7}"/>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7D15863F-BC50-47E5-BDE8-3FC8037526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B5D2CE51-3436-4C3E-A209-261577B1EB3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7F1BF85-A45C-496C-AF23-FCF67DA31A93}" type="slidenum">
              <a:rPr lang="en-US" altLang="en-US">
                <a:latin typeface="Times New Roman" panose="02020603050405020304" pitchFamily="18" charset="0"/>
              </a:rPr>
              <a:pPr/>
              <a:t>13</a:t>
            </a:fld>
            <a:endParaRPr lang="en-US" altLang="en-US">
              <a:latin typeface="Times New Roman" panose="02020603050405020304" pitchFamily="18" charset="0"/>
            </a:endParaRPr>
          </a:p>
        </p:txBody>
      </p:sp>
      <p:sp>
        <p:nvSpPr>
          <p:cNvPr id="30722" name="Rectangle 2">
            <a:extLst>
              <a:ext uri="{FF2B5EF4-FFF2-40B4-BE49-F238E27FC236}">
                <a16:creationId xmlns:a16="http://schemas.microsoft.com/office/drawing/2014/main" id="{AAA25BD1-01AA-4374-BAC8-10C644EEE8A8}"/>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43CE4173-23BA-49FA-B579-AF299245FC6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a16="http://schemas.microsoft.com/office/drawing/2014/main" id="{9EB77E1B-8E18-4AF3-B9CA-9A3FC8D3D9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53FA924-D1BB-4207-B9C4-3903630E4B3E}" type="slidenum">
              <a:rPr lang="en-US" altLang="en-US">
                <a:latin typeface="Times New Roman" panose="02020603050405020304" pitchFamily="18" charset="0"/>
              </a:rPr>
              <a:pPr/>
              <a:t>14</a:t>
            </a:fld>
            <a:endParaRPr lang="en-US" altLang="en-US">
              <a:latin typeface="Times New Roman" panose="02020603050405020304" pitchFamily="18" charset="0"/>
            </a:endParaRPr>
          </a:p>
        </p:txBody>
      </p:sp>
      <p:sp>
        <p:nvSpPr>
          <p:cNvPr id="32770" name="Rectangle 2">
            <a:extLst>
              <a:ext uri="{FF2B5EF4-FFF2-40B4-BE49-F238E27FC236}">
                <a16:creationId xmlns:a16="http://schemas.microsoft.com/office/drawing/2014/main" id="{114C4B6A-9562-4499-8D19-1D6F6211C9CC}"/>
              </a:ext>
            </a:extLst>
          </p:cNvPr>
          <p:cNvSpPr>
            <a:spLocks noGrp="1" noRot="1" noChangeAspect="1" noChangeArrowheads="1" noTextEdit="1"/>
          </p:cNvSpPr>
          <p:nvPr>
            <p:ph type="sldImg"/>
          </p:nvPr>
        </p:nvSpPr>
        <p:spPr>
          <a:ln/>
        </p:spPr>
      </p:sp>
      <p:sp>
        <p:nvSpPr>
          <p:cNvPr id="32771" name="Rectangle 3">
            <a:extLst>
              <a:ext uri="{FF2B5EF4-FFF2-40B4-BE49-F238E27FC236}">
                <a16:creationId xmlns:a16="http://schemas.microsoft.com/office/drawing/2014/main" id="{8F07E640-F33B-4002-805C-8ACBCF8D1E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CE7F72DA-6070-43B4-950F-E748F3A25E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1B9DED0-4543-4961-982B-B36A5885F25C}" type="slidenum">
              <a:rPr lang="en-US" altLang="en-US">
                <a:latin typeface="Times New Roman" panose="02020603050405020304" pitchFamily="18" charset="0"/>
              </a:rPr>
              <a:pPr/>
              <a:t>15</a:t>
            </a:fld>
            <a:endParaRPr lang="en-US" altLang="en-US">
              <a:latin typeface="Times New Roman" panose="02020603050405020304" pitchFamily="18" charset="0"/>
            </a:endParaRPr>
          </a:p>
        </p:txBody>
      </p:sp>
      <p:sp>
        <p:nvSpPr>
          <p:cNvPr id="34818" name="Rectangle 2">
            <a:extLst>
              <a:ext uri="{FF2B5EF4-FFF2-40B4-BE49-F238E27FC236}">
                <a16:creationId xmlns:a16="http://schemas.microsoft.com/office/drawing/2014/main" id="{B2911F89-020A-467C-A029-37D6AED8BDA8}"/>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A5DAF824-740D-4288-AE4C-E6FCB81FC4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a:extLst>
              <a:ext uri="{FF2B5EF4-FFF2-40B4-BE49-F238E27FC236}">
                <a16:creationId xmlns:a16="http://schemas.microsoft.com/office/drawing/2014/main" id="{724C5630-194D-4121-BF51-AE62D35E4D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64A7703-E986-4293-94EE-BBEB8F71AF85}" type="slidenum">
              <a:rPr lang="en-US" altLang="en-US">
                <a:latin typeface="Times New Roman" panose="02020603050405020304" pitchFamily="18" charset="0"/>
              </a:rPr>
              <a:pPr/>
              <a:t>16</a:t>
            </a:fld>
            <a:endParaRPr lang="en-US" altLang="en-US">
              <a:latin typeface="Times New Roman" panose="02020603050405020304" pitchFamily="18" charset="0"/>
            </a:endParaRPr>
          </a:p>
        </p:txBody>
      </p:sp>
      <p:sp>
        <p:nvSpPr>
          <p:cNvPr id="36866" name="Rectangle 2">
            <a:extLst>
              <a:ext uri="{FF2B5EF4-FFF2-40B4-BE49-F238E27FC236}">
                <a16:creationId xmlns:a16="http://schemas.microsoft.com/office/drawing/2014/main" id="{7C13DC3D-569F-4CE8-9792-0F0DAC2928C5}"/>
              </a:ext>
            </a:extLst>
          </p:cNvPr>
          <p:cNvSpPr>
            <a:spLocks noGrp="1" noRot="1" noChangeAspect="1" noChangeArrowheads="1" noTextEdit="1"/>
          </p:cNvSpPr>
          <p:nvPr>
            <p:ph type="sldImg"/>
          </p:nvPr>
        </p:nvSpPr>
        <p:spPr>
          <a:ln/>
        </p:spPr>
      </p:sp>
      <p:sp>
        <p:nvSpPr>
          <p:cNvPr id="36867" name="Rectangle 3">
            <a:extLst>
              <a:ext uri="{FF2B5EF4-FFF2-40B4-BE49-F238E27FC236}">
                <a16:creationId xmlns:a16="http://schemas.microsoft.com/office/drawing/2014/main" id="{B1D4CEA9-7B07-4C88-8B30-9B62513E68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FE5B7EE1-E849-42B7-BADC-8D28D7531E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2907F0A-FE4C-40C6-B8F6-AAB71A8EFACB}" type="slidenum">
              <a:rPr lang="en-US" altLang="en-US">
                <a:latin typeface="Times New Roman" panose="02020603050405020304" pitchFamily="18" charset="0"/>
              </a:rPr>
              <a:pPr/>
              <a:t>17</a:t>
            </a:fld>
            <a:endParaRPr lang="en-US" altLang="en-US">
              <a:latin typeface="Times New Roman" panose="02020603050405020304" pitchFamily="18" charset="0"/>
            </a:endParaRPr>
          </a:p>
        </p:txBody>
      </p:sp>
      <p:sp>
        <p:nvSpPr>
          <p:cNvPr id="38914" name="Rectangle 2">
            <a:extLst>
              <a:ext uri="{FF2B5EF4-FFF2-40B4-BE49-F238E27FC236}">
                <a16:creationId xmlns:a16="http://schemas.microsoft.com/office/drawing/2014/main" id="{EB19AB35-7C0B-4B82-89F1-E45790F43C43}"/>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C2B6907A-45AD-460A-AA9B-CDE6293412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A0D50774-BCAE-4D22-A616-A7DBB858C2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565D75A-ED0C-4657-B17C-83C3F7ADB6A9}" type="slidenum">
              <a:rPr lang="en-US" altLang="en-US">
                <a:latin typeface="Times New Roman" panose="02020603050405020304" pitchFamily="18" charset="0"/>
              </a:rPr>
              <a:pPr/>
              <a:t>18</a:t>
            </a:fld>
            <a:endParaRPr lang="en-US" altLang="en-US">
              <a:latin typeface="Times New Roman" panose="02020603050405020304" pitchFamily="18" charset="0"/>
            </a:endParaRPr>
          </a:p>
        </p:txBody>
      </p:sp>
      <p:sp>
        <p:nvSpPr>
          <p:cNvPr id="40962" name="Rectangle 2">
            <a:extLst>
              <a:ext uri="{FF2B5EF4-FFF2-40B4-BE49-F238E27FC236}">
                <a16:creationId xmlns:a16="http://schemas.microsoft.com/office/drawing/2014/main" id="{FB4671E3-C939-4D9C-903E-E720F3D8A789}"/>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id="{BD835367-5B6B-480E-BB7B-3E6EB49C54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B12E8BEE-B2CD-4F32-871A-409FDA15C3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4D1B944-DB11-4CCB-8D2F-0EA936F37578}" type="slidenum">
              <a:rPr lang="en-US" altLang="en-US">
                <a:latin typeface="Times New Roman" panose="02020603050405020304" pitchFamily="18" charset="0"/>
              </a:rPr>
              <a:pPr/>
              <a:t>19</a:t>
            </a:fld>
            <a:endParaRPr lang="en-US" altLang="en-US">
              <a:latin typeface="Times New Roman" panose="02020603050405020304" pitchFamily="18" charset="0"/>
            </a:endParaRPr>
          </a:p>
        </p:txBody>
      </p:sp>
      <p:sp>
        <p:nvSpPr>
          <p:cNvPr id="43010" name="Rectangle 2">
            <a:extLst>
              <a:ext uri="{FF2B5EF4-FFF2-40B4-BE49-F238E27FC236}">
                <a16:creationId xmlns:a16="http://schemas.microsoft.com/office/drawing/2014/main" id="{6B31062C-C549-41E4-9559-77705936EF02}"/>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F455EA64-7FFC-45D6-878A-BF0306D4447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66A7C55C-23DE-4EB2-9321-2ACAC478F2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A5E15D3-0F99-4E26-8D68-222E44C67BB3}" type="slidenum">
              <a:rPr lang="en-US" altLang="en-US">
                <a:latin typeface="Times New Roman" panose="02020603050405020304" pitchFamily="18" charset="0"/>
              </a:rPr>
              <a:pPr/>
              <a:t>2</a:t>
            </a:fld>
            <a:endParaRPr lang="en-US" altLang="en-US">
              <a:latin typeface="Times New Roman" panose="02020603050405020304" pitchFamily="18" charset="0"/>
            </a:endParaRPr>
          </a:p>
        </p:txBody>
      </p:sp>
      <p:sp>
        <p:nvSpPr>
          <p:cNvPr id="8194" name="Rectangle 2">
            <a:extLst>
              <a:ext uri="{FF2B5EF4-FFF2-40B4-BE49-F238E27FC236}">
                <a16:creationId xmlns:a16="http://schemas.microsoft.com/office/drawing/2014/main" id="{F6104626-BD8B-4C42-B8A3-C85B7C92CAF3}"/>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0439E794-4079-4F31-9B52-D7BF9F1EBF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a:extLst>
              <a:ext uri="{FF2B5EF4-FFF2-40B4-BE49-F238E27FC236}">
                <a16:creationId xmlns:a16="http://schemas.microsoft.com/office/drawing/2014/main" id="{8A0A70F8-CAD7-49E3-AD69-7B9880CFC4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892E9BE-5F2E-45F1-AA9F-670525B963F0}" type="slidenum">
              <a:rPr lang="en-US" altLang="en-US">
                <a:latin typeface="Times New Roman" panose="02020603050405020304" pitchFamily="18" charset="0"/>
              </a:rPr>
              <a:pPr/>
              <a:t>20</a:t>
            </a:fld>
            <a:endParaRPr lang="en-US" altLang="en-US">
              <a:latin typeface="Times New Roman" panose="02020603050405020304" pitchFamily="18" charset="0"/>
            </a:endParaRPr>
          </a:p>
        </p:txBody>
      </p:sp>
      <p:sp>
        <p:nvSpPr>
          <p:cNvPr id="45058" name="Rectangle 2">
            <a:extLst>
              <a:ext uri="{FF2B5EF4-FFF2-40B4-BE49-F238E27FC236}">
                <a16:creationId xmlns:a16="http://schemas.microsoft.com/office/drawing/2014/main" id="{FE321B64-E6C5-4732-AEB8-9A072252225A}"/>
              </a:ext>
            </a:extLst>
          </p:cNvPr>
          <p:cNvSpPr>
            <a:spLocks noGrp="1" noRot="1" noChangeAspect="1" noChangeArrowheads="1" noTextEdit="1"/>
          </p:cNvSpPr>
          <p:nvPr>
            <p:ph type="sldImg"/>
          </p:nvPr>
        </p:nvSpPr>
        <p:spPr>
          <a:ln/>
        </p:spPr>
      </p:sp>
      <p:sp>
        <p:nvSpPr>
          <p:cNvPr id="45059" name="Rectangle 3">
            <a:extLst>
              <a:ext uri="{FF2B5EF4-FFF2-40B4-BE49-F238E27FC236}">
                <a16:creationId xmlns:a16="http://schemas.microsoft.com/office/drawing/2014/main" id="{00E3C740-F514-4083-A6B0-9F721114685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a16="http://schemas.microsoft.com/office/drawing/2014/main" id="{D884EEC4-5149-418B-9656-A281D886DE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4C5FC40-E83C-4CC8-8D51-2006374F8686}" type="slidenum">
              <a:rPr lang="en-US" altLang="en-US">
                <a:latin typeface="Times New Roman" panose="02020603050405020304" pitchFamily="18" charset="0"/>
              </a:rPr>
              <a:pPr/>
              <a:t>21</a:t>
            </a:fld>
            <a:endParaRPr lang="en-US" altLang="en-US">
              <a:latin typeface="Times New Roman" panose="02020603050405020304" pitchFamily="18" charset="0"/>
            </a:endParaRPr>
          </a:p>
        </p:txBody>
      </p:sp>
      <p:sp>
        <p:nvSpPr>
          <p:cNvPr id="47106" name="Rectangle 2">
            <a:extLst>
              <a:ext uri="{FF2B5EF4-FFF2-40B4-BE49-F238E27FC236}">
                <a16:creationId xmlns:a16="http://schemas.microsoft.com/office/drawing/2014/main" id="{74D12A1F-595F-4D54-9203-37552F424E19}"/>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D6D86BAF-4AFB-47DA-8220-F7C6C2BDEF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a16="http://schemas.microsoft.com/office/drawing/2014/main" id="{8844FE15-BE65-4AA3-B441-DB260332E6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3B9B9EA-1E0A-4F52-B5DE-246E5FB43EA2}" type="slidenum">
              <a:rPr lang="en-US" altLang="en-US">
                <a:latin typeface="Times New Roman" panose="02020603050405020304" pitchFamily="18" charset="0"/>
              </a:rPr>
              <a:pPr/>
              <a:t>22</a:t>
            </a:fld>
            <a:endParaRPr lang="en-US" altLang="en-US">
              <a:latin typeface="Times New Roman" panose="02020603050405020304" pitchFamily="18" charset="0"/>
            </a:endParaRPr>
          </a:p>
        </p:txBody>
      </p:sp>
      <p:sp>
        <p:nvSpPr>
          <p:cNvPr id="49154" name="Rectangle 2">
            <a:extLst>
              <a:ext uri="{FF2B5EF4-FFF2-40B4-BE49-F238E27FC236}">
                <a16:creationId xmlns:a16="http://schemas.microsoft.com/office/drawing/2014/main" id="{6B4BDCE9-DD56-417B-AB82-1B63ADA125E0}"/>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36DDA5E3-54C1-417D-9259-FD34B2913D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a:extLst>
              <a:ext uri="{FF2B5EF4-FFF2-40B4-BE49-F238E27FC236}">
                <a16:creationId xmlns:a16="http://schemas.microsoft.com/office/drawing/2014/main" id="{A63D877C-F740-44AD-A724-43A547D1A8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DFC6795-6A04-4A61-BCFF-2CA1A4D73946}" type="slidenum">
              <a:rPr lang="en-US" altLang="en-US">
                <a:latin typeface="Times New Roman" panose="02020603050405020304" pitchFamily="18" charset="0"/>
              </a:rPr>
              <a:pPr/>
              <a:t>23</a:t>
            </a:fld>
            <a:endParaRPr lang="en-US" altLang="en-US">
              <a:latin typeface="Times New Roman" panose="02020603050405020304" pitchFamily="18" charset="0"/>
            </a:endParaRPr>
          </a:p>
        </p:txBody>
      </p:sp>
      <p:sp>
        <p:nvSpPr>
          <p:cNvPr id="51202" name="Rectangle 2">
            <a:extLst>
              <a:ext uri="{FF2B5EF4-FFF2-40B4-BE49-F238E27FC236}">
                <a16:creationId xmlns:a16="http://schemas.microsoft.com/office/drawing/2014/main" id="{FAA12569-1C6C-4235-9525-0D7FAB8AEF5F}"/>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94F2F065-9AAB-4537-BEE2-987C91800A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id="{92B2CB1D-C9B3-4C7D-A037-3A3093D8D8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F70F0B-8F39-442E-BE07-EAE3975FC72B}" type="slidenum">
              <a:rPr lang="en-US" altLang="en-US">
                <a:latin typeface="Times New Roman" panose="02020603050405020304" pitchFamily="18" charset="0"/>
              </a:rPr>
              <a:pPr/>
              <a:t>24</a:t>
            </a:fld>
            <a:endParaRPr lang="en-US" altLang="en-US">
              <a:latin typeface="Times New Roman" panose="02020603050405020304" pitchFamily="18" charset="0"/>
            </a:endParaRPr>
          </a:p>
        </p:txBody>
      </p:sp>
      <p:sp>
        <p:nvSpPr>
          <p:cNvPr id="53250" name="Rectangle 2">
            <a:extLst>
              <a:ext uri="{FF2B5EF4-FFF2-40B4-BE49-F238E27FC236}">
                <a16:creationId xmlns:a16="http://schemas.microsoft.com/office/drawing/2014/main" id="{9F70BE7E-1D00-4AE5-B1C6-4514A40D3D42}"/>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BA319303-EE95-4BDB-ABFC-5BE0FC5D1E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a16="http://schemas.microsoft.com/office/drawing/2014/main" id="{7A254D7B-048A-4264-85D0-286C38E3E8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0AEB3B5-7C28-429F-8C12-32B63AE6EC06}" type="slidenum">
              <a:rPr lang="en-US" altLang="en-US">
                <a:latin typeface="Times New Roman" panose="02020603050405020304" pitchFamily="18" charset="0"/>
              </a:rPr>
              <a:pPr/>
              <a:t>25</a:t>
            </a:fld>
            <a:endParaRPr lang="en-US" altLang="en-US">
              <a:latin typeface="Times New Roman" panose="02020603050405020304" pitchFamily="18" charset="0"/>
            </a:endParaRPr>
          </a:p>
        </p:txBody>
      </p:sp>
      <p:sp>
        <p:nvSpPr>
          <p:cNvPr id="55298" name="Rectangle 2">
            <a:extLst>
              <a:ext uri="{FF2B5EF4-FFF2-40B4-BE49-F238E27FC236}">
                <a16:creationId xmlns:a16="http://schemas.microsoft.com/office/drawing/2014/main" id="{1970873E-608A-43AE-9BA1-BFA3B08C7D52}"/>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id="{670A7D9D-649A-4DB2-A16B-8F6D182EDCB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a:extLst>
              <a:ext uri="{FF2B5EF4-FFF2-40B4-BE49-F238E27FC236}">
                <a16:creationId xmlns:a16="http://schemas.microsoft.com/office/drawing/2014/main" id="{1BEFC004-E1E5-4C9B-8D84-5A000B4CA5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414808B-75FF-464F-9BF3-C623CA6BAFBC}" type="slidenum">
              <a:rPr lang="en-US" altLang="en-US">
                <a:latin typeface="Times New Roman" panose="02020603050405020304" pitchFamily="18" charset="0"/>
              </a:rPr>
              <a:pPr/>
              <a:t>26</a:t>
            </a:fld>
            <a:endParaRPr lang="en-US" altLang="en-US">
              <a:latin typeface="Times New Roman" panose="02020603050405020304" pitchFamily="18" charset="0"/>
            </a:endParaRPr>
          </a:p>
        </p:txBody>
      </p:sp>
      <p:sp>
        <p:nvSpPr>
          <p:cNvPr id="57346" name="Rectangle 2">
            <a:extLst>
              <a:ext uri="{FF2B5EF4-FFF2-40B4-BE49-F238E27FC236}">
                <a16:creationId xmlns:a16="http://schemas.microsoft.com/office/drawing/2014/main" id="{0A0DFBE2-7369-44CC-B779-7C8C11AE8705}"/>
              </a:ext>
            </a:extLst>
          </p:cNvPr>
          <p:cNvSpPr>
            <a:spLocks noGrp="1" noRot="1" noChangeAspect="1" noChangeArrowheads="1" noTextEdit="1"/>
          </p:cNvSpPr>
          <p:nvPr>
            <p:ph type="sldImg"/>
          </p:nvPr>
        </p:nvSpPr>
        <p:spPr>
          <a:ln/>
        </p:spPr>
      </p:sp>
      <p:sp>
        <p:nvSpPr>
          <p:cNvPr id="57347" name="Rectangle 3">
            <a:extLst>
              <a:ext uri="{FF2B5EF4-FFF2-40B4-BE49-F238E27FC236}">
                <a16:creationId xmlns:a16="http://schemas.microsoft.com/office/drawing/2014/main" id="{69707F86-7978-436B-B6E3-533D1E075F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a:extLst>
              <a:ext uri="{FF2B5EF4-FFF2-40B4-BE49-F238E27FC236}">
                <a16:creationId xmlns:a16="http://schemas.microsoft.com/office/drawing/2014/main" id="{5905A080-54FA-43F3-95A0-FEAE9BC867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213F772-B34A-42B0-B447-22B8C6D3BD0B}" type="slidenum">
              <a:rPr lang="en-US" altLang="en-US">
                <a:latin typeface="Times New Roman" panose="02020603050405020304" pitchFamily="18" charset="0"/>
              </a:rPr>
              <a:pPr/>
              <a:t>27</a:t>
            </a:fld>
            <a:endParaRPr lang="en-US" altLang="en-US">
              <a:latin typeface="Times New Roman" panose="02020603050405020304" pitchFamily="18" charset="0"/>
            </a:endParaRPr>
          </a:p>
        </p:txBody>
      </p:sp>
      <p:sp>
        <p:nvSpPr>
          <p:cNvPr id="59394" name="Rectangle 2">
            <a:extLst>
              <a:ext uri="{FF2B5EF4-FFF2-40B4-BE49-F238E27FC236}">
                <a16:creationId xmlns:a16="http://schemas.microsoft.com/office/drawing/2014/main" id="{C103D3C0-481F-4B4A-B7F9-E3DAA2983358}"/>
              </a:ext>
            </a:extLst>
          </p:cNvPr>
          <p:cNvSpPr>
            <a:spLocks noGrp="1" noRot="1" noChangeAspect="1" noChangeArrowheads="1" noTextEdit="1"/>
          </p:cNvSpPr>
          <p:nvPr>
            <p:ph type="sldImg"/>
          </p:nvPr>
        </p:nvSpPr>
        <p:spPr>
          <a:ln/>
        </p:spPr>
      </p:sp>
      <p:sp>
        <p:nvSpPr>
          <p:cNvPr id="59395" name="Rectangle 3">
            <a:extLst>
              <a:ext uri="{FF2B5EF4-FFF2-40B4-BE49-F238E27FC236}">
                <a16:creationId xmlns:a16="http://schemas.microsoft.com/office/drawing/2014/main" id="{79E70ABC-111E-40FF-AD3F-AD8ECCDC97D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a:extLst>
              <a:ext uri="{FF2B5EF4-FFF2-40B4-BE49-F238E27FC236}">
                <a16:creationId xmlns:a16="http://schemas.microsoft.com/office/drawing/2014/main" id="{36FFB8B5-D769-4B95-B4C4-59B5302552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8B92F08-EA70-4D34-9F19-F1ABA949E005}" type="slidenum">
              <a:rPr lang="en-US" altLang="en-US">
                <a:latin typeface="Times New Roman" panose="02020603050405020304" pitchFamily="18" charset="0"/>
              </a:rPr>
              <a:pPr/>
              <a:t>28</a:t>
            </a:fld>
            <a:endParaRPr lang="en-US" altLang="en-US">
              <a:latin typeface="Times New Roman" panose="02020603050405020304" pitchFamily="18" charset="0"/>
            </a:endParaRPr>
          </a:p>
        </p:txBody>
      </p:sp>
      <p:sp>
        <p:nvSpPr>
          <p:cNvPr id="61442" name="Rectangle 2">
            <a:extLst>
              <a:ext uri="{FF2B5EF4-FFF2-40B4-BE49-F238E27FC236}">
                <a16:creationId xmlns:a16="http://schemas.microsoft.com/office/drawing/2014/main" id="{3CD4C0E0-34D4-4C6F-9890-52BDC4D8307B}"/>
              </a:ext>
            </a:extLst>
          </p:cNvPr>
          <p:cNvSpPr>
            <a:spLocks noGrp="1" noRot="1" noChangeAspect="1" noChangeArrowheads="1" noTextEdit="1"/>
          </p:cNvSpPr>
          <p:nvPr>
            <p:ph type="sldImg"/>
          </p:nvPr>
        </p:nvSpPr>
        <p:spPr>
          <a:ln/>
        </p:spPr>
      </p:sp>
      <p:sp>
        <p:nvSpPr>
          <p:cNvPr id="61443" name="Rectangle 3">
            <a:extLst>
              <a:ext uri="{FF2B5EF4-FFF2-40B4-BE49-F238E27FC236}">
                <a16:creationId xmlns:a16="http://schemas.microsoft.com/office/drawing/2014/main" id="{41A6ED24-AE6B-455E-87D7-FFA89F3042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a:extLst>
              <a:ext uri="{FF2B5EF4-FFF2-40B4-BE49-F238E27FC236}">
                <a16:creationId xmlns:a16="http://schemas.microsoft.com/office/drawing/2014/main" id="{3365670A-DE81-4B9F-9F50-DB27B80839C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BF17DE9-9EE6-472E-A289-38386DAB5B01}" type="slidenum">
              <a:rPr lang="en-US" altLang="en-US">
                <a:latin typeface="Times New Roman" panose="02020603050405020304" pitchFamily="18" charset="0"/>
              </a:rPr>
              <a:pPr/>
              <a:t>29</a:t>
            </a:fld>
            <a:endParaRPr lang="en-US" altLang="en-US">
              <a:latin typeface="Times New Roman" panose="02020603050405020304" pitchFamily="18" charset="0"/>
            </a:endParaRPr>
          </a:p>
        </p:txBody>
      </p:sp>
      <p:sp>
        <p:nvSpPr>
          <p:cNvPr id="63490" name="Rectangle 2">
            <a:extLst>
              <a:ext uri="{FF2B5EF4-FFF2-40B4-BE49-F238E27FC236}">
                <a16:creationId xmlns:a16="http://schemas.microsoft.com/office/drawing/2014/main" id="{577D4E2A-A8CF-4F10-846D-65F3121FE2B8}"/>
              </a:ext>
            </a:extLst>
          </p:cNvPr>
          <p:cNvSpPr>
            <a:spLocks noGrp="1" noRot="1" noChangeAspect="1" noChangeArrowheads="1" noTextEdit="1"/>
          </p:cNvSpPr>
          <p:nvPr>
            <p:ph type="sldImg"/>
          </p:nvPr>
        </p:nvSpPr>
        <p:spPr>
          <a:ln/>
        </p:spPr>
      </p:sp>
      <p:sp>
        <p:nvSpPr>
          <p:cNvPr id="63491" name="Rectangle 3">
            <a:extLst>
              <a:ext uri="{FF2B5EF4-FFF2-40B4-BE49-F238E27FC236}">
                <a16:creationId xmlns:a16="http://schemas.microsoft.com/office/drawing/2014/main" id="{C8FDB07B-8502-443D-8133-2BAF70DA98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a:extLst>
              <a:ext uri="{FF2B5EF4-FFF2-40B4-BE49-F238E27FC236}">
                <a16:creationId xmlns:a16="http://schemas.microsoft.com/office/drawing/2014/main" id="{BE3AD51A-7871-46A4-84A2-6E9A84A4C9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E4B9611-52B6-4378-B703-0CF5F6C05BE4}" type="slidenum">
              <a:rPr lang="en-US" altLang="en-US">
                <a:latin typeface="Times New Roman" panose="02020603050405020304" pitchFamily="18" charset="0"/>
              </a:rPr>
              <a:pPr/>
              <a:t>3</a:t>
            </a:fld>
            <a:endParaRPr lang="en-US" altLang="en-US">
              <a:latin typeface="Times New Roman" panose="02020603050405020304" pitchFamily="18" charset="0"/>
            </a:endParaRPr>
          </a:p>
        </p:txBody>
      </p:sp>
      <p:sp>
        <p:nvSpPr>
          <p:cNvPr id="10242" name="Rectangle 2">
            <a:extLst>
              <a:ext uri="{FF2B5EF4-FFF2-40B4-BE49-F238E27FC236}">
                <a16:creationId xmlns:a16="http://schemas.microsoft.com/office/drawing/2014/main" id="{7E393909-F297-4D3A-850D-DDE7CEE31CEC}"/>
              </a:ext>
            </a:extLst>
          </p:cNvPr>
          <p:cNvSpPr>
            <a:spLocks noGrp="1" noRot="1" noChangeAspect="1" noChangeArrowheads="1" noTextEdit="1"/>
          </p:cNvSpPr>
          <p:nvPr>
            <p:ph type="sldImg"/>
          </p:nvPr>
        </p:nvSpPr>
        <p:spPr>
          <a:ln/>
        </p:spPr>
      </p:sp>
      <p:sp>
        <p:nvSpPr>
          <p:cNvPr id="10243" name="Rectangle 3">
            <a:extLst>
              <a:ext uri="{FF2B5EF4-FFF2-40B4-BE49-F238E27FC236}">
                <a16:creationId xmlns:a16="http://schemas.microsoft.com/office/drawing/2014/main" id="{1A838816-7745-433F-9C8A-D8DB1B6EB12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a:extLst>
              <a:ext uri="{FF2B5EF4-FFF2-40B4-BE49-F238E27FC236}">
                <a16:creationId xmlns:a16="http://schemas.microsoft.com/office/drawing/2014/main" id="{A5F4EA25-D026-463C-9A80-F6C153A638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819A74-E937-4DE9-B9C1-B0BC64F0951B}" type="slidenum">
              <a:rPr lang="en-US" altLang="en-US">
                <a:latin typeface="Times New Roman" panose="02020603050405020304" pitchFamily="18" charset="0"/>
              </a:rPr>
              <a:pPr/>
              <a:t>30</a:t>
            </a:fld>
            <a:endParaRPr lang="en-US" altLang="en-US">
              <a:latin typeface="Times New Roman" panose="02020603050405020304" pitchFamily="18" charset="0"/>
            </a:endParaRPr>
          </a:p>
        </p:txBody>
      </p:sp>
      <p:sp>
        <p:nvSpPr>
          <p:cNvPr id="65538" name="Rectangle 2">
            <a:extLst>
              <a:ext uri="{FF2B5EF4-FFF2-40B4-BE49-F238E27FC236}">
                <a16:creationId xmlns:a16="http://schemas.microsoft.com/office/drawing/2014/main" id="{536DA9FE-E3E4-4818-90CC-E274D4FA593A}"/>
              </a:ext>
            </a:extLst>
          </p:cNvPr>
          <p:cNvSpPr>
            <a:spLocks noGrp="1" noRot="1" noChangeAspect="1" noChangeArrowheads="1" noTextEdit="1"/>
          </p:cNvSpPr>
          <p:nvPr>
            <p:ph type="sldImg"/>
          </p:nvPr>
        </p:nvSpPr>
        <p:spPr>
          <a:ln/>
        </p:spPr>
      </p:sp>
      <p:sp>
        <p:nvSpPr>
          <p:cNvPr id="65539" name="Rectangle 3">
            <a:extLst>
              <a:ext uri="{FF2B5EF4-FFF2-40B4-BE49-F238E27FC236}">
                <a16:creationId xmlns:a16="http://schemas.microsoft.com/office/drawing/2014/main" id="{629B8177-4900-489E-B56D-5686D33EDE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a:extLst>
              <a:ext uri="{FF2B5EF4-FFF2-40B4-BE49-F238E27FC236}">
                <a16:creationId xmlns:a16="http://schemas.microsoft.com/office/drawing/2014/main" id="{05875CCA-26BC-4FA0-B045-6418D70C04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491655E-11A9-4ED5-BF15-1785653C4148}" type="slidenum">
              <a:rPr lang="en-US" altLang="en-US">
                <a:latin typeface="Times New Roman" panose="02020603050405020304" pitchFamily="18" charset="0"/>
              </a:rPr>
              <a:pPr/>
              <a:t>31</a:t>
            </a:fld>
            <a:endParaRPr lang="en-US" altLang="en-US">
              <a:latin typeface="Times New Roman" panose="02020603050405020304" pitchFamily="18" charset="0"/>
            </a:endParaRPr>
          </a:p>
        </p:txBody>
      </p:sp>
      <p:sp>
        <p:nvSpPr>
          <p:cNvPr id="67586" name="Rectangle 2">
            <a:extLst>
              <a:ext uri="{FF2B5EF4-FFF2-40B4-BE49-F238E27FC236}">
                <a16:creationId xmlns:a16="http://schemas.microsoft.com/office/drawing/2014/main" id="{ECB93355-395B-4EDB-ABB0-6E30DC006C55}"/>
              </a:ext>
            </a:extLst>
          </p:cNvPr>
          <p:cNvSpPr>
            <a:spLocks noGrp="1" noRot="1" noChangeAspect="1" noChangeArrowheads="1" noTextEdit="1"/>
          </p:cNvSpPr>
          <p:nvPr>
            <p:ph type="sldImg"/>
          </p:nvPr>
        </p:nvSpPr>
        <p:spPr>
          <a:ln/>
        </p:spPr>
      </p:sp>
      <p:sp>
        <p:nvSpPr>
          <p:cNvPr id="67587" name="Rectangle 3">
            <a:extLst>
              <a:ext uri="{FF2B5EF4-FFF2-40B4-BE49-F238E27FC236}">
                <a16:creationId xmlns:a16="http://schemas.microsoft.com/office/drawing/2014/main" id="{AE7C3357-8D8D-4910-BC46-436A73940E9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a:extLst>
              <a:ext uri="{FF2B5EF4-FFF2-40B4-BE49-F238E27FC236}">
                <a16:creationId xmlns:a16="http://schemas.microsoft.com/office/drawing/2014/main" id="{BF91A4F8-0ED1-455D-90DF-2727BBEA50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88F149C-C7ED-4A01-9063-25C790FE9934}" type="slidenum">
              <a:rPr lang="en-US" altLang="en-US">
                <a:latin typeface="Times New Roman" panose="02020603050405020304" pitchFamily="18" charset="0"/>
              </a:rPr>
              <a:pPr/>
              <a:t>32</a:t>
            </a:fld>
            <a:endParaRPr lang="en-US" altLang="en-US">
              <a:latin typeface="Times New Roman" panose="02020603050405020304" pitchFamily="18" charset="0"/>
            </a:endParaRPr>
          </a:p>
        </p:txBody>
      </p:sp>
      <p:sp>
        <p:nvSpPr>
          <p:cNvPr id="69634" name="Rectangle 2">
            <a:extLst>
              <a:ext uri="{FF2B5EF4-FFF2-40B4-BE49-F238E27FC236}">
                <a16:creationId xmlns:a16="http://schemas.microsoft.com/office/drawing/2014/main" id="{70697C8E-2B3D-494A-8A76-0E8B2DFC28AA}"/>
              </a:ext>
            </a:extLst>
          </p:cNvPr>
          <p:cNvSpPr>
            <a:spLocks noGrp="1" noRot="1" noChangeAspect="1" noChangeArrowheads="1" noTextEdit="1"/>
          </p:cNvSpPr>
          <p:nvPr>
            <p:ph type="sldImg"/>
          </p:nvPr>
        </p:nvSpPr>
        <p:spPr>
          <a:ln/>
        </p:spPr>
      </p:sp>
      <p:sp>
        <p:nvSpPr>
          <p:cNvPr id="69635" name="Rectangle 3">
            <a:extLst>
              <a:ext uri="{FF2B5EF4-FFF2-40B4-BE49-F238E27FC236}">
                <a16:creationId xmlns:a16="http://schemas.microsoft.com/office/drawing/2014/main" id="{637A6F49-FFDF-458F-89B3-2A412ED6CCA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a:extLst>
              <a:ext uri="{FF2B5EF4-FFF2-40B4-BE49-F238E27FC236}">
                <a16:creationId xmlns:a16="http://schemas.microsoft.com/office/drawing/2014/main" id="{96552D48-06A0-4CA2-8FA0-8A4727C671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EB74695-EB3E-439F-A1AF-16D298135462}" type="slidenum">
              <a:rPr lang="en-US" altLang="en-US">
                <a:latin typeface="Times New Roman" panose="02020603050405020304" pitchFamily="18" charset="0"/>
              </a:rPr>
              <a:pPr/>
              <a:t>33</a:t>
            </a:fld>
            <a:endParaRPr lang="en-US" altLang="en-US">
              <a:latin typeface="Times New Roman" panose="02020603050405020304" pitchFamily="18" charset="0"/>
            </a:endParaRPr>
          </a:p>
        </p:txBody>
      </p:sp>
      <p:sp>
        <p:nvSpPr>
          <p:cNvPr id="71682" name="Rectangle 2">
            <a:extLst>
              <a:ext uri="{FF2B5EF4-FFF2-40B4-BE49-F238E27FC236}">
                <a16:creationId xmlns:a16="http://schemas.microsoft.com/office/drawing/2014/main" id="{3D09E62E-612F-4826-AAF1-CCACC4DD6483}"/>
              </a:ext>
            </a:extLst>
          </p:cNvPr>
          <p:cNvSpPr>
            <a:spLocks noGrp="1" noRot="1" noChangeAspect="1" noChangeArrowheads="1" noTextEdit="1"/>
          </p:cNvSpPr>
          <p:nvPr>
            <p:ph type="sldImg"/>
          </p:nvPr>
        </p:nvSpPr>
        <p:spPr>
          <a:ln/>
        </p:spPr>
      </p:sp>
      <p:sp>
        <p:nvSpPr>
          <p:cNvPr id="71683" name="Rectangle 3">
            <a:extLst>
              <a:ext uri="{FF2B5EF4-FFF2-40B4-BE49-F238E27FC236}">
                <a16:creationId xmlns:a16="http://schemas.microsoft.com/office/drawing/2014/main" id="{F7D0B213-8EED-4A4C-90D5-0326161DD0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a:extLst>
              <a:ext uri="{FF2B5EF4-FFF2-40B4-BE49-F238E27FC236}">
                <a16:creationId xmlns:a16="http://schemas.microsoft.com/office/drawing/2014/main" id="{DA9EDECF-F238-46BF-B985-D877040E29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EEB85B7-7EC2-4875-B450-1A63937938BD}" type="slidenum">
              <a:rPr lang="en-US" altLang="en-US">
                <a:latin typeface="Times New Roman" panose="02020603050405020304" pitchFamily="18" charset="0"/>
              </a:rPr>
              <a:pPr/>
              <a:t>34</a:t>
            </a:fld>
            <a:endParaRPr lang="en-US" altLang="en-US">
              <a:latin typeface="Times New Roman" panose="02020603050405020304" pitchFamily="18" charset="0"/>
            </a:endParaRPr>
          </a:p>
        </p:txBody>
      </p:sp>
      <p:sp>
        <p:nvSpPr>
          <p:cNvPr id="73730" name="Rectangle 2">
            <a:extLst>
              <a:ext uri="{FF2B5EF4-FFF2-40B4-BE49-F238E27FC236}">
                <a16:creationId xmlns:a16="http://schemas.microsoft.com/office/drawing/2014/main" id="{8176DD14-DE22-4C4A-B7D9-82859A8C9A1B}"/>
              </a:ext>
            </a:extLst>
          </p:cNvPr>
          <p:cNvSpPr>
            <a:spLocks noGrp="1" noRot="1" noChangeAspect="1" noChangeArrowheads="1" noTextEdit="1"/>
          </p:cNvSpPr>
          <p:nvPr>
            <p:ph type="sldImg"/>
          </p:nvPr>
        </p:nvSpPr>
        <p:spPr>
          <a:ln/>
        </p:spPr>
      </p:sp>
      <p:sp>
        <p:nvSpPr>
          <p:cNvPr id="73731" name="Rectangle 3">
            <a:extLst>
              <a:ext uri="{FF2B5EF4-FFF2-40B4-BE49-F238E27FC236}">
                <a16:creationId xmlns:a16="http://schemas.microsoft.com/office/drawing/2014/main" id="{B0A2E37E-FAA3-45A5-BE76-D35C157444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a:extLst>
              <a:ext uri="{FF2B5EF4-FFF2-40B4-BE49-F238E27FC236}">
                <a16:creationId xmlns:a16="http://schemas.microsoft.com/office/drawing/2014/main" id="{3C3C80C7-61D1-4FCB-BDE9-0A4C25CCE3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CA37D84-606D-4AC9-B640-E66E55C1EEC1}" type="slidenum">
              <a:rPr lang="en-US" altLang="en-US">
                <a:latin typeface="Times New Roman" panose="02020603050405020304" pitchFamily="18" charset="0"/>
              </a:rPr>
              <a:pPr/>
              <a:t>35</a:t>
            </a:fld>
            <a:endParaRPr lang="en-US" altLang="en-US">
              <a:latin typeface="Times New Roman" panose="02020603050405020304" pitchFamily="18" charset="0"/>
            </a:endParaRPr>
          </a:p>
        </p:txBody>
      </p:sp>
      <p:sp>
        <p:nvSpPr>
          <p:cNvPr id="75778" name="Rectangle 2">
            <a:extLst>
              <a:ext uri="{FF2B5EF4-FFF2-40B4-BE49-F238E27FC236}">
                <a16:creationId xmlns:a16="http://schemas.microsoft.com/office/drawing/2014/main" id="{E9820E92-5078-496A-86AB-0CF076A935B3}"/>
              </a:ext>
            </a:extLst>
          </p:cNvPr>
          <p:cNvSpPr>
            <a:spLocks noGrp="1" noRot="1" noChangeAspect="1" noChangeArrowheads="1" noTextEdit="1"/>
          </p:cNvSpPr>
          <p:nvPr>
            <p:ph type="sldImg"/>
          </p:nvPr>
        </p:nvSpPr>
        <p:spPr>
          <a:ln/>
        </p:spPr>
      </p:sp>
      <p:sp>
        <p:nvSpPr>
          <p:cNvPr id="75779" name="Rectangle 3">
            <a:extLst>
              <a:ext uri="{FF2B5EF4-FFF2-40B4-BE49-F238E27FC236}">
                <a16:creationId xmlns:a16="http://schemas.microsoft.com/office/drawing/2014/main" id="{97DF9306-D834-4737-B798-DB13B95634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a16="http://schemas.microsoft.com/office/drawing/2014/main" id="{9637D664-0211-401F-8A2B-E8F288A3E4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3A48667-19A7-4F8F-8586-A86606601981}" type="slidenum">
              <a:rPr lang="en-US" altLang="en-US">
                <a:latin typeface="Times New Roman" panose="02020603050405020304" pitchFamily="18" charset="0"/>
              </a:rPr>
              <a:pPr/>
              <a:t>36</a:t>
            </a:fld>
            <a:endParaRPr lang="en-US" altLang="en-US">
              <a:latin typeface="Times New Roman" panose="02020603050405020304" pitchFamily="18" charset="0"/>
            </a:endParaRPr>
          </a:p>
        </p:txBody>
      </p:sp>
      <p:sp>
        <p:nvSpPr>
          <p:cNvPr id="77826" name="Rectangle 2">
            <a:extLst>
              <a:ext uri="{FF2B5EF4-FFF2-40B4-BE49-F238E27FC236}">
                <a16:creationId xmlns:a16="http://schemas.microsoft.com/office/drawing/2014/main" id="{392871B0-94D0-4765-8756-B0DF2982F11F}"/>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id="{5A20172F-DBCA-4EE8-ACB2-3CB205D6FA1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a:extLst>
              <a:ext uri="{FF2B5EF4-FFF2-40B4-BE49-F238E27FC236}">
                <a16:creationId xmlns:a16="http://schemas.microsoft.com/office/drawing/2014/main" id="{5A3FF793-8D44-46A1-86BE-DE99122BC0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D94FCCE-6C2D-40CF-84C1-B991AD1BE73F}" type="slidenum">
              <a:rPr lang="en-US" altLang="en-US">
                <a:latin typeface="Times New Roman" panose="02020603050405020304" pitchFamily="18" charset="0"/>
              </a:rPr>
              <a:pPr/>
              <a:t>37</a:t>
            </a:fld>
            <a:endParaRPr lang="en-US" altLang="en-US">
              <a:latin typeface="Times New Roman" panose="02020603050405020304" pitchFamily="18" charset="0"/>
            </a:endParaRPr>
          </a:p>
        </p:txBody>
      </p:sp>
      <p:sp>
        <p:nvSpPr>
          <p:cNvPr id="79874" name="Rectangle 2">
            <a:extLst>
              <a:ext uri="{FF2B5EF4-FFF2-40B4-BE49-F238E27FC236}">
                <a16:creationId xmlns:a16="http://schemas.microsoft.com/office/drawing/2014/main" id="{F019126A-4539-4E61-B9E4-1E2577C49317}"/>
              </a:ext>
            </a:extLst>
          </p:cNvPr>
          <p:cNvSpPr>
            <a:spLocks noGrp="1" noRot="1" noChangeAspect="1" noChangeArrowheads="1" noTextEdit="1"/>
          </p:cNvSpPr>
          <p:nvPr>
            <p:ph type="sldImg"/>
          </p:nvPr>
        </p:nvSpPr>
        <p:spPr>
          <a:ln/>
        </p:spPr>
      </p:sp>
      <p:sp>
        <p:nvSpPr>
          <p:cNvPr id="79875" name="Rectangle 3">
            <a:extLst>
              <a:ext uri="{FF2B5EF4-FFF2-40B4-BE49-F238E27FC236}">
                <a16:creationId xmlns:a16="http://schemas.microsoft.com/office/drawing/2014/main" id="{3236FB90-1362-493B-B507-7F469C95630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2F85B6BB-6A31-4629-A753-22B7AC1BCF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97E12AD-310B-477B-BCF7-CA3D7AEF64AA}" type="slidenum">
              <a:rPr lang="en-US" altLang="en-US">
                <a:latin typeface="Times New Roman" panose="02020603050405020304" pitchFamily="18" charset="0"/>
              </a:rPr>
              <a:pPr/>
              <a:t>38</a:t>
            </a:fld>
            <a:endParaRPr lang="en-US" altLang="en-US">
              <a:latin typeface="Times New Roman" panose="02020603050405020304" pitchFamily="18" charset="0"/>
            </a:endParaRPr>
          </a:p>
        </p:txBody>
      </p:sp>
      <p:sp>
        <p:nvSpPr>
          <p:cNvPr id="81922" name="Rectangle 2">
            <a:extLst>
              <a:ext uri="{FF2B5EF4-FFF2-40B4-BE49-F238E27FC236}">
                <a16:creationId xmlns:a16="http://schemas.microsoft.com/office/drawing/2014/main" id="{09FEB190-50B7-4942-8EC7-5D8528D9B686}"/>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AEF67381-45FA-45F1-AD28-10D5C37F14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a:extLst>
              <a:ext uri="{FF2B5EF4-FFF2-40B4-BE49-F238E27FC236}">
                <a16:creationId xmlns:a16="http://schemas.microsoft.com/office/drawing/2014/main" id="{65C02A2A-DF83-4781-9456-097896899C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64AC6FB-03F5-4FD7-8993-C94743A8B654}" type="slidenum">
              <a:rPr lang="en-US" altLang="en-US">
                <a:latin typeface="Times New Roman" panose="02020603050405020304" pitchFamily="18" charset="0"/>
              </a:rPr>
              <a:pPr/>
              <a:t>39</a:t>
            </a:fld>
            <a:endParaRPr lang="en-US" altLang="en-US">
              <a:latin typeface="Times New Roman" panose="02020603050405020304" pitchFamily="18" charset="0"/>
            </a:endParaRPr>
          </a:p>
        </p:txBody>
      </p:sp>
      <p:sp>
        <p:nvSpPr>
          <p:cNvPr id="83970" name="Rectangle 2">
            <a:extLst>
              <a:ext uri="{FF2B5EF4-FFF2-40B4-BE49-F238E27FC236}">
                <a16:creationId xmlns:a16="http://schemas.microsoft.com/office/drawing/2014/main" id="{ECD61CCD-3C0E-4211-8BA1-8C2EE9AC05A1}"/>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id="{01E6F905-153B-4726-9EC7-80A4942AE12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id="{16217EC3-1DEF-4894-AF93-7759DCE8D55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123AB1D-CAEA-4337-8410-A4682D476A4F}" type="slidenum">
              <a:rPr lang="en-US" altLang="en-US">
                <a:latin typeface="Times New Roman" panose="02020603050405020304" pitchFamily="18" charset="0"/>
              </a:rPr>
              <a:pPr/>
              <a:t>4</a:t>
            </a:fld>
            <a:endParaRPr lang="en-US" altLang="en-US">
              <a:latin typeface="Times New Roman" panose="02020603050405020304" pitchFamily="18" charset="0"/>
            </a:endParaRPr>
          </a:p>
        </p:txBody>
      </p:sp>
      <p:sp>
        <p:nvSpPr>
          <p:cNvPr id="12290" name="Rectangle 2">
            <a:extLst>
              <a:ext uri="{FF2B5EF4-FFF2-40B4-BE49-F238E27FC236}">
                <a16:creationId xmlns:a16="http://schemas.microsoft.com/office/drawing/2014/main" id="{85B30097-7D3D-48EB-B05F-6107414E4F63}"/>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DE2B2492-91C4-4503-B4BD-2F0B75C290E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a:extLst>
              <a:ext uri="{FF2B5EF4-FFF2-40B4-BE49-F238E27FC236}">
                <a16:creationId xmlns:a16="http://schemas.microsoft.com/office/drawing/2014/main" id="{BFA85579-CA75-4259-B3AB-5DFE51E805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3A2F597-41AA-45C2-903E-7892639F8B41}" type="slidenum">
              <a:rPr lang="en-US" altLang="en-US">
                <a:latin typeface="Times New Roman" panose="02020603050405020304" pitchFamily="18" charset="0"/>
              </a:rPr>
              <a:pPr/>
              <a:t>40</a:t>
            </a:fld>
            <a:endParaRPr lang="en-US" altLang="en-US">
              <a:latin typeface="Times New Roman" panose="02020603050405020304" pitchFamily="18" charset="0"/>
            </a:endParaRPr>
          </a:p>
        </p:txBody>
      </p:sp>
      <p:sp>
        <p:nvSpPr>
          <p:cNvPr id="86018" name="Rectangle 2">
            <a:extLst>
              <a:ext uri="{FF2B5EF4-FFF2-40B4-BE49-F238E27FC236}">
                <a16:creationId xmlns:a16="http://schemas.microsoft.com/office/drawing/2014/main" id="{C8729BE1-1832-4D59-9D71-358ADB03788A}"/>
              </a:ext>
            </a:extLst>
          </p:cNvPr>
          <p:cNvSpPr>
            <a:spLocks noGrp="1" noRot="1" noChangeAspect="1" noChangeArrowheads="1" noTextEdit="1"/>
          </p:cNvSpPr>
          <p:nvPr>
            <p:ph type="sldImg"/>
          </p:nvPr>
        </p:nvSpPr>
        <p:spPr>
          <a:ln/>
        </p:spPr>
      </p:sp>
      <p:sp>
        <p:nvSpPr>
          <p:cNvPr id="86019" name="Rectangle 3">
            <a:extLst>
              <a:ext uri="{FF2B5EF4-FFF2-40B4-BE49-F238E27FC236}">
                <a16:creationId xmlns:a16="http://schemas.microsoft.com/office/drawing/2014/main" id="{FEEA1AE8-E1CD-44BD-87DA-BFE6E26D5D0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id="{E3B183DC-646F-4DB9-AC9E-5B34E06398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983F66D-69EA-46C0-8A71-202529393FED}" type="slidenum">
              <a:rPr lang="en-US" altLang="en-US">
                <a:latin typeface="Times New Roman" panose="02020603050405020304" pitchFamily="18" charset="0"/>
              </a:rPr>
              <a:pPr/>
              <a:t>41</a:t>
            </a:fld>
            <a:endParaRPr lang="en-US" altLang="en-US">
              <a:latin typeface="Times New Roman" panose="02020603050405020304" pitchFamily="18" charset="0"/>
            </a:endParaRPr>
          </a:p>
        </p:txBody>
      </p:sp>
      <p:sp>
        <p:nvSpPr>
          <p:cNvPr id="88066" name="Rectangle 2">
            <a:extLst>
              <a:ext uri="{FF2B5EF4-FFF2-40B4-BE49-F238E27FC236}">
                <a16:creationId xmlns:a16="http://schemas.microsoft.com/office/drawing/2014/main" id="{E54D33BA-B3D9-4051-9CBE-2506754E9EDB}"/>
              </a:ext>
            </a:extLst>
          </p:cNvPr>
          <p:cNvSpPr>
            <a:spLocks noGrp="1" noRot="1" noChangeAspect="1" noChangeArrowheads="1" noTextEdit="1"/>
          </p:cNvSpPr>
          <p:nvPr>
            <p:ph type="sldImg"/>
          </p:nvPr>
        </p:nvSpPr>
        <p:spPr>
          <a:ln/>
        </p:spPr>
      </p:sp>
      <p:sp>
        <p:nvSpPr>
          <p:cNvPr id="88067" name="Rectangle 3">
            <a:extLst>
              <a:ext uri="{FF2B5EF4-FFF2-40B4-BE49-F238E27FC236}">
                <a16:creationId xmlns:a16="http://schemas.microsoft.com/office/drawing/2014/main" id="{F22B0BF7-F5C1-446F-B234-729BEBB099B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a:extLst>
              <a:ext uri="{FF2B5EF4-FFF2-40B4-BE49-F238E27FC236}">
                <a16:creationId xmlns:a16="http://schemas.microsoft.com/office/drawing/2014/main" id="{28755E15-022E-4684-B356-00DEFB3A39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588B332-CE74-47F9-8D13-303B6BEA5899}" type="slidenum">
              <a:rPr lang="en-US" altLang="en-US">
                <a:latin typeface="Times New Roman" panose="02020603050405020304" pitchFamily="18" charset="0"/>
              </a:rPr>
              <a:pPr/>
              <a:t>42</a:t>
            </a:fld>
            <a:endParaRPr lang="en-US" altLang="en-US">
              <a:latin typeface="Times New Roman" panose="02020603050405020304" pitchFamily="18" charset="0"/>
            </a:endParaRPr>
          </a:p>
        </p:txBody>
      </p:sp>
      <p:sp>
        <p:nvSpPr>
          <p:cNvPr id="90114" name="Rectangle 2">
            <a:extLst>
              <a:ext uri="{FF2B5EF4-FFF2-40B4-BE49-F238E27FC236}">
                <a16:creationId xmlns:a16="http://schemas.microsoft.com/office/drawing/2014/main" id="{EB40778C-D6C4-454F-904A-04836C9BE0D8}"/>
              </a:ext>
            </a:extLst>
          </p:cNvPr>
          <p:cNvSpPr>
            <a:spLocks noGrp="1" noRot="1" noChangeAspect="1" noChangeArrowheads="1" noTextEdit="1"/>
          </p:cNvSpPr>
          <p:nvPr>
            <p:ph type="sldImg"/>
          </p:nvPr>
        </p:nvSpPr>
        <p:spPr>
          <a:ln/>
        </p:spPr>
      </p:sp>
      <p:sp>
        <p:nvSpPr>
          <p:cNvPr id="90115" name="Rectangle 3">
            <a:extLst>
              <a:ext uri="{FF2B5EF4-FFF2-40B4-BE49-F238E27FC236}">
                <a16:creationId xmlns:a16="http://schemas.microsoft.com/office/drawing/2014/main" id="{D4634A8B-B02C-4464-8CCF-D31F619CE65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a:extLst>
              <a:ext uri="{FF2B5EF4-FFF2-40B4-BE49-F238E27FC236}">
                <a16:creationId xmlns:a16="http://schemas.microsoft.com/office/drawing/2014/main" id="{72694965-9271-4B90-97B7-E706B5EA94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DF5881D-1C2A-4C3D-A2C4-D251A36FC9A1}" type="slidenum">
              <a:rPr lang="en-US" altLang="en-US">
                <a:latin typeface="Times New Roman" panose="02020603050405020304" pitchFamily="18" charset="0"/>
              </a:rPr>
              <a:pPr/>
              <a:t>43</a:t>
            </a:fld>
            <a:endParaRPr lang="en-US" altLang="en-US">
              <a:latin typeface="Times New Roman" panose="02020603050405020304" pitchFamily="18" charset="0"/>
            </a:endParaRPr>
          </a:p>
        </p:txBody>
      </p:sp>
      <p:sp>
        <p:nvSpPr>
          <p:cNvPr id="92162" name="Rectangle 2">
            <a:extLst>
              <a:ext uri="{FF2B5EF4-FFF2-40B4-BE49-F238E27FC236}">
                <a16:creationId xmlns:a16="http://schemas.microsoft.com/office/drawing/2014/main" id="{3DB26AE7-FDEE-4031-879D-4150458EA6EA}"/>
              </a:ext>
            </a:extLst>
          </p:cNvPr>
          <p:cNvSpPr>
            <a:spLocks noGrp="1" noRot="1" noChangeAspect="1" noChangeArrowheads="1" noTextEdit="1"/>
          </p:cNvSpPr>
          <p:nvPr>
            <p:ph type="sldImg"/>
          </p:nvPr>
        </p:nvSpPr>
        <p:spPr>
          <a:ln/>
        </p:spPr>
      </p:sp>
      <p:sp>
        <p:nvSpPr>
          <p:cNvPr id="92163" name="Rectangle 3">
            <a:extLst>
              <a:ext uri="{FF2B5EF4-FFF2-40B4-BE49-F238E27FC236}">
                <a16:creationId xmlns:a16="http://schemas.microsoft.com/office/drawing/2014/main" id="{5E4789AD-823A-45CD-9D3C-E368C812EC2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a:extLst>
              <a:ext uri="{FF2B5EF4-FFF2-40B4-BE49-F238E27FC236}">
                <a16:creationId xmlns:a16="http://schemas.microsoft.com/office/drawing/2014/main" id="{DB5FB6C5-39B9-441C-A877-ACDC88DAEFD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DDE36BB-0B9D-4747-86AC-D03805797062}" type="slidenum">
              <a:rPr lang="en-US" altLang="en-US">
                <a:latin typeface="Times New Roman" panose="02020603050405020304" pitchFamily="18" charset="0"/>
              </a:rPr>
              <a:pPr/>
              <a:t>44</a:t>
            </a:fld>
            <a:endParaRPr lang="en-US" altLang="en-US">
              <a:latin typeface="Times New Roman" panose="02020603050405020304" pitchFamily="18" charset="0"/>
            </a:endParaRPr>
          </a:p>
        </p:txBody>
      </p:sp>
      <p:sp>
        <p:nvSpPr>
          <p:cNvPr id="94210" name="Rectangle 2">
            <a:extLst>
              <a:ext uri="{FF2B5EF4-FFF2-40B4-BE49-F238E27FC236}">
                <a16:creationId xmlns:a16="http://schemas.microsoft.com/office/drawing/2014/main" id="{F4667AD4-B876-40C9-A247-CACB917F055D}"/>
              </a:ext>
            </a:extLst>
          </p:cNvPr>
          <p:cNvSpPr>
            <a:spLocks noGrp="1" noRot="1" noChangeAspect="1" noChangeArrowheads="1" noTextEdit="1"/>
          </p:cNvSpPr>
          <p:nvPr>
            <p:ph type="sldImg"/>
          </p:nvPr>
        </p:nvSpPr>
        <p:spPr>
          <a:ln/>
        </p:spPr>
      </p:sp>
      <p:sp>
        <p:nvSpPr>
          <p:cNvPr id="94211" name="Rectangle 3">
            <a:extLst>
              <a:ext uri="{FF2B5EF4-FFF2-40B4-BE49-F238E27FC236}">
                <a16:creationId xmlns:a16="http://schemas.microsoft.com/office/drawing/2014/main" id="{9768846D-A74A-4FD1-864F-049C8301DA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a:extLst>
              <a:ext uri="{FF2B5EF4-FFF2-40B4-BE49-F238E27FC236}">
                <a16:creationId xmlns:a16="http://schemas.microsoft.com/office/drawing/2014/main" id="{652D04BC-C777-4081-8B5E-2C57BFCBBB5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C231675-2D1C-45CD-BB3B-7683118A918F}" type="slidenum">
              <a:rPr lang="en-US" altLang="en-US">
                <a:latin typeface="Times New Roman" panose="02020603050405020304" pitchFamily="18" charset="0"/>
              </a:rPr>
              <a:pPr/>
              <a:t>45</a:t>
            </a:fld>
            <a:endParaRPr lang="en-US" altLang="en-US">
              <a:latin typeface="Times New Roman" panose="02020603050405020304" pitchFamily="18" charset="0"/>
            </a:endParaRPr>
          </a:p>
        </p:txBody>
      </p:sp>
      <p:sp>
        <p:nvSpPr>
          <p:cNvPr id="96258" name="Rectangle 2">
            <a:extLst>
              <a:ext uri="{FF2B5EF4-FFF2-40B4-BE49-F238E27FC236}">
                <a16:creationId xmlns:a16="http://schemas.microsoft.com/office/drawing/2014/main" id="{FF110E3D-F38A-4185-BFB2-A668A3DB92D3}"/>
              </a:ext>
            </a:extLst>
          </p:cNvPr>
          <p:cNvSpPr>
            <a:spLocks noGrp="1" noRot="1" noChangeAspect="1" noChangeArrowheads="1" noTextEdit="1"/>
          </p:cNvSpPr>
          <p:nvPr>
            <p:ph type="sldImg"/>
          </p:nvPr>
        </p:nvSpPr>
        <p:spPr>
          <a:ln/>
        </p:spPr>
      </p:sp>
      <p:sp>
        <p:nvSpPr>
          <p:cNvPr id="96259" name="Rectangle 3">
            <a:extLst>
              <a:ext uri="{FF2B5EF4-FFF2-40B4-BE49-F238E27FC236}">
                <a16:creationId xmlns:a16="http://schemas.microsoft.com/office/drawing/2014/main" id="{75F74B53-878C-418B-838C-D80A7D1BD7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a:extLst>
              <a:ext uri="{FF2B5EF4-FFF2-40B4-BE49-F238E27FC236}">
                <a16:creationId xmlns:a16="http://schemas.microsoft.com/office/drawing/2014/main" id="{7580A1BD-B0D2-4915-9820-52AC4BA4AE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E5D46E1-55F9-4697-95B7-730A83F4AC14}" type="slidenum">
              <a:rPr lang="en-US" altLang="en-US">
                <a:latin typeface="Times New Roman" panose="02020603050405020304" pitchFamily="18" charset="0"/>
              </a:rPr>
              <a:pPr/>
              <a:t>46</a:t>
            </a:fld>
            <a:endParaRPr lang="en-US" altLang="en-US">
              <a:latin typeface="Times New Roman" panose="02020603050405020304" pitchFamily="18" charset="0"/>
            </a:endParaRPr>
          </a:p>
        </p:txBody>
      </p:sp>
      <p:sp>
        <p:nvSpPr>
          <p:cNvPr id="98306" name="Rectangle 2">
            <a:extLst>
              <a:ext uri="{FF2B5EF4-FFF2-40B4-BE49-F238E27FC236}">
                <a16:creationId xmlns:a16="http://schemas.microsoft.com/office/drawing/2014/main" id="{A6B9AB9E-CD29-4170-90A6-CBBD4A5A903F}"/>
              </a:ext>
            </a:extLst>
          </p:cNvPr>
          <p:cNvSpPr>
            <a:spLocks noGrp="1" noRot="1" noChangeAspect="1" noChangeArrowheads="1" noTextEdit="1"/>
          </p:cNvSpPr>
          <p:nvPr>
            <p:ph type="sldImg"/>
          </p:nvPr>
        </p:nvSpPr>
        <p:spPr>
          <a:ln/>
        </p:spPr>
      </p:sp>
      <p:sp>
        <p:nvSpPr>
          <p:cNvPr id="98307" name="Rectangle 3">
            <a:extLst>
              <a:ext uri="{FF2B5EF4-FFF2-40B4-BE49-F238E27FC236}">
                <a16:creationId xmlns:a16="http://schemas.microsoft.com/office/drawing/2014/main" id="{5508D773-7C82-4EE3-A9BA-F0A3AB393A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a:extLst>
              <a:ext uri="{FF2B5EF4-FFF2-40B4-BE49-F238E27FC236}">
                <a16:creationId xmlns:a16="http://schemas.microsoft.com/office/drawing/2014/main" id="{EEDB36C4-02A7-4083-8E04-01A1F31F0D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48AE4F2-ADA5-4BF2-BEA7-7AA4F26EC2B4}" type="slidenum">
              <a:rPr lang="en-US" altLang="en-US">
                <a:latin typeface="Times New Roman" panose="02020603050405020304" pitchFamily="18" charset="0"/>
              </a:rPr>
              <a:pPr/>
              <a:t>47</a:t>
            </a:fld>
            <a:endParaRPr lang="en-US" altLang="en-US">
              <a:latin typeface="Times New Roman" panose="02020603050405020304" pitchFamily="18" charset="0"/>
            </a:endParaRPr>
          </a:p>
        </p:txBody>
      </p:sp>
      <p:sp>
        <p:nvSpPr>
          <p:cNvPr id="100354" name="Rectangle 2">
            <a:extLst>
              <a:ext uri="{FF2B5EF4-FFF2-40B4-BE49-F238E27FC236}">
                <a16:creationId xmlns:a16="http://schemas.microsoft.com/office/drawing/2014/main" id="{809AE698-2905-4417-A86F-8404C594A03F}"/>
              </a:ext>
            </a:extLst>
          </p:cNvPr>
          <p:cNvSpPr>
            <a:spLocks noGrp="1" noRot="1" noChangeAspect="1" noChangeArrowheads="1" noTextEdit="1"/>
          </p:cNvSpPr>
          <p:nvPr>
            <p:ph type="sldImg"/>
          </p:nvPr>
        </p:nvSpPr>
        <p:spPr>
          <a:ln/>
        </p:spPr>
      </p:sp>
      <p:sp>
        <p:nvSpPr>
          <p:cNvPr id="100355" name="Rectangle 3">
            <a:extLst>
              <a:ext uri="{FF2B5EF4-FFF2-40B4-BE49-F238E27FC236}">
                <a16:creationId xmlns:a16="http://schemas.microsoft.com/office/drawing/2014/main" id="{25D8850F-8681-4699-8F43-D44FCA34759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a:extLst>
              <a:ext uri="{FF2B5EF4-FFF2-40B4-BE49-F238E27FC236}">
                <a16:creationId xmlns:a16="http://schemas.microsoft.com/office/drawing/2014/main" id="{43CB8C43-79D9-482C-8154-944E19EA1E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5571764-87ED-4DAB-89A5-9B0FC262C382}" type="slidenum">
              <a:rPr lang="en-US" altLang="en-US">
                <a:latin typeface="Times New Roman" panose="02020603050405020304" pitchFamily="18" charset="0"/>
              </a:rPr>
              <a:pPr/>
              <a:t>48</a:t>
            </a:fld>
            <a:endParaRPr lang="en-US" altLang="en-US">
              <a:latin typeface="Times New Roman" panose="02020603050405020304" pitchFamily="18" charset="0"/>
            </a:endParaRPr>
          </a:p>
        </p:txBody>
      </p:sp>
      <p:sp>
        <p:nvSpPr>
          <p:cNvPr id="102402" name="Rectangle 2">
            <a:extLst>
              <a:ext uri="{FF2B5EF4-FFF2-40B4-BE49-F238E27FC236}">
                <a16:creationId xmlns:a16="http://schemas.microsoft.com/office/drawing/2014/main" id="{CC0D448F-3F03-47D2-B228-B5F9DEC9BF70}"/>
              </a:ext>
            </a:extLst>
          </p:cNvPr>
          <p:cNvSpPr>
            <a:spLocks noGrp="1" noRot="1" noChangeAspect="1" noChangeArrowheads="1" noTextEdit="1"/>
          </p:cNvSpPr>
          <p:nvPr>
            <p:ph type="sldImg"/>
          </p:nvPr>
        </p:nvSpPr>
        <p:spPr>
          <a:ln/>
        </p:spPr>
      </p:sp>
      <p:sp>
        <p:nvSpPr>
          <p:cNvPr id="102403" name="Rectangle 3">
            <a:extLst>
              <a:ext uri="{FF2B5EF4-FFF2-40B4-BE49-F238E27FC236}">
                <a16:creationId xmlns:a16="http://schemas.microsoft.com/office/drawing/2014/main" id="{7BC057D1-E61B-4ACA-817A-DB0B1E1840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a:extLst>
              <a:ext uri="{FF2B5EF4-FFF2-40B4-BE49-F238E27FC236}">
                <a16:creationId xmlns:a16="http://schemas.microsoft.com/office/drawing/2014/main" id="{6708F058-7F71-435B-BDFF-677ED0B6E2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58A563B-0A71-4A8D-92F1-4E0F7045458B}" type="slidenum">
              <a:rPr lang="en-US" altLang="en-US">
                <a:latin typeface="Times New Roman" panose="02020603050405020304" pitchFamily="18" charset="0"/>
              </a:rPr>
              <a:pPr/>
              <a:t>49</a:t>
            </a:fld>
            <a:endParaRPr lang="en-US" altLang="en-US">
              <a:latin typeface="Times New Roman" panose="02020603050405020304" pitchFamily="18" charset="0"/>
            </a:endParaRPr>
          </a:p>
        </p:txBody>
      </p:sp>
      <p:sp>
        <p:nvSpPr>
          <p:cNvPr id="104450" name="Rectangle 2">
            <a:extLst>
              <a:ext uri="{FF2B5EF4-FFF2-40B4-BE49-F238E27FC236}">
                <a16:creationId xmlns:a16="http://schemas.microsoft.com/office/drawing/2014/main" id="{86DB5C3F-C26A-457A-84CB-51959C8191EA}"/>
              </a:ext>
            </a:extLst>
          </p:cNvPr>
          <p:cNvSpPr>
            <a:spLocks noGrp="1" noRot="1" noChangeAspect="1" noChangeArrowheads="1" noTextEdit="1"/>
          </p:cNvSpPr>
          <p:nvPr>
            <p:ph type="sldImg"/>
          </p:nvPr>
        </p:nvSpPr>
        <p:spPr>
          <a:ln/>
        </p:spPr>
      </p:sp>
      <p:sp>
        <p:nvSpPr>
          <p:cNvPr id="104451" name="Rectangle 3">
            <a:extLst>
              <a:ext uri="{FF2B5EF4-FFF2-40B4-BE49-F238E27FC236}">
                <a16:creationId xmlns:a16="http://schemas.microsoft.com/office/drawing/2014/main" id="{739CCE55-0609-4097-8141-23E1410745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a:extLst>
              <a:ext uri="{FF2B5EF4-FFF2-40B4-BE49-F238E27FC236}">
                <a16:creationId xmlns:a16="http://schemas.microsoft.com/office/drawing/2014/main" id="{91EEDDD2-9C4B-4A88-ABB5-4319203BB66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EFF22E7-47AC-43DB-9AAC-D984D573D0E8}" type="slidenum">
              <a:rPr lang="en-US" altLang="en-US">
                <a:latin typeface="Times New Roman" panose="02020603050405020304" pitchFamily="18" charset="0"/>
              </a:rPr>
              <a:pPr/>
              <a:t>5</a:t>
            </a:fld>
            <a:endParaRPr lang="en-US" altLang="en-US">
              <a:latin typeface="Times New Roman" panose="02020603050405020304" pitchFamily="18" charset="0"/>
            </a:endParaRPr>
          </a:p>
        </p:txBody>
      </p:sp>
      <p:sp>
        <p:nvSpPr>
          <p:cNvPr id="14338" name="Rectangle 2">
            <a:extLst>
              <a:ext uri="{FF2B5EF4-FFF2-40B4-BE49-F238E27FC236}">
                <a16:creationId xmlns:a16="http://schemas.microsoft.com/office/drawing/2014/main" id="{D3E547C7-DE1E-44B4-A06F-2C1800141D08}"/>
              </a:ext>
            </a:extLst>
          </p:cNvPr>
          <p:cNvSpPr>
            <a:spLocks noGrp="1" noRot="1" noChangeAspect="1" noChangeArrowheads="1" noTextEdit="1"/>
          </p:cNvSpPr>
          <p:nvPr>
            <p:ph type="sldImg"/>
          </p:nvPr>
        </p:nvSpPr>
        <p:spPr>
          <a:ln/>
        </p:spPr>
      </p:sp>
      <p:sp>
        <p:nvSpPr>
          <p:cNvPr id="14339" name="Rectangle 3">
            <a:extLst>
              <a:ext uri="{FF2B5EF4-FFF2-40B4-BE49-F238E27FC236}">
                <a16:creationId xmlns:a16="http://schemas.microsoft.com/office/drawing/2014/main" id="{F93260B5-F5BC-452A-9372-9763C0A633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a:extLst>
              <a:ext uri="{FF2B5EF4-FFF2-40B4-BE49-F238E27FC236}">
                <a16:creationId xmlns:a16="http://schemas.microsoft.com/office/drawing/2014/main" id="{74BFAE01-26DE-40FD-9CEF-0E76D18D7A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2DA2D19-0EFD-437D-9316-813A370BC152}" type="slidenum">
              <a:rPr lang="en-US" altLang="en-US">
                <a:latin typeface="Times New Roman" panose="02020603050405020304" pitchFamily="18" charset="0"/>
              </a:rPr>
              <a:pPr/>
              <a:t>50</a:t>
            </a:fld>
            <a:endParaRPr lang="en-US" altLang="en-US">
              <a:latin typeface="Times New Roman" panose="02020603050405020304" pitchFamily="18" charset="0"/>
            </a:endParaRPr>
          </a:p>
        </p:txBody>
      </p:sp>
      <p:sp>
        <p:nvSpPr>
          <p:cNvPr id="106498" name="Rectangle 2">
            <a:extLst>
              <a:ext uri="{FF2B5EF4-FFF2-40B4-BE49-F238E27FC236}">
                <a16:creationId xmlns:a16="http://schemas.microsoft.com/office/drawing/2014/main" id="{93867A24-372D-4430-BC8A-701F16C0DA2E}"/>
              </a:ext>
            </a:extLst>
          </p:cNvPr>
          <p:cNvSpPr>
            <a:spLocks noGrp="1" noRot="1" noChangeAspect="1" noChangeArrowheads="1" noTextEdit="1"/>
          </p:cNvSpPr>
          <p:nvPr>
            <p:ph type="sldImg"/>
          </p:nvPr>
        </p:nvSpPr>
        <p:spPr>
          <a:ln/>
        </p:spPr>
      </p:sp>
      <p:sp>
        <p:nvSpPr>
          <p:cNvPr id="106499" name="Rectangle 3">
            <a:extLst>
              <a:ext uri="{FF2B5EF4-FFF2-40B4-BE49-F238E27FC236}">
                <a16:creationId xmlns:a16="http://schemas.microsoft.com/office/drawing/2014/main" id="{AD184A00-31E2-4C71-A286-C1ACD5E5AC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a:extLst>
              <a:ext uri="{FF2B5EF4-FFF2-40B4-BE49-F238E27FC236}">
                <a16:creationId xmlns:a16="http://schemas.microsoft.com/office/drawing/2014/main" id="{4938363F-1D1E-4735-B584-158498297B6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8A0C289-1A5E-4FBB-A44A-7D3A9B917F33}" type="slidenum">
              <a:rPr lang="en-US" altLang="en-US">
                <a:latin typeface="Times New Roman" panose="02020603050405020304" pitchFamily="18" charset="0"/>
              </a:rPr>
              <a:pPr/>
              <a:t>51</a:t>
            </a:fld>
            <a:endParaRPr lang="en-US" altLang="en-US">
              <a:latin typeface="Times New Roman" panose="02020603050405020304" pitchFamily="18" charset="0"/>
            </a:endParaRPr>
          </a:p>
        </p:txBody>
      </p:sp>
      <p:sp>
        <p:nvSpPr>
          <p:cNvPr id="108546" name="Rectangle 2">
            <a:extLst>
              <a:ext uri="{FF2B5EF4-FFF2-40B4-BE49-F238E27FC236}">
                <a16:creationId xmlns:a16="http://schemas.microsoft.com/office/drawing/2014/main" id="{74A57189-3676-40BE-8EBE-62D159271801}"/>
              </a:ext>
            </a:extLst>
          </p:cNvPr>
          <p:cNvSpPr>
            <a:spLocks noGrp="1" noRot="1" noChangeAspect="1" noChangeArrowheads="1" noTextEdit="1"/>
          </p:cNvSpPr>
          <p:nvPr>
            <p:ph type="sldImg"/>
          </p:nvPr>
        </p:nvSpPr>
        <p:spPr>
          <a:ln/>
        </p:spPr>
      </p:sp>
      <p:sp>
        <p:nvSpPr>
          <p:cNvPr id="108547" name="Rectangle 3">
            <a:extLst>
              <a:ext uri="{FF2B5EF4-FFF2-40B4-BE49-F238E27FC236}">
                <a16:creationId xmlns:a16="http://schemas.microsoft.com/office/drawing/2014/main" id="{643984E7-4C4C-406D-A2B7-527F7C6ACF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a:extLst>
              <a:ext uri="{FF2B5EF4-FFF2-40B4-BE49-F238E27FC236}">
                <a16:creationId xmlns:a16="http://schemas.microsoft.com/office/drawing/2014/main" id="{CF20C6D9-7A60-479D-B584-DF125B0F12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D4F0BCF-D054-4998-B1F8-49D9A1ADB0DA}" type="slidenum">
              <a:rPr lang="en-US" altLang="en-US">
                <a:latin typeface="Times New Roman" panose="02020603050405020304" pitchFamily="18" charset="0"/>
              </a:rPr>
              <a:pPr/>
              <a:t>52</a:t>
            </a:fld>
            <a:endParaRPr lang="en-US" altLang="en-US">
              <a:latin typeface="Times New Roman" panose="02020603050405020304" pitchFamily="18" charset="0"/>
            </a:endParaRPr>
          </a:p>
        </p:txBody>
      </p:sp>
      <p:sp>
        <p:nvSpPr>
          <p:cNvPr id="110594" name="Rectangle 2">
            <a:extLst>
              <a:ext uri="{FF2B5EF4-FFF2-40B4-BE49-F238E27FC236}">
                <a16:creationId xmlns:a16="http://schemas.microsoft.com/office/drawing/2014/main" id="{C279DFAA-0FD0-4CDB-96F7-24E97E5326DD}"/>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AA12089-E0C2-44F9-BB13-ABD1E963483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7">
            <a:extLst>
              <a:ext uri="{FF2B5EF4-FFF2-40B4-BE49-F238E27FC236}">
                <a16:creationId xmlns:a16="http://schemas.microsoft.com/office/drawing/2014/main" id="{1B2893F5-E70F-4432-A18D-6FB079FD83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36D8E0F-7C0D-4834-8362-AFCB2AA538C5}" type="slidenum">
              <a:rPr lang="en-US" altLang="en-US">
                <a:latin typeface="Times New Roman" panose="02020603050405020304" pitchFamily="18" charset="0"/>
              </a:rPr>
              <a:pPr/>
              <a:t>53</a:t>
            </a:fld>
            <a:endParaRPr lang="en-US" altLang="en-US">
              <a:latin typeface="Times New Roman" panose="02020603050405020304" pitchFamily="18" charset="0"/>
            </a:endParaRPr>
          </a:p>
        </p:txBody>
      </p:sp>
      <p:sp>
        <p:nvSpPr>
          <p:cNvPr id="112642" name="Rectangle 2">
            <a:extLst>
              <a:ext uri="{FF2B5EF4-FFF2-40B4-BE49-F238E27FC236}">
                <a16:creationId xmlns:a16="http://schemas.microsoft.com/office/drawing/2014/main" id="{1DD22528-10D6-4D56-98C7-0B2B3FCDA7AD}"/>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D2218858-ADDD-4108-9AD8-E0424E557DC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a:extLst>
              <a:ext uri="{FF2B5EF4-FFF2-40B4-BE49-F238E27FC236}">
                <a16:creationId xmlns:a16="http://schemas.microsoft.com/office/drawing/2014/main" id="{AEEBE0C9-ECD5-4FB9-9C56-2A7DAA53E61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AB1AD39-5767-4E60-AEAC-4B88B991BEF0}" type="slidenum">
              <a:rPr lang="en-US" altLang="en-US">
                <a:latin typeface="Times New Roman" panose="02020603050405020304" pitchFamily="18" charset="0"/>
              </a:rPr>
              <a:pPr/>
              <a:t>54</a:t>
            </a:fld>
            <a:endParaRPr lang="en-US" altLang="en-US">
              <a:latin typeface="Times New Roman" panose="02020603050405020304" pitchFamily="18" charset="0"/>
            </a:endParaRPr>
          </a:p>
        </p:txBody>
      </p:sp>
      <p:sp>
        <p:nvSpPr>
          <p:cNvPr id="114690" name="Rectangle 2">
            <a:extLst>
              <a:ext uri="{FF2B5EF4-FFF2-40B4-BE49-F238E27FC236}">
                <a16:creationId xmlns:a16="http://schemas.microsoft.com/office/drawing/2014/main" id="{F2D26657-C196-42A1-8A4A-7428D781014E}"/>
              </a:ext>
            </a:extLst>
          </p:cNvPr>
          <p:cNvSpPr>
            <a:spLocks noGrp="1" noRot="1" noChangeAspect="1" noChangeArrowheads="1" noTextEdit="1"/>
          </p:cNvSpPr>
          <p:nvPr>
            <p:ph type="sldImg"/>
          </p:nvPr>
        </p:nvSpPr>
        <p:spPr>
          <a:ln/>
        </p:spPr>
      </p:sp>
      <p:sp>
        <p:nvSpPr>
          <p:cNvPr id="114691" name="Rectangle 3">
            <a:extLst>
              <a:ext uri="{FF2B5EF4-FFF2-40B4-BE49-F238E27FC236}">
                <a16:creationId xmlns:a16="http://schemas.microsoft.com/office/drawing/2014/main" id="{9EE0CFA2-4F1B-4D18-A44F-7501549B0F7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7">
            <a:extLst>
              <a:ext uri="{FF2B5EF4-FFF2-40B4-BE49-F238E27FC236}">
                <a16:creationId xmlns:a16="http://schemas.microsoft.com/office/drawing/2014/main" id="{7C8335CB-6B64-479D-8292-8E6EB2924E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AE0D9CA-E411-484A-BFD1-4F9C6B9BC146}" type="slidenum">
              <a:rPr lang="en-US" altLang="en-US">
                <a:latin typeface="Times New Roman" panose="02020603050405020304" pitchFamily="18" charset="0"/>
              </a:rPr>
              <a:pPr/>
              <a:t>55</a:t>
            </a:fld>
            <a:endParaRPr lang="en-US" altLang="en-US">
              <a:latin typeface="Times New Roman" panose="02020603050405020304" pitchFamily="18" charset="0"/>
            </a:endParaRPr>
          </a:p>
        </p:txBody>
      </p:sp>
      <p:sp>
        <p:nvSpPr>
          <p:cNvPr id="116738" name="Rectangle 2">
            <a:extLst>
              <a:ext uri="{FF2B5EF4-FFF2-40B4-BE49-F238E27FC236}">
                <a16:creationId xmlns:a16="http://schemas.microsoft.com/office/drawing/2014/main" id="{303BA1B7-1F90-4EE3-AF76-14B14A53BE77}"/>
              </a:ext>
            </a:extLst>
          </p:cNvPr>
          <p:cNvSpPr>
            <a:spLocks noGrp="1" noRot="1" noChangeAspect="1" noChangeArrowheads="1" noTextEdit="1"/>
          </p:cNvSpPr>
          <p:nvPr>
            <p:ph type="sldImg"/>
          </p:nvPr>
        </p:nvSpPr>
        <p:spPr>
          <a:ln/>
        </p:spPr>
      </p:sp>
      <p:sp>
        <p:nvSpPr>
          <p:cNvPr id="116739" name="Rectangle 3">
            <a:extLst>
              <a:ext uri="{FF2B5EF4-FFF2-40B4-BE49-F238E27FC236}">
                <a16:creationId xmlns:a16="http://schemas.microsoft.com/office/drawing/2014/main" id="{D3AB45FC-B47E-4E48-9F76-0F4ECE2772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7">
            <a:extLst>
              <a:ext uri="{FF2B5EF4-FFF2-40B4-BE49-F238E27FC236}">
                <a16:creationId xmlns:a16="http://schemas.microsoft.com/office/drawing/2014/main" id="{DF2165BF-AC03-4B77-B692-B16434BA69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D5C730A-3E50-43B1-933C-E3AB08AC04BD}" type="slidenum">
              <a:rPr lang="en-US" altLang="en-US">
                <a:latin typeface="Times New Roman" panose="02020603050405020304" pitchFamily="18" charset="0"/>
              </a:rPr>
              <a:pPr/>
              <a:t>56</a:t>
            </a:fld>
            <a:endParaRPr lang="en-US" altLang="en-US">
              <a:latin typeface="Times New Roman" panose="02020603050405020304" pitchFamily="18" charset="0"/>
            </a:endParaRPr>
          </a:p>
        </p:txBody>
      </p:sp>
      <p:sp>
        <p:nvSpPr>
          <p:cNvPr id="118786" name="Rectangle 2">
            <a:extLst>
              <a:ext uri="{FF2B5EF4-FFF2-40B4-BE49-F238E27FC236}">
                <a16:creationId xmlns:a16="http://schemas.microsoft.com/office/drawing/2014/main" id="{B689F57C-9BD2-4182-96EB-304EB462386E}"/>
              </a:ext>
            </a:extLst>
          </p:cNvPr>
          <p:cNvSpPr>
            <a:spLocks noGrp="1" noRot="1" noChangeAspect="1" noChangeArrowheads="1" noTextEdit="1"/>
          </p:cNvSpPr>
          <p:nvPr>
            <p:ph type="sldImg"/>
          </p:nvPr>
        </p:nvSpPr>
        <p:spPr>
          <a:ln/>
        </p:spPr>
      </p:sp>
      <p:sp>
        <p:nvSpPr>
          <p:cNvPr id="118787" name="Rectangle 3">
            <a:extLst>
              <a:ext uri="{FF2B5EF4-FFF2-40B4-BE49-F238E27FC236}">
                <a16:creationId xmlns:a16="http://schemas.microsoft.com/office/drawing/2014/main" id="{F06A621F-2A60-4027-B3A8-B25F306FFE1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a:extLst>
              <a:ext uri="{FF2B5EF4-FFF2-40B4-BE49-F238E27FC236}">
                <a16:creationId xmlns:a16="http://schemas.microsoft.com/office/drawing/2014/main" id="{3FC4BEF5-4426-45B3-BBF8-3AEED97323C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7D2389D-61C6-4F43-AE3D-E14EDDB73341}" type="slidenum">
              <a:rPr lang="en-US" altLang="en-US">
                <a:latin typeface="Times New Roman" panose="02020603050405020304" pitchFamily="18" charset="0"/>
              </a:rPr>
              <a:pPr/>
              <a:t>57</a:t>
            </a:fld>
            <a:endParaRPr lang="en-US" altLang="en-US">
              <a:latin typeface="Times New Roman" panose="02020603050405020304" pitchFamily="18" charset="0"/>
            </a:endParaRPr>
          </a:p>
        </p:txBody>
      </p:sp>
      <p:sp>
        <p:nvSpPr>
          <p:cNvPr id="120834" name="Rectangle 2">
            <a:extLst>
              <a:ext uri="{FF2B5EF4-FFF2-40B4-BE49-F238E27FC236}">
                <a16:creationId xmlns:a16="http://schemas.microsoft.com/office/drawing/2014/main" id="{57248E7D-3ACA-465E-9F94-28327213996F}"/>
              </a:ext>
            </a:extLst>
          </p:cNvPr>
          <p:cNvSpPr>
            <a:spLocks noGrp="1" noRot="1" noChangeAspect="1" noChangeArrowheads="1" noTextEdit="1"/>
          </p:cNvSpPr>
          <p:nvPr>
            <p:ph type="sldImg"/>
          </p:nvPr>
        </p:nvSpPr>
        <p:spPr>
          <a:ln/>
        </p:spPr>
      </p:sp>
      <p:sp>
        <p:nvSpPr>
          <p:cNvPr id="120835" name="Rectangle 3">
            <a:extLst>
              <a:ext uri="{FF2B5EF4-FFF2-40B4-BE49-F238E27FC236}">
                <a16:creationId xmlns:a16="http://schemas.microsoft.com/office/drawing/2014/main" id="{4C0B1AAD-9C3E-44AE-9375-ADD77F785B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a:extLst>
              <a:ext uri="{FF2B5EF4-FFF2-40B4-BE49-F238E27FC236}">
                <a16:creationId xmlns:a16="http://schemas.microsoft.com/office/drawing/2014/main" id="{CFB742ED-16BE-4C99-9EE8-DCA5E33251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56E45EF-BADD-4EE8-9F42-7DAE0B380E55}" type="slidenum">
              <a:rPr lang="en-US" altLang="en-US">
                <a:latin typeface="Times New Roman" panose="02020603050405020304" pitchFamily="18" charset="0"/>
              </a:rPr>
              <a:pPr/>
              <a:t>58</a:t>
            </a:fld>
            <a:endParaRPr lang="en-US" altLang="en-US">
              <a:latin typeface="Times New Roman" panose="02020603050405020304" pitchFamily="18" charset="0"/>
            </a:endParaRPr>
          </a:p>
        </p:txBody>
      </p:sp>
      <p:sp>
        <p:nvSpPr>
          <p:cNvPr id="122882" name="Rectangle 2">
            <a:extLst>
              <a:ext uri="{FF2B5EF4-FFF2-40B4-BE49-F238E27FC236}">
                <a16:creationId xmlns:a16="http://schemas.microsoft.com/office/drawing/2014/main" id="{1B66FB75-EDEA-4FA7-802A-267DFAD6A5EA}"/>
              </a:ext>
            </a:extLst>
          </p:cNvPr>
          <p:cNvSpPr>
            <a:spLocks noGrp="1" noRot="1" noChangeAspect="1" noChangeArrowheads="1" noTextEdit="1"/>
          </p:cNvSpPr>
          <p:nvPr>
            <p:ph type="sldImg"/>
          </p:nvPr>
        </p:nvSpPr>
        <p:spPr>
          <a:ln/>
        </p:spPr>
      </p:sp>
      <p:sp>
        <p:nvSpPr>
          <p:cNvPr id="122883" name="Rectangle 3">
            <a:extLst>
              <a:ext uri="{FF2B5EF4-FFF2-40B4-BE49-F238E27FC236}">
                <a16:creationId xmlns:a16="http://schemas.microsoft.com/office/drawing/2014/main" id="{8FCB1212-0400-4693-BBCD-48BA797EDC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7">
            <a:extLst>
              <a:ext uri="{FF2B5EF4-FFF2-40B4-BE49-F238E27FC236}">
                <a16:creationId xmlns:a16="http://schemas.microsoft.com/office/drawing/2014/main" id="{198FEE0D-D25A-439E-9D3A-CF16AF2D89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59EB2FA-3B24-4471-BFD8-55F38C2D7D2B}" type="slidenum">
              <a:rPr lang="en-US" altLang="en-US">
                <a:latin typeface="Times New Roman" panose="02020603050405020304" pitchFamily="18" charset="0"/>
              </a:rPr>
              <a:pPr/>
              <a:t>59</a:t>
            </a:fld>
            <a:endParaRPr lang="en-US" altLang="en-US">
              <a:latin typeface="Times New Roman" panose="02020603050405020304" pitchFamily="18" charset="0"/>
            </a:endParaRPr>
          </a:p>
        </p:txBody>
      </p:sp>
      <p:sp>
        <p:nvSpPr>
          <p:cNvPr id="124930" name="Rectangle 2">
            <a:extLst>
              <a:ext uri="{FF2B5EF4-FFF2-40B4-BE49-F238E27FC236}">
                <a16:creationId xmlns:a16="http://schemas.microsoft.com/office/drawing/2014/main" id="{2A81A6F6-104A-4F73-8B30-EAE5F74FB493}"/>
              </a:ext>
            </a:extLst>
          </p:cNvPr>
          <p:cNvSpPr>
            <a:spLocks noGrp="1" noRot="1" noChangeAspect="1" noChangeArrowheads="1" noTextEdit="1"/>
          </p:cNvSpPr>
          <p:nvPr>
            <p:ph type="sldImg"/>
          </p:nvPr>
        </p:nvSpPr>
        <p:spPr>
          <a:ln/>
        </p:spPr>
      </p:sp>
      <p:sp>
        <p:nvSpPr>
          <p:cNvPr id="124931" name="Rectangle 3">
            <a:extLst>
              <a:ext uri="{FF2B5EF4-FFF2-40B4-BE49-F238E27FC236}">
                <a16:creationId xmlns:a16="http://schemas.microsoft.com/office/drawing/2014/main" id="{4DCD8064-ED5F-40C3-AF74-91E639B2F2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A44801C9-7AB2-43FE-8639-E1882E7028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882080A-21C7-4B6C-BBEC-E068DD76F588}" type="slidenum">
              <a:rPr lang="en-US" altLang="en-US">
                <a:latin typeface="Times New Roman" panose="02020603050405020304" pitchFamily="18" charset="0"/>
              </a:rPr>
              <a:pPr/>
              <a:t>6</a:t>
            </a:fld>
            <a:endParaRPr lang="en-US" altLang="en-US">
              <a:latin typeface="Times New Roman" panose="02020603050405020304" pitchFamily="18" charset="0"/>
            </a:endParaRPr>
          </a:p>
        </p:txBody>
      </p:sp>
      <p:sp>
        <p:nvSpPr>
          <p:cNvPr id="16386" name="Rectangle 2">
            <a:extLst>
              <a:ext uri="{FF2B5EF4-FFF2-40B4-BE49-F238E27FC236}">
                <a16:creationId xmlns:a16="http://schemas.microsoft.com/office/drawing/2014/main" id="{6A706A5C-D04E-4B51-85AD-D540BF63DD1A}"/>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362EC6A0-D9AA-4DB8-B6E6-8950A49374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7">
            <a:extLst>
              <a:ext uri="{FF2B5EF4-FFF2-40B4-BE49-F238E27FC236}">
                <a16:creationId xmlns:a16="http://schemas.microsoft.com/office/drawing/2014/main" id="{17EA80DE-157D-4913-B49D-F08C1F2616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A9971D8-29B2-4338-A903-FF72461D0EF2}" type="slidenum">
              <a:rPr lang="en-US" altLang="en-US">
                <a:latin typeface="Times New Roman" panose="02020603050405020304" pitchFamily="18" charset="0"/>
              </a:rPr>
              <a:pPr/>
              <a:t>60</a:t>
            </a:fld>
            <a:endParaRPr lang="en-US" altLang="en-US">
              <a:latin typeface="Times New Roman" panose="02020603050405020304" pitchFamily="18" charset="0"/>
            </a:endParaRPr>
          </a:p>
        </p:txBody>
      </p:sp>
      <p:sp>
        <p:nvSpPr>
          <p:cNvPr id="126978" name="Rectangle 2">
            <a:extLst>
              <a:ext uri="{FF2B5EF4-FFF2-40B4-BE49-F238E27FC236}">
                <a16:creationId xmlns:a16="http://schemas.microsoft.com/office/drawing/2014/main" id="{FB926353-CAE7-40B8-B2A6-F88A37F3D497}"/>
              </a:ext>
            </a:extLst>
          </p:cNvPr>
          <p:cNvSpPr>
            <a:spLocks noGrp="1" noRot="1" noChangeAspect="1" noChangeArrowheads="1" noTextEdit="1"/>
          </p:cNvSpPr>
          <p:nvPr>
            <p:ph type="sldImg"/>
          </p:nvPr>
        </p:nvSpPr>
        <p:spPr>
          <a:ln/>
        </p:spPr>
      </p:sp>
      <p:sp>
        <p:nvSpPr>
          <p:cNvPr id="126979" name="Rectangle 3">
            <a:extLst>
              <a:ext uri="{FF2B5EF4-FFF2-40B4-BE49-F238E27FC236}">
                <a16:creationId xmlns:a16="http://schemas.microsoft.com/office/drawing/2014/main" id="{A2FB92D0-74BA-43BE-9B30-26BAE29E09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a:extLst>
              <a:ext uri="{FF2B5EF4-FFF2-40B4-BE49-F238E27FC236}">
                <a16:creationId xmlns:a16="http://schemas.microsoft.com/office/drawing/2014/main" id="{80248470-19E8-4DEB-AE27-54E7219ABD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DFDC3E3-D8FF-49B1-974F-CBB24DC561A1}" type="slidenum">
              <a:rPr lang="en-US" altLang="en-US">
                <a:latin typeface="Times New Roman" panose="02020603050405020304" pitchFamily="18" charset="0"/>
              </a:rPr>
              <a:pPr/>
              <a:t>61</a:t>
            </a:fld>
            <a:endParaRPr lang="en-US" altLang="en-US">
              <a:latin typeface="Times New Roman" panose="02020603050405020304" pitchFamily="18" charset="0"/>
            </a:endParaRPr>
          </a:p>
        </p:txBody>
      </p:sp>
      <p:sp>
        <p:nvSpPr>
          <p:cNvPr id="129026" name="Rectangle 2">
            <a:extLst>
              <a:ext uri="{FF2B5EF4-FFF2-40B4-BE49-F238E27FC236}">
                <a16:creationId xmlns:a16="http://schemas.microsoft.com/office/drawing/2014/main" id="{DB52E38F-5D82-4414-95C5-DE69D6525792}"/>
              </a:ext>
            </a:extLst>
          </p:cNvPr>
          <p:cNvSpPr>
            <a:spLocks noGrp="1" noRot="1" noChangeAspect="1" noChangeArrowheads="1" noTextEdit="1"/>
          </p:cNvSpPr>
          <p:nvPr>
            <p:ph type="sldImg"/>
          </p:nvPr>
        </p:nvSpPr>
        <p:spPr>
          <a:ln/>
        </p:spPr>
      </p:sp>
      <p:sp>
        <p:nvSpPr>
          <p:cNvPr id="129027" name="Rectangle 3">
            <a:extLst>
              <a:ext uri="{FF2B5EF4-FFF2-40B4-BE49-F238E27FC236}">
                <a16:creationId xmlns:a16="http://schemas.microsoft.com/office/drawing/2014/main" id="{2163D386-83B7-41FA-83A2-87538462C6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a:extLst>
              <a:ext uri="{FF2B5EF4-FFF2-40B4-BE49-F238E27FC236}">
                <a16:creationId xmlns:a16="http://schemas.microsoft.com/office/drawing/2014/main" id="{BF407A34-B615-4DE0-85CB-34FB6AE512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7FC5B38-C0FA-4C28-B996-544AC3FF5135}" type="slidenum">
              <a:rPr lang="en-US" altLang="en-US">
                <a:latin typeface="Times New Roman" panose="02020603050405020304" pitchFamily="18" charset="0"/>
              </a:rPr>
              <a:pPr/>
              <a:t>62</a:t>
            </a:fld>
            <a:endParaRPr lang="en-US" altLang="en-US">
              <a:latin typeface="Times New Roman" panose="02020603050405020304" pitchFamily="18" charset="0"/>
            </a:endParaRPr>
          </a:p>
        </p:txBody>
      </p:sp>
      <p:sp>
        <p:nvSpPr>
          <p:cNvPr id="131074" name="Rectangle 2">
            <a:extLst>
              <a:ext uri="{FF2B5EF4-FFF2-40B4-BE49-F238E27FC236}">
                <a16:creationId xmlns:a16="http://schemas.microsoft.com/office/drawing/2014/main" id="{F0D7ABFF-2A43-4D5F-BE5E-3C54B01E3604}"/>
              </a:ext>
            </a:extLst>
          </p:cNvPr>
          <p:cNvSpPr>
            <a:spLocks noGrp="1" noRot="1" noChangeAspect="1" noChangeArrowheads="1" noTextEdit="1"/>
          </p:cNvSpPr>
          <p:nvPr>
            <p:ph type="sldImg"/>
          </p:nvPr>
        </p:nvSpPr>
        <p:spPr>
          <a:ln/>
        </p:spPr>
      </p:sp>
      <p:sp>
        <p:nvSpPr>
          <p:cNvPr id="131075" name="Rectangle 3">
            <a:extLst>
              <a:ext uri="{FF2B5EF4-FFF2-40B4-BE49-F238E27FC236}">
                <a16:creationId xmlns:a16="http://schemas.microsoft.com/office/drawing/2014/main" id="{C062B3D9-5ADE-4677-B982-DCD77D5F0D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7">
            <a:extLst>
              <a:ext uri="{FF2B5EF4-FFF2-40B4-BE49-F238E27FC236}">
                <a16:creationId xmlns:a16="http://schemas.microsoft.com/office/drawing/2014/main" id="{A8FBDEC5-1BFD-4534-9357-8331F64F86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0A4ABD9-0E1D-4936-8125-0D35803D6B6E}" type="slidenum">
              <a:rPr lang="en-US" altLang="en-US">
                <a:latin typeface="Times New Roman" panose="02020603050405020304" pitchFamily="18" charset="0"/>
              </a:rPr>
              <a:pPr/>
              <a:t>63</a:t>
            </a:fld>
            <a:endParaRPr lang="en-US" altLang="en-US">
              <a:latin typeface="Times New Roman" panose="02020603050405020304" pitchFamily="18" charset="0"/>
            </a:endParaRPr>
          </a:p>
        </p:txBody>
      </p:sp>
      <p:sp>
        <p:nvSpPr>
          <p:cNvPr id="133122" name="Rectangle 2">
            <a:extLst>
              <a:ext uri="{FF2B5EF4-FFF2-40B4-BE49-F238E27FC236}">
                <a16:creationId xmlns:a16="http://schemas.microsoft.com/office/drawing/2014/main" id="{9BEAA1E4-5C42-4BDE-B34A-5B348E01C7FB}"/>
              </a:ext>
            </a:extLst>
          </p:cNvPr>
          <p:cNvSpPr>
            <a:spLocks noGrp="1" noRot="1" noChangeAspect="1" noChangeArrowheads="1" noTextEdit="1"/>
          </p:cNvSpPr>
          <p:nvPr>
            <p:ph type="sldImg"/>
          </p:nvPr>
        </p:nvSpPr>
        <p:spPr>
          <a:ln/>
        </p:spPr>
      </p:sp>
      <p:sp>
        <p:nvSpPr>
          <p:cNvPr id="133123" name="Rectangle 3">
            <a:extLst>
              <a:ext uri="{FF2B5EF4-FFF2-40B4-BE49-F238E27FC236}">
                <a16:creationId xmlns:a16="http://schemas.microsoft.com/office/drawing/2014/main" id="{BADBD3E5-57BC-4FD2-8817-2B89F3E63C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7">
            <a:extLst>
              <a:ext uri="{FF2B5EF4-FFF2-40B4-BE49-F238E27FC236}">
                <a16:creationId xmlns:a16="http://schemas.microsoft.com/office/drawing/2014/main" id="{DB13848A-3A56-4C48-8D78-1848463D03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69DC954-6021-4CB0-A9B4-632BD8C41FBD}" type="slidenum">
              <a:rPr lang="en-US" altLang="en-US">
                <a:latin typeface="Times New Roman" panose="02020603050405020304" pitchFamily="18" charset="0"/>
              </a:rPr>
              <a:pPr/>
              <a:t>65</a:t>
            </a:fld>
            <a:endParaRPr lang="en-US" altLang="en-US">
              <a:latin typeface="Times New Roman" panose="02020603050405020304" pitchFamily="18" charset="0"/>
            </a:endParaRPr>
          </a:p>
        </p:txBody>
      </p:sp>
      <p:sp>
        <p:nvSpPr>
          <p:cNvPr id="135170" name="Rectangle 2">
            <a:extLst>
              <a:ext uri="{FF2B5EF4-FFF2-40B4-BE49-F238E27FC236}">
                <a16:creationId xmlns:a16="http://schemas.microsoft.com/office/drawing/2014/main" id="{CDB8D538-1CC7-455C-9384-9F64F78D04E8}"/>
              </a:ext>
            </a:extLst>
          </p:cNvPr>
          <p:cNvSpPr>
            <a:spLocks noGrp="1" noRot="1" noChangeAspect="1" noChangeArrowheads="1" noTextEdit="1"/>
          </p:cNvSpPr>
          <p:nvPr>
            <p:ph type="sldImg"/>
          </p:nvPr>
        </p:nvSpPr>
        <p:spPr>
          <a:ln/>
        </p:spPr>
      </p:sp>
      <p:sp>
        <p:nvSpPr>
          <p:cNvPr id="135171" name="Rectangle 3">
            <a:extLst>
              <a:ext uri="{FF2B5EF4-FFF2-40B4-BE49-F238E27FC236}">
                <a16:creationId xmlns:a16="http://schemas.microsoft.com/office/drawing/2014/main" id="{0352A2F0-5C75-4E4C-8054-3E2BB3C03A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7">
            <a:extLst>
              <a:ext uri="{FF2B5EF4-FFF2-40B4-BE49-F238E27FC236}">
                <a16:creationId xmlns:a16="http://schemas.microsoft.com/office/drawing/2014/main" id="{0383AF25-0BCE-42C5-AC5E-3F61D5354F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2C1AAD5-EDD0-48D3-B48C-425771CBA779}" type="slidenum">
              <a:rPr lang="en-US" altLang="en-US">
                <a:latin typeface="Times New Roman" panose="02020603050405020304" pitchFamily="18" charset="0"/>
              </a:rPr>
              <a:pPr/>
              <a:t>66</a:t>
            </a:fld>
            <a:endParaRPr lang="en-US" altLang="en-US">
              <a:latin typeface="Times New Roman" panose="02020603050405020304" pitchFamily="18" charset="0"/>
            </a:endParaRPr>
          </a:p>
        </p:txBody>
      </p:sp>
      <p:sp>
        <p:nvSpPr>
          <p:cNvPr id="137218" name="Rectangle 2">
            <a:extLst>
              <a:ext uri="{FF2B5EF4-FFF2-40B4-BE49-F238E27FC236}">
                <a16:creationId xmlns:a16="http://schemas.microsoft.com/office/drawing/2014/main" id="{68B4869B-88C5-49FA-AA60-53C3B3953987}"/>
              </a:ext>
            </a:extLst>
          </p:cNvPr>
          <p:cNvSpPr>
            <a:spLocks noGrp="1" noRot="1" noChangeAspect="1" noChangeArrowheads="1" noTextEdit="1"/>
          </p:cNvSpPr>
          <p:nvPr>
            <p:ph type="sldImg"/>
          </p:nvPr>
        </p:nvSpPr>
        <p:spPr>
          <a:ln/>
        </p:spPr>
      </p:sp>
      <p:sp>
        <p:nvSpPr>
          <p:cNvPr id="137219" name="Rectangle 3">
            <a:extLst>
              <a:ext uri="{FF2B5EF4-FFF2-40B4-BE49-F238E27FC236}">
                <a16:creationId xmlns:a16="http://schemas.microsoft.com/office/drawing/2014/main" id="{CFE49F41-8256-475E-A7D0-95F2C4625C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7">
            <a:extLst>
              <a:ext uri="{FF2B5EF4-FFF2-40B4-BE49-F238E27FC236}">
                <a16:creationId xmlns:a16="http://schemas.microsoft.com/office/drawing/2014/main" id="{AD36084D-C07A-4E38-8304-CDBA362E1F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B027A7D-6607-4A10-9E4C-9973D3AFB18B}" type="slidenum">
              <a:rPr lang="en-US" altLang="en-US">
                <a:latin typeface="Times New Roman" panose="02020603050405020304" pitchFamily="18" charset="0"/>
              </a:rPr>
              <a:pPr/>
              <a:t>67</a:t>
            </a:fld>
            <a:endParaRPr lang="en-US" altLang="en-US">
              <a:latin typeface="Times New Roman" panose="02020603050405020304" pitchFamily="18" charset="0"/>
            </a:endParaRPr>
          </a:p>
        </p:txBody>
      </p:sp>
      <p:sp>
        <p:nvSpPr>
          <p:cNvPr id="139266" name="Rectangle 2">
            <a:extLst>
              <a:ext uri="{FF2B5EF4-FFF2-40B4-BE49-F238E27FC236}">
                <a16:creationId xmlns:a16="http://schemas.microsoft.com/office/drawing/2014/main" id="{12A6D734-EEDD-4A7F-82E8-E034A4827349}"/>
              </a:ext>
            </a:extLst>
          </p:cNvPr>
          <p:cNvSpPr>
            <a:spLocks noGrp="1" noRot="1" noChangeAspect="1" noChangeArrowheads="1" noTextEdit="1"/>
          </p:cNvSpPr>
          <p:nvPr>
            <p:ph type="sldImg"/>
          </p:nvPr>
        </p:nvSpPr>
        <p:spPr>
          <a:ln/>
        </p:spPr>
      </p:sp>
      <p:sp>
        <p:nvSpPr>
          <p:cNvPr id="139267" name="Rectangle 3">
            <a:extLst>
              <a:ext uri="{FF2B5EF4-FFF2-40B4-BE49-F238E27FC236}">
                <a16:creationId xmlns:a16="http://schemas.microsoft.com/office/drawing/2014/main" id="{EBE6AFD2-BD68-4043-BCBC-B6000B3020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7">
            <a:extLst>
              <a:ext uri="{FF2B5EF4-FFF2-40B4-BE49-F238E27FC236}">
                <a16:creationId xmlns:a16="http://schemas.microsoft.com/office/drawing/2014/main" id="{F2850198-31D4-4A47-B9C9-366F29DBBC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FC88ACE-FA6E-431D-8DF8-E59FCFE9FA7D}" type="slidenum">
              <a:rPr lang="en-US" altLang="en-US">
                <a:latin typeface="Times New Roman" panose="02020603050405020304" pitchFamily="18" charset="0"/>
              </a:rPr>
              <a:pPr/>
              <a:t>68</a:t>
            </a:fld>
            <a:endParaRPr lang="en-US" altLang="en-US">
              <a:latin typeface="Times New Roman" panose="02020603050405020304" pitchFamily="18" charset="0"/>
            </a:endParaRPr>
          </a:p>
        </p:txBody>
      </p:sp>
      <p:sp>
        <p:nvSpPr>
          <p:cNvPr id="141314" name="Rectangle 2">
            <a:extLst>
              <a:ext uri="{FF2B5EF4-FFF2-40B4-BE49-F238E27FC236}">
                <a16:creationId xmlns:a16="http://schemas.microsoft.com/office/drawing/2014/main" id="{C62E0394-D129-4951-86EE-E70FB338F1CD}"/>
              </a:ext>
            </a:extLst>
          </p:cNvPr>
          <p:cNvSpPr>
            <a:spLocks noGrp="1" noRot="1" noChangeAspect="1" noChangeArrowheads="1" noTextEdit="1"/>
          </p:cNvSpPr>
          <p:nvPr>
            <p:ph type="sldImg"/>
          </p:nvPr>
        </p:nvSpPr>
        <p:spPr>
          <a:ln/>
        </p:spPr>
      </p:sp>
      <p:sp>
        <p:nvSpPr>
          <p:cNvPr id="141315" name="Rectangle 3">
            <a:extLst>
              <a:ext uri="{FF2B5EF4-FFF2-40B4-BE49-F238E27FC236}">
                <a16:creationId xmlns:a16="http://schemas.microsoft.com/office/drawing/2014/main" id="{873C9ED3-F298-49DD-963B-6A3C0F0687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CC1E1B09-956D-4042-91CB-078B6737C55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89D57CF-9887-46AA-8ED5-D1DF114DE7CB}" type="slidenum">
              <a:rPr lang="en-US" altLang="en-US">
                <a:latin typeface="Times New Roman" panose="02020603050405020304" pitchFamily="18" charset="0"/>
              </a:rPr>
              <a:pPr/>
              <a:t>7</a:t>
            </a:fld>
            <a:endParaRPr lang="en-US" altLang="en-US">
              <a:latin typeface="Times New Roman" panose="02020603050405020304" pitchFamily="18" charset="0"/>
            </a:endParaRPr>
          </a:p>
        </p:txBody>
      </p:sp>
      <p:sp>
        <p:nvSpPr>
          <p:cNvPr id="18434" name="Rectangle 2">
            <a:extLst>
              <a:ext uri="{FF2B5EF4-FFF2-40B4-BE49-F238E27FC236}">
                <a16:creationId xmlns:a16="http://schemas.microsoft.com/office/drawing/2014/main" id="{B5394D4C-174A-4D9E-9F22-A84A5293092F}"/>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1864ADD6-4C48-4959-BC72-E0DC3E2ED49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0D1066BD-8E65-4C65-B1A1-49AEE6558B4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5257674-C0F8-4A59-B76C-375B765883AC}" type="slidenum">
              <a:rPr lang="en-US" altLang="en-US">
                <a:latin typeface="Times New Roman" panose="02020603050405020304" pitchFamily="18" charset="0"/>
              </a:rPr>
              <a:pPr/>
              <a:t>8</a:t>
            </a:fld>
            <a:endParaRPr lang="en-US" altLang="en-US">
              <a:latin typeface="Times New Roman" panose="02020603050405020304" pitchFamily="18" charset="0"/>
            </a:endParaRPr>
          </a:p>
        </p:txBody>
      </p:sp>
      <p:sp>
        <p:nvSpPr>
          <p:cNvPr id="20482" name="Rectangle 2">
            <a:extLst>
              <a:ext uri="{FF2B5EF4-FFF2-40B4-BE49-F238E27FC236}">
                <a16:creationId xmlns:a16="http://schemas.microsoft.com/office/drawing/2014/main" id="{0E8C4D44-0909-4963-9810-76BDC2373BE0}"/>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58FB51BF-2B07-4F4B-9093-EB3D00B809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CB93005F-2E1F-42A9-B850-695F2FCAA1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991771B-CF54-4F74-9F02-4C7431F3251A}" type="slidenum">
              <a:rPr lang="en-US" altLang="en-US">
                <a:latin typeface="Times New Roman" panose="02020603050405020304" pitchFamily="18" charset="0"/>
              </a:rPr>
              <a:pPr/>
              <a:t>9</a:t>
            </a:fld>
            <a:endParaRPr lang="en-US" altLang="en-US">
              <a:latin typeface="Times New Roman" panose="02020603050405020304" pitchFamily="18" charset="0"/>
            </a:endParaRPr>
          </a:p>
        </p:txBody>
      </p:sp>
      <p:sp>
        <p:nvSpPr>
          <p:cNvPr id="22530" name="Rectangle 2">
            <a:extLst>
              <a:ext uri="{FF2B5EF4-FFF2-40B4-BE49-F238E27FC236}">
                <a16:creationId xmlns:a16="http://schemas.microsoft.com/office/drawing/2014/main" id="{05C32C7C-F341-449B-9221-7FF62725AEED}"/>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22164C5E-CE33-41AF-9267-195A2F843B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6720CD52-5419-4FBC-92DD-07F4C571BAC4}"/>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a16="http://schemas.microsoft.com/office/drawing/2014/main" id="{FF716B4A-32F4-4E9B-9634-0E685DE3C49D}"/>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id="{6488AEF3-0DA8-475F-882D-2D86DE8C2645}"/>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id="{F761C15D-D92F-4330-950C-09964CC61684}"/>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7" name="Text Box 7">
            <a:extLst>
              <a:ext uri="{FF2B5EF4-FFF2-40B4-BE49-F238E27FC236}">
                <a16:creationId xmlns:a16="http://schemas.microsoft.com/office/drawing/2014/main" id="{CD8A4DFD-07E4-4602-8C90-606B4C74F664}"/>
              </a:ext>
            </a:extLst>
          </p:cNvPr>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dirty="0">
                <a:solidFill>
                  <a:srgbClr val="336699"/>
                </a:solidFill>
                <a:latin typeface="Helvetica" pitchFamily="-84" charset="0"/>
              </a:rPr>
              <a:t>Silberschatz, Galvin and Gagne ©2018</a:t>
            </a:r>
          </a:p>
        </p:txBody>
      </p:sp>
      <p:sp>
        <p:nvSpPr>
          <p:cNvPr id="8" name="Text Box 8">
            <a:extLst>
              <a:ext uri="{FF2B5EF4-FFF2-40B4-BE49-F238E27FC236}">
                <a16:creationId xmlns:a16="http://schemas.microsoft.com/office/drawing/2014/main" id="{7CA55E52-2077-497F-9EE0-C787AF4BBC14}"/>
              </a:ext>
            </a:extLst>
          </p:cNvPr>
          <p:cNvSpPr txBox="1">
            <a:spLocks noChangeArrowheads="1"/>
          </p:cNvSpPr>
          <p:nvPr/>
        </p:nvSpPr>
        <p:spPr bwMode="auto">
          <a:xfrm>
            <a:off x="26988" y="6613525"/>
            <a:ext cx="2730500" cy="246063"/>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dirty="0">
                <a:solidFill>
                  <a:srgbClr val="336699"/>
                </a:solidFill>
                <a:latin typeface="Helvetica" pitchFamily="-84" charset="0"/>
              </a:rPr>
              <a:t>Operating System Concepts – 10</a:t>
            </a:r>
            <a:r>
              <a:rPr lang="en-US" altLang="en-US" sz="1000" b="1" baseline="30000" dirty="0">
                <a:solidFill>
                  <a:srgbClr val="336699"/>
                </a:solidFill>
                <a:latin typeface="Helvetica" pitchFamily="-84" charset="0"/>
              </a:rPr>
              <a:t>th</a:t>
            </a:r>
            <a:r>
              <a:rPr lang="en-US" altLang="en-US" sz="1000" b="1" dirty="0">
                <a:solidFill>
                  <a:srgbClr val="336699"/>
                </a:solidFill>
                <a:latin typeface="Helvetica" pitchFamily="-84" charset="0"/>
              </a:rPr>
              <a:t> Edition</a:t>
            </a:r>
          </a:p>
        </p:txBody>
      </p:sp>
      <p:pic>
        <p:nvPicPr>
          <p:cNvPr id="9" name="Picture 9" descr="dino_4">
            <a:extLst>
              <a:ext uri="{FF2B5EF4-FFF2-40B4-BE49-F238E27FC236}">
                <a16:creationId xmlns:a16="http://schemas.microsoft.com/office/drawing/2014/main" id="{9A59AF87-6591-483A-A619-1D474B3AC9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AA3D1355-4446-4739-9A55-5DCEDACB0D07}"/>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3114736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9700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5792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31986" y="242645"/>
            <a:ext cx="7499838" cy="576262"/>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9039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026292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7793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77252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18981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0720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61708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88351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id="{471B176F-1AB3-4B4C-8398-BC3D29A5366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72CAE323-1809-42F5-B636-8B5C4463D216}"/>
              </a:ext>
            </a:extLst>
          </p:cNvPr>
          <p:cNvSpPr>
            <a:spLocks noGrp="1" noChangeArrowheads="1"/>
          </p:cNvSpPr>
          <p:nvPr>
            <p:ph type="title"/>
          </p:nvPr>
        </p:nvSpPr>
        <p:spPr bwMode="auto">
          <a:xfrm>
            <a:off x="931986" y="251437"/>
            <a:ext cx="7499838"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id="{464B9439-F116-446D-AF2A-E22BE3B9F19A}"/>
              </a:ext>
            </a:extLst>
          </p:cNvPr>
          <p:cNvSpPr>
            <a:spLocks noGrp="1" noChangeArrowheads="1"/>
          </p:cNvSpPr>
          <p:nvPr>
            <p:ph type="body" idx="1"/>
          </p:nvPr>
        </p:nvSpPr>
        <p:spPr bwMode="auto">
          <a:xfrm>
            <a:off x="806450" y="1233488"/>
            <a:ext cx="7625374"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a:extLst>
              <a:ext uri="{FF2B5EF4-FFF2-40B4-BE49-F238E27FC236}">
                <a16:creationId xmlns:a16="http://schemas.microsoft.com/office/drawing/2014/main" id="{9212092F-FA2A-1B49-BDB4-2ECCDD879983}"/>
              </a:ext>
            </a:extLst>
          </p:cNvPr>
          <p:cNvSpPr>
            <a:spLocks noChangeArrowheads="1"/>
          </p:cNvSpPr>
          <p:nvPr/>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0" name="Line 6">
            <a:extLst>
              <a:ext uri="{FF2B5EF4-FFF2-40B4-BE49-F238E27FC236}">
                <a16:creationId xmlns:a16="http://schemas.microsoft.com/office/drawing/2014/main" id="{D5CFB159-B679-47A7-9F3C-84B4F5EA9CF0}"/>
              </a:ext>
            </a:extLst>
          </p:cNvPr>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Rectangle 7">
            <a:extLst>
              <a:ext uri="{FF2B5EF4-FFF2-40B4-BE49-F238E27FC236}">
                <a16:creationId xmlns:a16="http://schemas.microsoft.com/office/drawing/2014/main" id="{C01CCDB5-8F64-554F-A7F7-221E4EB72D24}"/>
              </a:ext>
            </a:extLst>
          </p:cNvPr>
          <p:cNvSpPr>
            <a:spLocks noChangeArrowheads="1"/>
          </p:cNvSpPr>
          <p:nvPr/>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2" name="Rectangle 8">
            <a:extLst>
              <a:ext uri="{FF2B5EF4-FFF2-40B4-BE49-F238E27FC236}">
                <a16:creationId xmlns:a16="http://schemas.microsoft.com/office/drawing/2014/main" id="{C4D2915F-93CF-EF49-A7BE-9BA3063086C3}"/>
              </a:ext>
            </a:extLst>
          </p:cNvPr>
          <p:cNvSpPr>
            <a:spLocks noChangeArrowheads="1"/>
          </p:cNvSpPr>
          <p:nvPr/>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3" name="Text Box 9">
            <a:extLst>
              <a:ext uri="{FF2B5EF4-FFF2-40B4-BE49-F238E27FC236}">
                <a16:creationId xmlns:a16="http://schemas.microsoft.com/office/drawing/2014/main" id="{208CF362-44ED-E545-A984-B4640387ED20}"/>
              </a:ext>
            </a:extLst>
          </p:cNvPr>
          <p:cNvSpPr txBox="1">
            <a:spLocks noChangeArrowheads="1"/>
          </p:cNvSpPr>
          <p:nvPr/>
        </p:nvSpPr>
        <p:spPr bwMode="auto">
          <a:xfrm>
            <a:off x="4221163" y="6613525"/>
            <a:ext cx="517525" cy="246063"/>
          </a:xfrm>
          <a:prstGeom prst="rect">
            <a:avLst/>
          </a:prstGeom>
          <a:noFill/>
          <a:ln>
            <a:noFill/>
          </a:ln>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a:solidFill>
                  <a:srgbClr val="006699"/>
                </a:solidFill>
                <a:latin typeface="Helvetica" pitchFamily="2" charset="0"/>
              </a:rPr>
              <a:t>21.</a:t>
            </a:r>
            <a:fld id="{A155AC69-7D04-4469-9ADF-0581209B2DFE}" type="slidenum">
              <a:rPr lang="en-US" altLang="en-US" sz="1000" b="1" smtClean="0">
                <a:solidFill>
                  <a:srgbClr val="006699"/>
                </a:solidFill>
                <a:latin typeface="Helvetica" pitchFamily="2" charset="0"/>
              </a:rPr>
              <a:pPr algn="ctr">
                <a:spcBef>
                  <a:spcPct val="50000"/>
                </a:spcBef>
                <a:defRPr/>
              </a:pPr>
              <a:t>‹#›</a:t>
            </a:fld>
            <a:endParaRPr lang="en-US" altLang="en-US" sz="1000" b="1">
              <a:solidFill>
                <a:srgbClr val="006699"/>
              </a:solidFill>
              <a:latin typeface="Helvetica" pitchFamily="2" charset="0"/>
            </a:endParaRPr>
          </a:p>
        </p:txBody>
      </p:sp>
      <p:sp>
        <p:nvSpPr>
          <p:cNvPr id="1034" name="Text Box 10">
            <a:extLst>
              <a:ext uri="{FF2B5EF4-FFF2-40B4-BE49-F238E27FC236}">
                <a16:creationId xmlns:a16="http://schemas.microsoft.com/office/drawing/2014/main" id="{01C9B951-9E3D-2442-B12D-BD73BA4F62FD}"/>
              </a:ext>
            </a:extLst>
          </p:cNvPr>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dirty="0">
                <a:solidFill>
                  <a:srgbClr val="006699"/>
                </a:solidFill>
                <a:latin typeface="Helvetica" pitchFamily="-84" charset="0"/>
              </a:rPr>
              <a:t>Silberschatz, Galvin and Gagne ©2018</a:t>
            </a:r>
          </a:p>
        </p:txBody>
      </p:sp>
      <p:sp>
        <p:nvSpPr>
          <p:cNvPr id="1035" name="Text Box 11">
            <a:extLst>
              <a:ext uri="{FF2B5EF4-FFF2-40B4-BE49-F238E27FC236}">
                <a16:creationId xmlns:a16="http://schemas.microsoft.com/office/drawing/2014/main" id="{36F41BA8-666F-9C49-BF7E-0CEBC90DE501}"/>
              </a:ext>
            </a:extLst>
          </p:cNvPr>
          <p:cNvSpPr txBox="1">
            <a:spLocks noChangeArrowheads="1"/>
          </p:cNvSpPr>
          <p:nvPr/>
        </p:nvSpPr>
        <p:spPr bwMode="auto">
          <a:xfrm>
            <a:off x="185738" y="6603879"/>
            <a:ext cx="2730500" cy="246062"/>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dirty="0">
                <a:solidFill>
                  <a:srgbClr val="006699"/>
                </a:solidFill>
                <a:latin typeface="Helvetica" pitchFamily="-84" charset="0"/>
              </a:rPr>
              <a:t>Operating System Concepts – 10</a:t>
            </a:r>
            <a:r>
              <a:rPr lang="en-US" altLang="en-US" sz="1000" b="1" baseline="30000" dirty="0">
                <a:solidFill>
                  <a:srgbClr val="006699"/>
                </a:solidFill>
                <a:latin typeface="Helvetica" pitchFamily="-84" charset="0"/>
              </a:rPr>
              <a:t>th</a:t>
            </a:r>
            <a:r>
              <a:rPr lang="en-US" altLang="en-US" sz="1000" b="1" dirty="0">
                <a:solidFill>
                  <a:srgbClr val="006699"/>
                </a:solidFill>
                <a:latin typeface="Helvetica" pitchFamily="-84" charset="0"/>
              </a:rPr>
              <a:t> Edition</a:t>
            </a:r>
          </a:p>
        </p:txBody>
      </p:sp>
      <p:pic>
        <p:nvPicPr>
          <p:cNvPr id="1036" name="Picture 12" descr="dino_6">
            <a:extLst>
              <a:ext uri="{FF2B5EF4-FFF2-40B4-BE49-F238E27FC236}">
                <a16:creationId xmlns:a16="http://schemas.microsoft.com/office/drawing/2014/main" id="{3CC114F3-64F9-4CF4-AC91-541EFBF7BBF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71" r:id="rId1"/>
    <p:sldLayoutId id="2147484061" r:id="rId2"/>
    <p:sldLayoutId id="2147484062" r:id="rId3"/>
    <p:sldLayoutId id="2147484063" r:id="rId4"/>
    <p:sldLayoutId id="2147484064" r:id="rId5"/>
    <p:sldLayoutId id="2147484065" r:id="rId6"/>
    <p:sldLayoutId id="2147484066" r:id="rId7"/>
    <p:sldLayoutId id="2147484067" r:id="rId8"/>
    <p:sldLayoutId id="2147484068" r:id="rId9"/>
    <p:sldLayoutId id="2147484069" r:id="rId10"/>
    <p:sldLayoutId id="2147484070"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96BA9070-8A6F-4A92-AF12-DAC4FF4B8827}"/>
              </a:ext>
            </a:extLst>
          </p:cNvPr>
          <p:cNvSpPr>
            <a:spLocks noGrp="1" noChangeArrowheads="1"/>
          </p:cNvSpPr>
          <p:nvPr>
            <p:ph type="ctrTitle"/>
          </p:nvPr>
        </p:nvSpPr>
        <p:spPr>
          <a:xfrm>
            <a:off x="685800" y="822325"/>
            <a:ext cx="7772400" cy="2127250"/>
          </a:xfrm>
        </p:spPr>
        <p:txBody>
          <a:bodyPr/>
          <a:lstStyle/>
          <a:p>
            <a:pPr eaLnBrk="1" hangingPunct="1"/>
            <a:r>
              <a:rPr lang="en-US" altLang="en-US"/>
              <a:t>Chapter 21:  Windows 10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292942AA-C80C-4567-8710-8351AD47D055}"/>
              </a:ext>
            </a:extLst>
          </p:cNvPr>
          <p:cNvSpPr>
            <a:spLocks noGrp="1" noChangeArrowheads="1"/>
          </p:cNvSpPr>
          <p:nvPr>
            <p:ph type="title"/>
          </p:nvPr>
        </p:nvSpPr>
        <p:spPr>
          <a:xfrm>
            <a:off x="954088" y="243153"/>
            <a:ext cx="7732712" cy="576262"/>
          </a:xfrm>
        </p:spPr>
        <p:txBody>
          <a:bodyPr/>
          <a:lstStyle/>
          <a:p>
            <a:pPr eaLnBrk="1" hangingPunct="1"/>
            <a:r>
              <a:rPr lang="en-US" altLang="en-US" dirty="0"/>
              <a:t>Depiction of 10 Architecture</a:t>
            </a:r>
          </a:p>
        </p:txBody>
      </p:sp>
      <p:pic>
        <p:nvPicPr>
          <p:cNvPr id="23554" name="Picture 2">
            <a:extLst>
              <a:ext uri="{FF2B5EF4-FFF2-40B4-BE49-F238E27FC236}">
                <a16:creationId xmlns:a16="http://schemas.microsoft.com/office/drawing/2014/main" id="{7430212B-8F63-4564-A8E4-AC02E5A183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888" y="1539875"/>
            <a:ext cx="6546850" cy="460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3">
            <a:extLst>
              <a:ext uri="{FF2B5EF4-FFF2-40B4-BE49-F238E27FC236}">
                <a16:creationId xmlns:a16="http://schemas.microsoft.com/office/drawing/2014/main" id="{5328F12B-CE8E-4F61-8D91-DDE7C8852B71}"/>
              </a:ext>
            </a:extLst>
          </p:cNvPr>
          <p:cNvSpPr>
            <a:spLocks noGrp="1" noChangeArrowheads="1"/>
          </p:cNvSpPr>
          <p:nvPr>
            <p:ph type="body" idx="1"/>
          </p:nvPr>
        </p:nvSpPr>
        <p:spPr>
          <a:xfrm>
            <a:off x="833561" y="1168436"/>
            <a:ext cx="7694612" cy="4989512"/>
          </a:xfrm>
        </p:spPr>
        <p:txBody>
          <a:bodyPr/>
          <a:lstStyle/>
          <a:p>
            <a:r>
              <a:rPr lang="en-US" altLang="en-US" dirty="0"/>
              <a:t>Layered system of modules operating at specific privilege layers</a:t>
            </a:r>
          </a:p>
          <a:p>
            <a:r>
              <a:rPr lang="en-US" altLang="en-US" dirty="0"/>
              <a:t>Kernel and user mode of course</a:t>
            </a:r>
          </a:p>
          <a:p>
            <a:r>
              <a:rPr lang="en-US" altLang="en-US" b="1" dirty="0">
                <a:solidFill>
                  <a:srgbClr val="006699"/>
                </a:solidFill>
                <a:latin typeface="+mj-lt"/>
              </a:rPr>
              <a:t>Virtual Trust Levels</a:t>
            </a:r>
            <a:r>
              <a:rPr lang="en-US" altLang="en-US" b="1" dirty="0">
                <a:solidFill>
                  <a:srgbClr val="3366FF"/>
                </a:solidFill>
              </a:rPr>
              <a:t> </a:t>
            </a:r>
            <a:r>
              <a:rPr lang="en-US" altLang="en-US" dirty="0"/>
              <a:t>(</a:t>
            </a:r>
            <a:r>
              <a:rPr lang="en-US" altLang="en-US" b="1" dirty="0">
                <a:solidFill>
                  <a:srgbClr val="006699"/>
                </a:solidFill>
                <a:latin typeface="+mj-lt"/>
              </a:rPr>
              <a:t>VTLs</a:t>
            </a:r>
            <a:r>
              <a:rPr lang="en-US" altLang="en-US" dirty="0"/>
              <a:t>) option implemented by Hyper-V virtualization</a:t>
            </a:r>
          </a:p>
          <a:p>
            <a:pPr lvl="1"/>
            <a:r>
              <a:rPr lang="en-US" altLang="en-US" dirty="0"/>
              <a:t>Enables virtual secure mode</a:t>
            </a:r>
          </a:p>
          <a:p>
            <a:pPr lvl="1"/>
            <a:r>
              <a:rPr lang="en-US" altLang="en-US" b="1" dirty="0">
                <a:solidFill>
                  <a:srgbClr val="006699"/>
                </a:solidFill>
                <a:latin typeface="+mj-lt"/>
              </a:rPr>
              <a:t>Normal World </a:t>
            </a:r>
            <a:r>
              <a:rPr lang="en-US" altLang="en-US" dirty="0"/>
              <a:t>(VTL 0) and </a:t>
            </a:r>
            <a:r>
              <a:rPr lang="en-US" altLang="en-US" b="1" dirty="0">
                <a:solidFill>
                  <a:srgbClr val="006699"/>
                </a:solidFill>
                <a:latin typeface="+mj-lt"/>
              </a:rPr>
              <a:t>Secure World </a:t>
            </a:r>
            <a:r>
              <a:rPr lang="en-US" altLang="en-US" dirty="0"/>
              <a:t>(VTL 1)</a:t>
            </a:r>
          </a:p>
          <a:p>
            <a:pPr lvl="1"/>
            <a:r>
              <a:rPr lang="en-US" altLang="en-US" dirty="0"/>
              <a:t>Within each world are user and kernel modes</a:t>
            </a:r>
          </a:p>
          <a:p>
            <a:pPr lvl="1"/>
            <a:r>
              <a:rPr lang="en-US" altLang="en-US" dirty="0"/>
              <a:t>Secure world has a secure kernel and executive and a collection of </a:t>
            </a:r>
            <a:r>
              <a:rPr lang="en-US" altLang="en-US" b="1" dirty="0" err="1">
                <a:solidFill>
                  <a:srgbClr val="006699"/>
                </a:solidFill>
                <a:latin typeface="+mj-lt"/>
              </a:rPr>
              <a:t>trustlets</a:t>
            </a:r>
            <a:r>
              <a:rPr lang="en-US" altLang="en-US" dirty="0"/>
              <a:t> </a:t>
            </a:r>
          </a:p>
          <a:p>
            <a:pPr lvl="1"/>
            <a:r>
              <a:rPr lang="en-US" altLang="en-US" dirty="0"/>
              <a:t>Bottommost layer runs in special processor mode (VMX Root Mode on Intel) including Hyper-V hypervisor, creating hardware-based normal-to-secure-world boundary</a:t>
            </a:r>
          </a:p>
          <a:p>
            <a:endParaRPr lang="en-US" altLang="en-US" dirty="0"/>
          </a:p>
        </p:txBody>
      </p:sp>
      <p:sp>
        <p:nvSpPr>
          <p:cNvPr id="25602" name="Rectangle 5">
            <a:extLst>
              <a:ext uri="{FF2B5EF4-FFF2-40B4-BE49-F238E27FC236}">
                <a16:creationId xmlns:a16="http://schemas.microsoft.com/office/drawing/2014/main" id="{1940DCD4-90D7-460F-B82B-34DE8DA45965}"/>
              </a:ext>
            </a:extLst>
          </p:cNvPr>
          <p:cNvSpPr>
            <a:spLocks noGrp="1" noChangeArrowheads="1"/>
          </p:cNvSpPr>
          <p:nvPr>
            <p:ph type="title"/>
          </p:nvPr>
        </p:nvSpPr>
        <p:spPr>
          <a:xfrm>
            <a:off x="889547" y="250861"/>
            <a:ext cx="7694612" cy="576262"/>
          </a:xfrm>
        </p:spPr>
        <p:txBody>
          <a:bodyPr/>
          <a:lstStyle/>
          <a:p>
            <a:pPr eaLnBrk="1" hangingPunct="1"/>
            <a:r>
              <a:rPr lang="en-US" altLang="en-US" dirty="0"/>
              <a:t>System Components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3">
            <a:extLst>
              <a:ext uri="{FF2B5EF4-FFF2-40B4-BE49-F238E27FC236}">
                <a16:creationId xmlns:a16="http://schemas.microsoft.com/office/drawing/2014/main" id="{8CB0B1B1-428A-4BC5-BFE5-2209113F12ED}"/>
              </a:ext>
            </a:extLst>
          </p:cNvPr>
          <p:cNvSpPr>
            <a:spLocks noGrp="1" noChangeArrowheads="1"/>
          </p:cNvSpPr>
          <p:nvPr>
            <p:ph type="body" idx="1"/>
          </p:nvPr>
        </p:nvSpPr>
        <p:spPr>
          <a:xfrm>
            <a:off x="838765" y="1177761"/>
            <a:ext cx="7694612" cy="4989512"/>
          </a:xfrm>
        </p:spPr>
        <p:txBody>
          <a:bodyPr/>
          <a:lstStyle/>
          <a:p>
            <a:r>
              <a:rPr lang="en-US" altLang="en-US" dirty="0"/>
              <a:t>Foundation for the executive and the subsystems</a:t>
            </a:r>
          </a:p>
          <a:p>
            <a:r>
              <a:rPr lang="en-US" altLang="en-US" dirty="0"/>
              <a:t>Never paged out of memory; execution is never preempted</a:t>
            </a:r>
          </a:p>
          <a:p>
            <a:r>
              <a:rPr lang="en-US" altLang="en-US" dirty="0"/>
              <a:t>Four main responsibilities: </a:t>
            </a:r>
          </a:p>
          <a:p>
            <a:pPr lvl="1"/>
            <a:r>
              <a:rPr lang="en-US" altLang="en-US" dirty="0"/>
              <a:t>thread scheduling</a:t>
            </a:r>
          </a:p>
          <a:p>
            <a:pPr lvl="1"/>
            <a:r>
              <a:rPr lang="en-US" altLang="en-US" dirty="0"/>
              <a:t>interrupt and exception handling </a:t>
            </a:r>
          </a:p>
          <a:p>
            <a:pPr lvl="1"/>
            <a:r>
              <a:rPr lang="en-US" altLang="en-US" dirty="0"/>
              <a:t>low-level processor synchronization</a:t>
            </a:r>
          </a:p>
          <a:p>
            <a:pPr lvl="1"/>
            <a:r>
              <a:rPr lang="en-US" altLang="en-US" dirty="0"/>
              <a:t>recovery after a power failure</a:t>
            </a:r>
          </a:p>
          <a:p>
            <a:r>
              <a:rPr lang="en-US" altLang="en-US" dirty="0"/>
              <a:t>Kernel is object-oriented, uses two sets of objects</a:t>
            </a:r>
          </a:p>
          <a:p>
            <a:pPr lvl="1"/>
            <a:r>
              <a:rPr lang="en-US" altLang="en-US" i="1" dirty="0"/>
              <a:t>dispatcher objects</a:t>
            </a:r>
            <a:r>
              <a:rPr lang="en-US" altLang="en-US" dirty="0"/>
              <a:t> control dispatching and synchronization (events, mutants, mutexes, semaphores, threads and timers) </a:t>
            </a:r>
          </a:p>
          <a:p>
            <a:pPr lvl="1"/>
            <a:r>
              <a:rPr lang="en-US" altLang="en-US" i="1" dirty="0"/>
              <a:t>control objects</a:t>
            </a:r>
            <a:r>
              <a:rPr lang="en-US" altLang="en-US" dirty="0"/>
              <a:t> (asynchronous procedure calls, interrupts, power notify, power status, process and profile objects)</a:t>
            </a:r>
          </a:p>
          <a:p>
            <a:r>
              <a:rPr lang="en-US" altLang="en-US" dirty="0"/>
              <a:t>VSM Enclaves allow valid signed third-party code to perform crypto calculations</a:t>
            </a:r>
          </a:p>
        </p:txBody>
      </p:sp>
      <p:sp>
        <p:nvSpPr>
          <p:cNvPr id="27650" name="Rectangle 5">
            <a:extLst>
              <a:ext uri="{FF2B5EF4-FFF2-40B4-BE49-F238E27FC236}">
                <a16:creationId xmlns:a16="http://schemas.microsoft.com/office/drawing/2014/main" id="{9B59A067-CCB7-4814-A639-8670298F3CCB}"/>
              </a:ext>
            </a:extLst>
          </p:cNvPr>
          <p:cNvSpPr>
            <a:spLocks noGrp="1" noChangeArrowheads="1"/>
          </p:cNvSpPr>
          <p:nvPr>
            <p:ph type="title"/>
          </p:nvPr>
        </p:nvSpPr>
        <p:spPr>
          <a:xfrm>
            <a:off x="992188" y="241530"/>
            <a:ext cx="7694612" cy="576262"/>
          </a:xfrm>
        </p:spPr>
        <p:txBody>
          <a:bodyPr/>
          <a:lstStyle/>
          <a:p>
            <a:pPr eaLnBrk="1" hangingPunct="1"/>
            <a:r>
              <a:rPr lang="en-US" altLang="en-US" dirty="0"/>
              <a:t>System Components — Kernel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026">
            <a:extLst>
              <a:ext uri="{FF2B5EF4-FFF2-40B4-BE49-F238E27FC236}">
                <a16:creationId xmlns:a16="http://schemas.microsoft.com/office/drawing/2014/main" id="{B8900C11-9E79-4C1F-AE39-E6E0FFDF8770}"/>
              </a:ext>
            </a:extLst>
          </p:cNvPr>
          <p:cNvSpPr>
            <a:spLocks noGrp="1" noChangeArrowheads="1"/>
          </p:cNvSpPr>
          <p:nvPr>
            <p:ph type="title"/>
          </p:nvPr>
        </p:nvSpPr>
        <p:spPr>
          <a:xfrm>
            <a:off x="895350" y="248105"/>
            <a:ext cx="7791450" cy="576263"/>
          </a:xfrm>
        </p:spPr>
        <p:txBody>
          <a:bodyPr/>
          <a:lstStyle/>
          <a:p>
            <a:pPr eaLnBrk="1" hangingPunct="1"/>
            <a:r>
              <a:rPr lang="en-US" altLang="en-US" dirty="0"/>
              <a:t>Kernel — Process and Threads</a:t>
            </a:r>
          </a:p>
        </p:txBody>
      </p:sp>
      <p:sp>
        <p:nvSpPr>
          <p:cNvPr id="29698" name="Rectangle 1027">
            <a:extLst>
              <a:ext uri="{FF2B5EF4-FFF2-40B4-BE49-F238E27FC236}">
                <a16:creationId xmlns:a16="http://schemas.microsoft.com/office/drawing/2014/main" id="{FD13959C-B67A-44BE-83AC-18F6D1D0E372}"/>
              </a:ext>
            </a:extLst>
          </p:cNvPr>
          <p:cNvSpPr>
            <a:spLocks noGrp="1" noChangeArrowheads="1"/>
          </p:cNvSpPr>
          <p:nvPr>
            <p:ph type="body" idx="1"/>
          </p:nvPr>
        </p:nvSpPr>
        <p:spPr>
          <a:xfrm>
            <a:off x="839758" y="1186833"/>
            <a:ext cx="7688422" cy="4530725"/>
          </a:xfrm>
        </p:spPr>
        <p:txBody>
          <a:bodyPr/>
          <a:lstStyle/>
          <a:p>
            <a:r>
              <a:rPr lang="en-US" altLang="en-US" dirty="0"/>
              <a:t>The process has a virtual memory address space, information (such as a base priority), and an affinity for one or more processors</a:t>
            </a:r>
          </a:p>
          <a:p>
            <a:r>
              <a:rPr lang="en-US" altLang="en-US" dirty="0"/>
              <a:t>Threads are the unit of execution scheduled by the kernel’s dispatcher</a:t>
            </a:r>
          </a:p>
          <a:p>
            <a:r>
              <a:rPr lang="en-US" altLang="en-US" dirty="0"/>
              <a:t>Each thread has its own state, including a priority, processor affinity, and accounting information</a:t>
            </a:r>
          </a:p>
          <a:p>
            <a:r>
              <a:rPr lang="en-US" altLang="en-US" dirty="0"/>
              <a:t>A thread can be one of eight states:  </a:t>
            </a:r>
            <a:r>
              <a:rPr lang="en-US" altLang="en-US" i="1" dirty="0"/>
              <a:t>initializing</a:t>
            </a:r>
            <a:r>
              <a:rPr lang="en-US" altLang="en-US" dirty="0"/>
              <a:t>, </a:t>
            </a:r>
            <a:r>
              <a:rPr lang="en-US" altLang="en-US" i="1" dirty="0">
                <a:solidFill>
                  <a:srgbClr val="000000"/>
                </a:solidFill>
              </a:rPr>
              <a:t>ready</a:t>
            </a:r>
            <a:r>
              <a:rPr lang="en-US" altLang="en-US" i="1" dirty="0"/>
              <a:t>, deferred-ready, standby, running, waiting, transition</a:t>
            </a:r>
            <a:r>
              <a:rPr lang="en-US" altLang="en-US" dirty="0"/>
              <a:t>, and </a:t>
            </a:r>
            <a:r>
              <a:rPr lang="en-US" altLang="en-US" i="1" dirty="0"/>
              <a:t>terminated</a:t>
            </a:r>
          </a:p>
          <a:p>
            <a:r>
              <a:rPr lang="en-US" altLang="en-US" dirty="0"/>
              <a:t>Each thread has two modes of execution: </a:t>
            </a:r>
            <a:r>
              <a:rPr lang="en-US" altLang="en-US" b="1" dirty="0">
                <a:solidFill>
                  <a:srgbClr val="006699"/>
                </a:solidFill>
                <a:latin typeface="+mj-lt"/>
              </a:rPr>
              <a:t>user-mode thread </a:t>
            </a:r>
            <a:r>
              <a:rPr lang="en-US" altLang="en-US" dirty="0"/>
              <a:t>(</a:t>
            </a:r>
            <a:r>
              <a:rPr lang="en-US" altLang="en-US" b="1" dirty="0">
                <a:solidFill>
                  <a:srgbClr val="006699"/>
                </a:solidFill>
                <a:latin typeface="+mj-lt"/>
              </a:rPr>
              <a:t>UT</a:t>
            </a:r>
            <a:r>
              <a:rPr lang="en-US" altLang="en-US" dirty="0"/>
              <a:t>) and </a:t>
            </a:r>
            <a:r>
              <a:rPr lang="en-US" altLang="en-US" b="1" dirty="0">
                <a:solidFill>
                  <a:srgbClr val="006699"/>
                </a:solidFill>
                <a:latin typeface="+mj-lt"/>
              </a:rPr>
              <a:t>kernel-mode thread </a:t>
            </a:r>
            <a:r>
              <a:rPr lang="en-US" altLang="en-US" dirty="0"/>
              <a:t>(</a:t>
            </a:r>
            <a:r>
              <a:rPr lang="en-US" altLang="en-US" b="1" dirty="0">
                <a:solidFill>
                  <a:srgbClr val="006699"/>
                </a:solidFill>
                <a:latin typeface="+mj-lt"/>
              </a:rPr>
              <a:t>KT</a:t>
            </a:r>
            <a:r>
              <a:rPr lang="en-US" altLang="en-US" dirty="0"/>
              <a:t>)</a:t>
            </a:r>
          </a:p>
          <a:p>
            <a:pPr lvl="1"/>
            <a:r>
              <a:rPr lang="en-US" altLang="en-US" dirty="0"/>
              <a:t>Each has two stacks, one for each mode</a:t>
            </a:r>
          </a:p>
          <a:p>
            <a:pPr lvl="1"/>
            <a:r>
              <a:rPr lang="en-US" altLang="en-US" dirty="0"/>
              <a:t>Kernel layer runs trap handler to switch stacks and change CPU mode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64F415DB-91A2-4255-BB34-833CEE5E68AA}"/>
              </a:ext>
            </a:extLst>
          </p:cNvPr>
          <p:cNvSpPr>
            <a:spLocks noGrp="1" noChangeArrowheads="1"/>
          </p:cNvSpPr>
          <p:nvPr>
            <p:ph type="title"/>
          </p:nvPr>
        </p:nvSpPr>
        <p:spPr>
          <a:xfrm>
            <a:off x="457200" y="240948"/>
            <a:ext cx="8229600" cy="576262"/>
          </a:xfrm>
        </p:spPr>
        <p:txBody>
          <a:bodyPr/>
          <a:lstStyle/>
          <a:p>
            <a:pPr eaLnBrk="1" hangingPunct="1"/>
            <a:r>
              <a:rPr lang="en-US" altLang="en-US" dirty="0"/>
              <a:t>Kernel — Scheduling</a:t>
            </a:r>
          </a:p>
        </p:txBody>
      </p:sp>
      <p:sp>
        <p:nvSpPr>
          <p:cNvPr id="31746" name="Rectangle 3">
            <a:extLst>
              <a:ext uri="{FF2B5EF4-FFF2-40B4-BE49-F238E27FC236}">
                <a16:creationId xmlns:a16="http://schemas.microsoft.com/office/drawing/2014/main" id="{2D26B626-0B6A-4D0B-971D-9B0FB3B81851}"/>
              </a:ext>
            </a:extLst>
          </p:cNvPr>
          <p:cNvSpPr>
            <a:spLocks noGrp="1" noChangeArrowheads="1"/>
          </p:cNvSpPr>
          <p:nvPr>
            <p:ph type="body" idx="1"/>
          </p:nvPr>
        </p:nvSpPr>
        <p:spPr>
          <a:xfrm>
            <a:off x="839758" y="1178155"/>
            <a:ext cx="7707084" cy="4762500"/>
          </a:xfrm>
        </p:spPr>
        <p:txBody>
          <a:bodyPr/>
          <a:lstStyle/>
          <a:p>
            <a:r>
              <a:rPr lang="en-US" altLang="en-US" dirty="0"/>
              <a:t>The dispatcher uses a 32-level priority scheme to determine the order of thread execution.  </a:t>
            </a:r>
          </a:p>
          <a:p>
            <a:pPr lvl="1"/>
            <a:r>
              <a:rPr lang="en-US" altLang="en-US" dirty="0"/>
              <a:t>Priorities are divided into two classes</a:t>
            </a:r>
          </a:p>
          <a:p>
            <a:pPr lvl="2"/>
            <a:r>
              <a:rPr lang="en-US" altLang="en-US" dirty="0"/>
              <a:t>The real-time class contains threads with priorities ranging from 16 to 31</a:t>
            </a:r>
          </a:p>
          <a:p>
            <a:pPr lvl="2"/>
            <a:r>
              <a:rPr lang="en-US" altLang="en-US" dirty="0"/>
              <a:t>The variable class contains threads having priorities from 0 to 15</a:t>
            </a:r>
          </a:p>
          <a:p>
            <a:r>
              <a:rPr lang="en-US" altLang="en-US" dirty="0"/>
              <a:t>Characteristics of Windows 10’s priority strategy</a:t>
            </a:r>
          </a:p>
          <a:p>
            <a:pPr lvl="1"/>
            <a:r>
              <a:rPr lang="en-US" altLang="en-US" dirty="0"/>
              <a:t>Trends to give very good response times to interactive threads that are using the mouse and windows</a:t>
            </a:r>
          </a:p>
          <a:p>
            <a:pPr lvl="1"/>
            <a:r>
              <a:rPr lang="en-US" altLang="en-US" dirty="0"/>
              <a:t>Enables I/O-bound threads to keep the I/O devices busy</a:t>
            </a:r>
          </a:p>
          <a:p>
            <a:pPr lvl="1"/>
            <a:r>
              <a:rPr lang="en-US" altLang="en-US" dirty="0"/>
              <a:t>Complete-bound threads soak up the spare CPU cycles in the background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0BD856ED-027C-49CB-93EF-73DFA88F164F}"/>
              </a:ext>
            </a:extLst>
          </p:cNvPr>
          <p:cNvSpPr>
            <a:spLocks noGrp="1" noChangeArrowheads="1"/>
          </p:cNvSpPr>
          <p:nvPr>
            <p:ph type="title"/>
          </p:nvPr>
        </p:nvSpPr>
        <p:spPr>
          <a:xfrm>
            <a:off x="850608" y="242112"/>
            <a:ext cx="7781925" cy="576262"/>
          </a:xfrm>
        </p:spPr>
        <p:txBody>
          <a:bodyPr/>
          <a:lstStyle/>
          <a:p>
            <a:pPr eaLnBrk="1" hangingPunct="1"/>
            <a:r>
              <a:rPr lang="en-US" altLang="en-US" dirty="0"/>
              <a:t>Kernel — Scheduling (Cont.) </a:t>
            </a:r>
          </a:p>
        </p:txBody>
      </p:sp>
      <p:sp>
        <p:nvSpPr>
          <p:cNvPr id="33794" name="Rectangle 3">
            <a:extLst>
              <a:ext uri="{FF2B5EF4-FFF2-40B4-BE49-F238E27FC236}">
                <a16:creationId xmlns:a16="http://schemas.microsoft.com/office/drawing/2014/main" id="{677B7D62-2962-42AE-BF45-2EAFA8E6561F}"/>
              </a:ext>
            </a:extLst>
          </p:cNvPr>
          <p:cNvSpPr>
            <a:spLocks noGrp="1" noChangeArrowheads="1"/>
          </p:cNvSpPr>
          <p:nvPr>
            <p:ph type="body" idx="1"/>
          </p:nvPr>
        </p:nvSpPr>
        <p:spPr>
          <a:xfrm>
            <a:off x="835025" y="1179125"/>
            <a:ext cx="7683824" cy="4465637"/>
          </a:xfrm>
        </p:spPr>
        <p:txBody>
          <a:bodyPr/>
          <a:lstStyle/>
          <a:p>
            <a:r>
              <a:rPr lang="en-US" altLang="en-US" dirty="0"/>
              <a:t>Scheduling can occur when a thread enters the ready or wait state, when a thread terminates, or when an application changes a thread’s priority or processor affinity</a:t>
            </a:r>
          </a:p>
          <a:p>
            <a:r>
              <a:rPr lang="en-US" altLang="en-US" dirty="0"/>
              <a:t>Real-time threads are given preferential access to the CPU; but 10 does not guarantee that a real-time thread will start to execute within any particular time limit</a:t>
            </a:r>
          </a:p>
          <a:p>
            <a:pPr lvl="1"/>
            <a:r>
              <a:rPr lang="en-US" altLang="en-US" dirty="0"/>
              <a:t>This is known as </a:t>
            </a:r>
            <a:r>
              <a:rPr lang="en-US" altLang="en-US" i="1" dirty="0"/>
              <a:t>soft </a:t>
            </a:r>
            <a:r>
              <a:rPr lang="en-US" altLang="en-US" i="1" dirty="0" err="1"/>
              <a:t>realtime</a:t>
            </a:r>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026">
            <a:extLst>
              <a:ext uri="{FF2B5EF4-FFF2-40B4-BE49-F238E27FC236}">
                <a16:creationId xmlns:a16="http://schemas.microsoft.com/office/drawing/2014/main" id="{4E3632AB-A6AE-4CF4-9FF3-B6A6FB5D7394}"/>
              </a:ext>
            </a:extLst>
          </p:cNvPr>
          <p:cNvSpPr>
            <a:spLocks noGrp="1" noChangeArrowheads="1"/>
          </p:cNvSpPr>
          <p:nvPr>
            <p:ph type="title"/>
          </p:nvPr>
        </p:nvSpPr>
        <p:spPr>
          <a:xfrm>
            <a:off x="1130071" y="-27993"/>
            <a:ext cx="7893050" cy="844550"/>
          </a:xfrm>
        </p:spPr>
        <p:txBody>
          <a:bodyPr/>
          <a:lstStyle/>
          <a:p>
            <a:pPr eaLnBrk="1" hangingPunct="1"/>
            <a:r>
              <a:rPr lang="en-US" altLang="en-US" dirty="0"/>
              <a:t>Windows x86 Interrupt Request Levels</a:t>
            </a:r>
          </a:p>
        </p:txBody>
      </p:sp>
      <p:pic>
        <p:nvPicPr>
          <p:cNvPr id="35842" name="Picture 2">
            <a:extLst>
              <a:ext uri="{FF2B5EF4-FFF2-40B4-BE49-F238E27FC236}">
                <a16:creationId xmlns:a16="http://schemas.microsoft.com/office/drawing/2014/main" id="{528908C1-1463-46F0-A8C3-FE62F5556B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5388" y="2020888"/>
            <a:ext cx="6991350" cy="312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9475B2A8-1F6E-4B13-965B-FF767C99CEE2}"/>
              </a:ext>
            </a:extLst>
          </p:cNvPr>
          <p:cNvSpPr>
            <a:spLocks noGrp="1" noChangeArrowheads="1"/>
          </p:cNvSpPr>
          <p:nvPr>
            <p:ph type="title"/>
          </p:nvPr>
        </p:nvSpPr>
        <p:spPr>
          <a:xfrm>
            <a:off x="714731" y="246486"/>
            <a:ext cx="7878762" cy="576263"/>
          </a:xfrm>
        </p:spPr>
        <p:txBody>
          <a:bodyPr/>
          <a:lstStyle/>
          <a:p>
            <a:pPr eaLnBrk="1" hangingPunct="1"/>
            <a:r>
              <a:rPr lang="en-US" altLang="en-US" dirty="0"/>
              <a:t>Kernel — Trap Handling</a:t>
            </a:r>
          </a:p>
        </p:txBody>
      </p:sp>
      <p:sp>
        <p:nvSpPr>
          <p:cNvPr id="37890" name="Rectangle 3">
            <a:extLst>
              <a:ext uri="{FF2B5EF4-FFF2-40B4-BE49-F238E27FC236}">
                <a16:creationId xmlns:a16="http://schemas.microsoft.com/office/drawing/2014/main" id="{21C82B99-106E-4CC3-9945-8CFDCB1DD4BA}"/>
              </a:ext>
            </a:extLst>
          </p:cNvPr>
          <p:cNvSpPr>
            <a:spLocks noGrp="1" noChangeArrowheads="1"/>
          </p:cNvSpPr>
          <p:nvPr>
            <p:ph type="body" idx="1"/>
          </p:nvPr>
        </p:nvSpPr>
        <p:spPr>
          <a:xfrm>
            <a:off x="820737" y="1192830"/>
            <a:ext cx="7772755" cy="4530725"/>
          </a:xfrm>
        </p:spPr>
        <p:txBody>
          <a:bodyPr/>
          <a:lstStyle/>
          <a:p>
            <a:r>
              <a:rPr lang="en-US" altLang="en-US" dirty="0"/>
              <a:t>The kernel provides trap handling when exceptions and interrupts are generated by hardware of software</a:t>
            </a:r>
          </a:p>
          <a:p>
            <a:r>
              <a:rPr lang="en-US" altLang="en-US" dirty="0"/>
              <a:t>Exceptions that cannot be handled by the trap handler are handled by the kernel's </a:t>
            </a:r>
            <a:r>
              <a:rPr lang="en-US" altLang="en-US" b="1" dirty="0">
                <a:solidFill>
                  <a:srgbClr val="006699"/>
                </a:solidFill>
                <a:latin typeface="+mj-lt"/>
              </a:rPr>
              <a:t>exception dispatcher</a:t>
            </a:r>
          </a:p>
          <a:p>
            <a:r>
              <a:rPr lang="en-US" altLang="en-US" dirty="0"/>
              <a:t>The interrupt </a:t>
            </a:r>
            <a:r>
              <a:rPr lang="en-US" altLang="en-US" b="1" dirty="0">
                <a:solidFill>
                  <a:srgbClr val="006699"/>
                </a:solidFill>
                <a:latin typeface="+mj-lt"/>
              </a:rPr>
              <a:t>dispatcher</a:t>
            </a:r>
            <a:r>
              <a:rPr lang="en-US" altLang="en-US" dirty="0"/>
              <a:t> in the kernel handles interrupts by calling either an interrupt service routine (such as in a device driver) or an internal kernel routine</a:t>
            </a:r>
          </a:p>
          <a:p>
            <a:r>
              <a:rPr lang="en-US" altLang="en-US" dirty="0"/>
              <a:t>The kernel uses spin locks that reside in global memory to achieve multiprocessor mutual exclusion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96696E44-72A6-4E63-BB18-0F868FE0B71D}"/>
              </a:ext>
            </a:extLst>
          </p:cNvPr>
          <p:cNvSpPr>
            <a:spLocks noGrp="1" noChangeArrowheads="1"/>
          </p:cNvSpPr>
          <p:nvPr>
            <p:ph type="title"/>
          </p:nvPr>
        </p:nvSpPr>
        <p:spPr>
          <a:xfrm>
            <a:off x="788988" y="241530"/>
            <a:ext cx="7897812" cy="576262"/>
          </a:xfrm>
        </p:spPr>
        <p:txBody>
          <a:bodyPr/>
          <a:lstStyle/>
          <a:p>
            <a:pPr eaLnBrk="1" hangingPunct="1"/>
            <a:r>
              <a:rPr lang="en-US" altLang="en-US" dirty="0"/>
              <a:t>Executive — Object Manager</a:t>
            </a:r>
          </a:p>
        </p:txBody>
      </p:sp>
      <p:sp>
        <p:nvSpPr>
          <p:cNvPr id="39938" name="Rectangle 3">
            <a:extLst>
              <a:ext uri="{FF2B5EF4-FFF2-40B4-BE49-F238E27FC236}">
                <a16:creationId xmlns:a16="http://schemas.microsoft.com/office/drawing/2014/main" id="{E9B7AA67-E146-4D2F-91EC-1C29305DAD0A}"/>
              </a:ext>
            </a:extLst>
          </p:cNvPr>
          <p:cNvSpPr>
            <a:spLocks noGrp="1" noChangeArrowheads="1"/>
          </p:cNvSpPr>
          <p:nvPr>
            <p:ph type="body" idx="1"/>
          </p:nvPr>
        </p:nvSpPr>
        <p:spPr>
          <a:xfrm>
            <a:off x="823488" y="1202743"/>
            <a:ext cx="7714021" cy="4530725"/>
          </a:xfrm>
        </p:spPr>
        <p:txBody>
          <a:bodyPr/>
          <a:lstStyle/>
          <a:p>
            <a:r>
              <a:rPr lang="en-US" altLang="en-US" dirty="0"/>
              <a:t>Windows 7 uses objects for all its services and entities; the object manger supervises the use of all the objects</a:t>
            </a:r>
          </a:p>
          <a:p>
            <a:pPr lvl="1"/>
            <a:r>
              <a:rPr lang="en-US" altLang="en-US" dirty="0"/>
              <a:t>Generates an object </a:t>
            </a:r>
            <a:r>
              <a:rPr lang="en-US" altLang="en-US" b="1" dirty="0">
                <a:solidFill>
                  <a:srgbClr val="006699"/>
                </a:solidFill>
                <a:latin typeface="+mj-lt"/>
              </a:rPr>
              <a:t>handle</a:t>
            </a:r>
          </a:p>
          <a:p>
            <a:pPr lvl="1"/>
            <a:r>
              <a:rPr lang="en-US" altLang="en-US" dirty="0"/>
              <a:t>Checks security</a:t>
            </a:r>
          </a:p>
          <a:p>
            <a:pPr lvl="1"/>
            <a:r>
              <a:rPr lang="en-US" altLang="en-US" dirty="0"/>
              <a:t>Keeps track of which processes are using each object</a:t>
            </a:r>
          </a:p>
          <a:p>
            <a:r>
              <a:rPr lang="en-US" altLang="en-US" dirty="0"/>
              <a:t>Objects are manipulated by a standard set of methods, namely </a:t>
            </a:r>
            <a:r>
              <a:rPr lang="en-US" altLang="en-US" dirty="0">
                <a:latin typeface="Courier"/>
              </a:rPr>
              <a:t>create, open, close, delete, query name, parse</a:t>
            </a:r>
            <a:r>
              <a:rPr lang="en-US" altLang="en-US" dirty="0"/>
              <a:t> and </a:t>
            </a:r>
            <a:r>
              <a:rPr lang="en-US" altLang="en-US" dirty="0">
                <a:latin typeface="Courier"/>
              </a:rPr>
              <a:t>security</a:t>
            </a:r>
            <a:r>
              <a:rPr lang="en-US" altLang="en-US"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9162EAEC-0082-4112-B4CE-51CF7A9C17A6}"/>
              </a:ext>
            </a:extLst>
          </p:cNvPr>
          <p:cNvSpPr>
            <a:spLocks noGrp="1" noChangeArrowheads="1"/>
          </p:cNvSpPr>
          <p:nvPr>
            <p:ph type="title"/>
          </p:nvPr>
        </p:nvSpPr>
        <p:spPr>
          <a:xfrm>
            <a:off x="661988" y="241530"/>
            <a:ext cx="8024812" cy="576262"/>
          </a:xfrm>
        </p:spPr>
        <p:txBody>
          <a:bodyPr/>
          <a:lstStyle/>
          <a:p>
            <a:pPr eaLnBrk="1" hangingPunct="1"/>
            <a:r>
              <a:rPr lang="en-US" altLang="en-US" dirty="0"/>
              <a:t>Executive — Naming Objects</a:t>
            </a:r>
          </a:p>
        </p:txBody>
      </p:sp>
      <p:sp>
        <p:nvSpPr>
          <p:cNvPr id="41986" name="Rectangle 3">
            <a:extLst>
              <a:ext uri="{FF2B5EF4-FFF2-40B4-BE49-F238E27FC236}">
                <a16:creationId xmlns:a16="http://schemas.microsoft.com/office/drawing/2014/main" id="{E08DB405-1F86-4A2E-BA48-9C03D4A12C8B}"/>
              </a:ext>
            </a:extLst>
          </p:cNvPr>
          <p:cNvSpPr>
            <a:spLocks noGrp="1" noChangeArrowheads="1"/>
          </p:cNvSpPr>
          <p:nvPr>
            <p:ph type="body" idx="1"/>
          </p:nvPr>
        </p:nvSpPr>
        <p:spPr>
          <a:xfrm>
            <a:off x="824544" y="1207861"/>
            <a:ext cx="7681038" cy="4943475"/>
          </a:xfrm>
        </p:spPr>
        <p:txBody>
          <a:bodyPr/>
          <a:lstStyle/>
          <a:p>
            <a:r>
              <a:rPr lang="en-US" altLang="en-US" dirty="0"/>
              <a:t>The Windows 7 executive allows almost any object to be given a name, which may be either permanent or temporary</a:t>
            </a:r>
          </a:p>
          <a:p>
            <a:pPr lvl="1"/>
            <a:r>
              <a:rPr lang="en-US" altLang="en-US" dirty="0"/>
              <a:t>Exceptions are process, thread and some others object types</a:t>
            </a:r>
            <a:endParaRPr lang="en-US" altLang="en-US" sz="1000" dirty="0"/>
          </a:p>
          <a:p>
            <a:r>
              <a:rPr lang="en-US" altLang="en-US" dirty="0"/>
              <a:t>Object names are structured like file path names in MS-DOS and UNIX</a:t>
            </a:r>
            <a:endParaRPr lang="en-US" altLang="en-US" sz="1000" dirty="0"/>
          </a:p>
          <a:p>
            <a:r>
              <a:rPr lang="en-US" altLang="en-US" dirty="0"/>
              <a:t>Windows 7 implements a </a:t>
            </a:r>
            <a:r>
              <a:rPr lang="en-US" altLang="en-US" i="1" dirty="0"/>
              <a:t>symbolic link object</a:t>
            </a:r>
            <a:r>
              <a:rPr lang="en-US" altLang="en-US" dirty="0"/>
              <a:t>, which is similar to </a:t>
            </a:r>
            <a:r>
              <a:rPr lang="en-US" altLang="en-US" i="1" dirty="0"/>
              <a:t>symbolic links</a:t>
            </a:r>
            <a:r>
              <a:rPr lang="en-US" altLang="en-US" dirty="0"/>
              <a:t> in UNIX that allow multiple nicknames or aliases to refer to the same file</a:t>
            </a:r>
            <a:endParaRPr lang="en-US" altLang="en-US" sz="1000" dirty="0"/>
          </a:p>
          <a:p>
            <a:r>
              <a:rPr lang="en-US" altLang="en-US" dirty="0"/>
              <a:t>A process gets an object handle by creating an object by opening an existing one, by receiving a duplicated handle from another process, or by inheriting a handle from a parent process</a:t>
            </a:r>
            <a:endParaRPr lang="en-US" altLang="en-US" sz="1000" dirty="0"/>
          </a:p>
          <a:p>
            <a:r>
              <a:rPr lang="en-US" altLang="en-US" dirty="0"/>
              <a:t>Each object is protected by an access control list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F0D5E5CB-37A1-44EF-8E56-317A59BD48A7}"/>
              </a:ext>
            </a:extLst>
          </p:cNvPr>
          <p:cNvSpPr>
            <a:spLocks noGrp="1" noChangeArrowheads="1"/>
          </p:cNvSpPr>
          <p:nvPr>
            <p:ph type="title"/>
          </p:nvPr>
        </p:nvSpPr>
        <p:spPr>
          <a:xfrm>
            <a:off x="1031875" y="232199"/>
            <a:ext cx="7654925" cy="576262"/>
          </a:xfrm>
        </p:spPr>
        <p:txBody>
          <a:bodyPr/>
          <a:lstStyle/>
          <a:p>
            <a:pPr eaLnBrk="1" hangingPunct="1"/>
            <a:r>
              <a:rPr lang="en-US" altLang="en-US" dirty="0"/>
              <a:t>Chapter 21:  Windows </a:t>
            </a:r>
          </a:p>
        </p:txBody>
      </p:sp>
      <p:sp>
        <p:nvSpPr>
          <p:cNvPr id="7170" name="Rectangle 3">
            <a:extLst>
              <a:ext uri="{FF2B5EF4-FFF2-40B4-BE49-F238E27FC236}">
                <a16:creationId xmlns:a16="http://schemas.microsoft.com/office/drawing/2014/main" id="{833E0123-8420-4B31-8F53-500E14B6F61A}"/>
              </a:ext>
            </a:extLst>
          </p:cNvPr>
          <p:cNvSpPr>
            <a:spLocks noGrp="1" noChangeArrowheads="1"/>
          </p:cNvSpPr>
          <p:nvPr>
            <p:ph type="body" idx="1"/>
          </p:nvPr>
        </p:nvSpPr>
        <p:spPr>
          <a:xfrm>
            <a:off x="835025" y="1164255"/>
            <a:ext cx="7654925" cy="4106863"/>
          </a:xfrm>
        </p:spPr>
        <p:txBody>
          <a:bodyPr/>
          <a:lstStyle/>
          <a:p>
            <a:r>
              <a:rPr lang="en-US" altLang="en-US" dirty="0"/>
              <a:t>History</a:t>
            </a:r>
          </a:p>
          <a:p>
            <a:r>
              <a:rPr lang="en-US" altLang="en-US" dirty="0"/>
              <a:t>Design Principles</a:t>
            </a:r>
          </a:p>
          <a:p>
            <a:r>
              <a:rPr lang="en-US" altLang="en-US" dirty="0"/>
              <a:t>System Components</a:t>
            </a:r>
          </a:p>
          <a:p>
            <a:r>
              <a:rPr lang="en-US" altLang="en-US" dirty="0"/>
              <a:t>Terminal Services and Fast User Switching</a:t>
            </a:r>
          </a:p>
          <a:p>
            <a:r>
              <a:rPr lang="en-US" altLang="en-US" dirty="0"/>
              <a:t>File System</a:t>
            </a:r>
          </a:p>
          <a:p>
            <a:r>
              <a:rPr lang="en-US" altLang="en-US" dirty="0"/>
              <a:t>Networking</a:t>
            </a:r>
          </a:p>
          <a:p>
            <a:r>
              <a:rPr lang="en-US" altLang="en-US" dirty="0"/>
              <a:t>Programmer Interface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a16="http://schemas.microsoft.com/office/drawing/2014/main" id="{D8231A9A-47B2-4468-BF67-5F8373539E19}"/>
              </a:ext>
            </a:extLst>
          </p:cNvPr>
          <p:cNvSpPr>
            <a:spLocks noGrp="1" noChangeArrowheads="1"/>
          </p:cNvSpPr>
          <p:nvPr>
            <p:ph type="title"/>
          </p:nvPr>
        </p:nvSpPr>
        <p:spPr>
          <a:xfrm>
            <a:off x="640248" y="215354"/>
            <a:ext cx="8407400" cy="609600"/>
          </a:xfrm>
        </p:spPr>
        <p:txBody>
          <a:bodyPr/>
          <a:lstStyle/>
          <a:p>
            <a:pPr eaLnBrk="1" hangingPunct="1"/>
            <a:r>
              <a:rPr lang="en-US" altLang="en-US" dirty="0"/>
              <a:t>Executive — Virtual Memory Manager</a:t>
            </a:r>
          </a:p>
        </p:txBody>
      </p:sp>
      <p:sp>
        <p:nvSpPr>
          <p:cNvPr id="44034" name="Rectangle 3">
            <a:extLst>
              <a:ext uri="{FF2B5EF4-FFF2-40B4-BE49-F238E27FC236}">
                <a16:creationId xmlns:a16="http://schemas.microsoft.com/office/drawing/2014/main" id="{8F4143D2-37A5-4B87-81CB-A4D6CB6D4E0D}"/>
              </a:ext>
            </a:extLst>
          </p:cNvPr>
          <p:cNvSpPr>
            <a:spLocks noGrp="1" noChangeArrowheads="1"/>
          </p:cNvSpPr>
          <p:nvPr>
            <p:ph type="body" idx="1"/>
          </p:nvPr>
        </p:nvSpPr>
        <p:spPr>
          <a:xfrm>
            <a:off x="824107" y="1208317"/>
            <a:ext cx="7704072" cy="4903788"/>
          </a:xfrm>
        </p:spPr>
        <p:txBody>
          <a:bodyPr/>
          <a:lstStyle/>
          <a:p>
            <a:r>
              <a:rPr lang="en-US" altLang="en-US" dirty="0"/>
              <a:t>The design of the VM manager assumes that the underlying hardware supports virtual to physical mapping a paging mechanism, transparent cache coherence on multiprocessor systems, and virtual addressing aliasing.</a:t>
            </a:r>
          </a:p>
          <a:p>
            <a:r>
              <a:rPr lang="en-US" altLang="en-US" dirty="0"/>
              <a:t>The VM manager in Windows 10 uses a page-based management scheme with a whatever page sizes are supported by hardware (4 KB, 2MB, 1GB)</a:t>
            </a:r>
          </a:p>
          <a:p>
            <a:r>
              <a:rPr lang="en-US" altLang="en-US" dirty="0"/>
              <a:t>The Windows 10 VM manager uses a two step process to allocate memory</a:t>
            </a:r>
          </a:p>
          <a:p>
            <a:pPr lvl="1"/>
            <a:r>
              <a:rPr lang="en-US" altLang="en-US" dirty="0"/>
              <a:t>The first step reserves a portion of the process’s address space</a:t>
            </a:r>
          </a:p>
          <a:p>
            <a:pPr lvl="1"/>
            <a:r>
              <a:rPr lang="en-US" altLang="en-US" dirty="0"/>
              <a:t>The second step commits the allocation by assigning space in the system’s paging file(s)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id="{D1232ABC-D345-4B42-97AE-B43869B5FEA2}"/>
              </a:ext>
            </a:extLst>
          </p:cNvPr>
          <p:cNvSpPr>
            <a:spLocks noGrp="1" noChangeArrowheads="1"/>
          </p:cNvSpPr>
          <p:nvPr>
            <p:ph type="title"/>
          </p:nvPr>
        </p:nvSpPr>
        <p:spPr>
          <a:xfrm>
            <a:off x="508229" y="241530"/>
            <a:ext cx="8229600" cy="576262"/>
          </a:xfrm>
        </p:spPr>
        <p:txBody>
          <a:bodyPr/>
          <a:lstStyle/>
          <a:p>
            <a:pPr eaLnBrk="1" hangingPunct="1"/>
            <a:r>
              <a:rPr lang="en-US" altLang="en-US" dirty="0"/>
              <a:t>Virtual-Memory Layout</a:t>
            </a:r>
          </a:p>
        </p:txBody>
      </p:sp>
      <p:pic>
        <p:nvPicPr>
          <p:cNvPr id="46082" name="Picture 2">
            <a:extLst>
              <a:ext uri="{FF2B5EF4-FFF2-40B4-BE49-F238E27FC236}">
                <a16:creationId xmlns:a16="http://schemas.microsoft.com/office/drawing/2014/main" id="{E7677520-0201-4B77-B7DB-0EE6BC6DFC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7000" y="1597025"/>
            <a:ext cx="6245225" cy="372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D7B63A46-5EF8-4AA4-AB6E-4FF9869AF4E5}"/>
              </a:ext>
            </a:extLst>
          </p:cNvPr>
          <p:cNvSpPr>
            <a:spLocks noGrp="1" noChangeArrowheads="1"/>
          </p:cNvSpPr>
          <p:nvPr>
            <p:ph type="title"/>
          </p:nvPr>
        </p:nvSpPr>
        <p:spPr>
          <a:xfrm>
            <a:off x="831850" y="246486"/>
            <a:ext cx="7897813" cy="576263"/>
          </a:xfrm>
        </p:spPr>
        <p:txBody>
          <a:bodyPr/>
          <a:lstStyle/>
          <a:p>
            <a:pPr eaLnBrk="1" hangingPunct="1"/>
            <a:r>
              <a:rPr lang="en-US" altLang="en-US" dirty="0"/>
              <a:t>Virtual Memory Manager (Cont.)</a:t>
            </a:r>
          </a:p>
        </p:txBody>
      </p:sp>
      <p:sp>
        <p:nvSpPr>
          <p:cNvPr id="48130" name="Rectangle 3">
            <a:extLst>
              <a:ext uri="{FF2B5EF4-FFF2-40B4-BE49-F238E27FC236}">
                <a16:creationId xmlns:a16="http://schemas.microsoft.com/office/drawing/2014/main" id="{E5DC2055-7372-4B30-B49B-C6B3FDB82B5B}"/>
              </a:ext>
            </a:extLst>
          </p:cNvPr>
          <p:cNvSpPr>
            <a:spLocks noGrp="1" noChangeArrowheads="1"/>
          </p:cNvSpPr>
          <p:nvPr>
            <p:ph type="body" idx="1"/>
          </p:nvPr>
        </p:nvSpPr>
        <p:spPr>
          <a:xfrm>
            <a:off x="819150" y="1246188"/>
            <a:ext cx="7699699" cy="5187950"/>
          </a:xfrm>
        </p:spPr>
        <p:txBody>
          <a:bodyPr/>
          <a:lstStyle/>
          <a:p>
            <a:pPr>
              <a:lnSpc>
                <a:spcPct val="90000"/>
              </a:lnSpc>
            </a:pPr>
            <a:r>
              <a:rPr lang="en-US" altLang="en-US" dirty="0"/>
              <a:t>The virtual address translation in Windows 10 uses several data structures</a:t>
            </a:r>
          </a:p>
          <a:p>
            <a:pPr lvl="1">
              <a:lnSpc>
                <a:spcPct val="90000"/>
              </a:lnSpc>
            </a:pPr>
            <a:r>
              <a:rPr lang="en-US" altLang="en-US" dirty="0"/>
              <a:t>Each process has a </a:t>
            </a:r>
            <a:r>
              <a:rPr lang="en-US" altLang="en-US" i="1" dirty="0"/>
              <a:t>page directory</a:t>
            </a:r>
            <a:r>
              <a:rPr lang="en-US" altLang="en-US" dirty="0"/>
              <a:t> that contains 1024 </a:t>
            </a:r>
            <a:r>
              <a:rPr lang="en-US" altLang="en-US" i="1" dirty="0"/>
              <a:t>page directory</a:t>
            </a:r>
            <a:r>
              <a:rPr lang="en-US" altLang="en-US" dirty="0"/>
              <a:t> </a:t>
            </a:r>
            <a:r>
              <a:rPr lang="en-US" altLang="en-US" i="1" dirty="0"/>
              <a:t>entries</a:t>
            </a:r>
            <a:r>
              <a:rPr lang="en-US" altLang="en-US" dirty="0"/>
              <a:t> of size 4 bytes</a:t>
            </a:r>
          </a:p>
          <a:p>
            <a:pPr lvl="1">
              <a:lnSpc>
                <a:spcPct val="90000"/>
              </a:lnSpc>
            </a:pPr>
            <a:r>
              <a:rPr lang="en-US" altLang="en-US" dirty="0"/>
              <a:t>Each page directory entry points to a </a:t>
            </a:r>
            <a:r>
              <a:rPr lang="en-US" altLang="en-US" i="1" dirty="0"/>
              <a:t>page table</a:t>
            </a:r>
            <a:r>
              <a:rPr lang="en-US" altLang="en-US" dirty="0"/>
              <a:t> which contains 1024 </a:t>
            </a:r>
            <a:r>
              <a:rPr lang="en-US" altLang="en-US" i="1" dirty="0"/>
              <a:t>page table entries</a:t>
            </a:r>
            <a:r>
              <a:rPr lang="en-US" altLang="en-US" dirty="0"/>
              <a:t> (PTEs) of size 4 bytes</a:t>
            </a:r>
          </a:p>
          <a:p>
            <a:pPr lvl="1">
              <a:lnSpc>
                <a:spcPct val="90000"/>
              </a:lnSpc>
            </a:pPr>
            <a:r>
              <a:rPr lang="en-US" altLang="en-US" dirty="0"/>
              <a:t>Each PTE points to a 4 KB </a:t>
            </a:r>
            <a:r>
              <a:rPr lang="en-US" altLang="en-US" i="1" dirty="0"/>
              <a:t>page frame</a:t>
            </a:r>
            <a:r>
              <a:rPr lang="en-US" altLang="en-US" dirty="0"/>
              <a:t> in physical memory</a:t>
            </a:r>
          </a:p>
          <a:p>
            <a:pPr>
              <a:lnSpc>
                <a:spcPct val="90000"/>
              </a:lnSpc>
            </a:pPr>
            <a:r>
              <a:rPr lang="en-US" altLang="en-US" dirty="0"/>
              <a:t>A 10-bit integer can represent all the values form 0 to 1023, therefore, can select any entry in the page directory, or in a page table</a:t>
            </a:r>
          </a:p>
          <a:p>
            <a:pPr>
              <a:lnSpc>
                <a:spcPct val="90000"/>
              </a:lnSpc>
            </a:pPr>
            <a:r>
              <a:rPr lang="en-US" altLang="en-US" dirty="0"/>
              <a:t>This property is used when translating a virtual address pointer to a bye address in physical memory</a:t>
            </a:r>
          </a:p>
          <a:p>
            <a:pPr>
              <a:lnSpc>
                <a:spcPct val="90000"/>
              </a:lnSpc>
            </a:pPr>
            <a:r>
              <a:rPr lang="en-US" altLang="en-US" dirty="0"/>
              <a:t>A page can be in one of six states: valid, zeroed, free standby, modified and bad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a:extLst>
              <a:ext uri="{FF2B5EF4-FFF2-40B4-BE49-F238E27FC236}">
                <a16:creationId xmlns:a16="http://schemas.microsoft.com/office/drawing/2014/main" id="{AD6D6A43-F556-4257-BB05-BC1C304B8682}"/>
              </a:ext>
            </a:extLst>
          </p:cNvPr>
          <p:cNvSpPr>
            <a:spLocks noGrp="1" noChangeArrowheads="1"/>
          </p:cNvSpPr>
          <p:nvPr>
            <p:ph type="title"/>
          </p:nvPr>
        </p:nvSpPr>
        <p:spPr>
          <a:xfrm>
            <a:off x="821350" y="348121"/>
            <a:ext cx="7758113" cy="590550"/>
          </a:xfrm>
        </p:spPr>
        <p:txBody>
          <a:bodyPr/>
          <a:lstStyle/>
          <a:p>
            <a:pPr eaLnBrk="1" hangingPunct="1"/>
            <a:r>
              <a:rPr lang="en-US" altLang="en-US" sz="2800" dirty="0"/>
              <a:t>Virtual-to-Physical Address</a:t>
            </a:r>
            <a:br>
              <a:rPr lang="en-US" altLang="en-US" sz="2800" dirty="0"/>
            </a:br>
            <a:r>
              <a:rPr lang="en-US" altLang="en-US" sz="2800" dirty="0"/>
              <a:t>Translation on IA-32</a:t>
            </a:r>
          </a:p>
        </p:txBody>
      </p:sp>
      <p:sp>
        <p:nvSpPr>
          <p:cNvPr id="50178" name="Rectangle 3">
            <a:extLst>
              <a:ext uri="{FF2B5EF4-FFF2-40B4-BE49-F238E27FC236}">
                <a16:creationId xmlns:a16="http://schemas.microsoft.com/office/drawing/2014/main" id="{8605E11E-D2BD-4C5F-8963-DBD447DCA8F7}"/>
              </a:ext>
            </a:extLst>
          </p:cNvPr>
          <p:cNvSpPr>
            <a:spLocks noGrp="1" noChangeArrowheads="1"/>
          </p:cNvSpPr>
          <p:nvPr>
            <p:ph type="body" idx="1"/>
          </p:nvPr>
        </p:nvSpPr>
        <p:spPr>
          <a:xfrm>
            <a:off x="824107" y="1213432"/>
            <a:ext cx="7164387" cy="692150"/>
          </a:xfrm>
        </p:spPr>
        <p:txBody>
          <a:bodyPr/>
          <a:lstStyle/>
          <a:p>
            <a:r>
              <a:rPr lang="en-US" altLang="en-US" dirty="0"/>
              <a:t>2 bits index into four PDEs, 9 bits for page directory entry, 9 bits for page table entry, and 12 bits for byte offset in page</a:t>
            </a:r>
          </a:p>
        </p:txBody>
      </p:sp>
      <p:pic>
        <p:nvPicPr>
          <p:cNvPr id="50179" name="Picture 2">
            <a:extLst>
              <a:ext uri="{FF2B5EF4-FFF2-40B4-BE49-F238E27FC236}">
                <a16:creationId xmlns:a16="http://schemas.microsoft.com/office/drawing/2014/main" id="{C2968DEC-CE93-4F98-A8AE-822215EAC6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750" y="2078394"/>
            <a:ext cx="7302500" cy="158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026">
            <a:extLst>
              <a:ext uri="{FF2B5EF4-FFF2-40B4-BE49-F238E27FC236}">
                <a16:creationId xmlns:a16="http://schemas.microsoft.com/office/drawing/2014/main" id="{83945F8C-E210-4A53-8326-3E61AABC570C}"/>
              </a:ext>
            </a:extLst>
          </p:cNvPr>
          <p:cNvSpPr>
            <a:spLocks noGrp="1" noChangeArrowheads="1"/>
          </p:cNvSpPr>
          <p:nvPr>
            <p:ph type="title"/>
          </p:nvPr>
        </p:nvSpPr>
        <p:spPr>
          <a:xfrm>
            <a:off x="931986" y="242106"/>
            <a:ext cx="7499838" cy="576262"/>
          </a:xfrm>
        </p:spPr>
        <p:txBody>
          <a:bodyPr/>
          <a:lstStyle/>
          <a:p>
            <a:pPr eaLnBrk="1" hangingPunct="1"/>
            <a:r>
              <a:rPr lang="en-US" altLang="en-US" dirty="0"/>
              <a:t>Page File Page-Table Entry</a:t>
            </a:r>
          </a:p>
        </p:txBody>
      </p:sp>
      <p:sp>
        <p:nvSpPr>
          <p:cNvPr id="52226" name="Rectangle 1029">
            <a:extLst>
              <a:ext uri="{FF2B5EF4-FFF2-40B4-BE49-F238E27FC236}">
                <a16:creationId xmlns:a16="http://schemas.microsoft.com/office/drawing/2014/main" id="{2086FD92-7E1A-4677-AD0D-F2C041AAF81E}"/>
              </a:ext>
            </a:extLst>
          </p:cNvPr>
          <p:cNvSpPr>
            <a:spLocks noChangeArrowheads="1"/>
          </p:cNvSpPr>
          <p:nvPr/>
        </p:nvSpPr>
        <p:spPr bwMode="auto">
          <a:xfrm>
            <a:off x="1201738" y="4432300"/>
            <a:ext cx="6916737"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t>V=0, T=0, P=0</a:t>
            </a:r>
          </a:p>
          <a:p>
            <a:pPr>
              <a:spcBef>
                <a:spcPct val="0"/>
              </a:spcBef>
              <a:buClrTx/>
              <a:buSzTx/>
              <a:buFontTx/>
              <a:buNone/>
            </a:pPr>
            <a:r>
              <a:rPr kumimoji="0" lang="en-US" altLang="en-US"/>
              <a:t>5 bits for page protection, 32 bits for page-file offset, frame address, 4 bits to select a paging file, and 20 bits for additional bookkeeping</a:t>
            </a:r>
          </a:p>
        </p:txBody>
      </p:sp>
      <p:pic>
        <p:nvPicPr>
          <p:cNvPr id="52227" name="Picture 2">
            <a:extLst>
              <a:ext uri="{FF2B5EF4-FFF2-40B4-BE49-F238E27FC236}">
                <a16:creationId xmlns:a16="http://schemas.microsoft.com/office/drawing/2014/main" id="{284AD07D-9F6C-45C3-ADCB-4438EE2B6A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0013" y="1136650"/>
            <a:ext cx="6424612" cy="301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a:extLst>
              <a:ext uri="{FF2B5EF4-FFF2-40B4-BE49-F238E27FC236}">
                <a16:creationId xmlns:a16="http://schemas.microsoft.com/office/drawing/2014/main" id="{77709F5C-6679-4157-B483-92E01DD0EF5F}"/>
              </a:ext>
            </a:extLst>
          </p:cNvPr>
          <p:cNvSpPr>
            <a:spLocks noGrp="1" noChangeArrowheads="1"/>
          </p:cNvSpPr>
          <p:nvPr>
            <p:ph type="title"/>
          </p:nvPr>
        </p:nvSpPr>
        <p:spPr>
          <a:xfrm>
            <a:off x="706017" y="241530"/>
            <a:ext cx="8229600" cy="576262"/>
          </a:xfrm>
        </p:spPr>
        <p:txBody>
          <a:bodyPr/>
          <a:lstStyle/>
          <a:p>
            <a:pPr eaLnBrk="1" hangingPunct="1"/>
            <a:r>
              <a:rPr lang="en-US" altLang="en-US" dirty="0"/>
              <a:t>Executive — Process Manager</a:t>
            </a:r>
          </a:p>
        </p:txBody>
      </p:sp>
      <p:sp>
        <p:nvSpPr>
          <p:cNvPr id="54274" name="Rectangle 3">
            <a:extLst>
              <a:ext uri="{FF2B5EF4-FFF2-40B4-BE49-F238E27FC236}">
                <a16:creationId xmlns:a16="http://schemas.microsoft.com/office/drawing/2014/main" id="{E0D2DA21-C12D-4609-9D74-89F3A5508F9D}"/>
              </a:ext>
            </a:extLst>
          </p:cNvPr>
          <p:cNvSpPr>
            <a:spLocks noGrp="1" noChangeArrowheads="1"/>
          </p:cNvSpPr>
          <p:nvPr>
            <p:ph type="body" idx="1"/>
          </p:nvPr>
        </p:nvSpPr>
        <p:spPr>
          <a:xfrm>
            <a:off x="837811" y="1217189"/>
            <a:ext cx="7653045" cy="4483100"/>
          </a:xfrm>
        </p:spPr>
        <p:txBody>
          <a:bodyPr/>
          <a:lstStyle/>
          <a:p>
            <a:r>
              <a:rPr lang="en-US" altLang="en-US" dirty="0"/>
              <a:t>Provides services for creating, deleting, and using threads and processes</a:t>
            </a:r>
          </a:p>
          <a:p>
            <a:r>
              <a:rPr lang="en-US" altLang="en-US" dirty="0"/>
              <a:t>Issues such as parent/child relationships or process hierarchies are left to the particular environmental subsystem that owns the process</a:t>
            </a:r>
          </a:p>
          <a:p>
            <a:r>
              <a:rPr lang="en-US" altLang="en-US" dirty="0"/>
              <a:t>Processes represented by job object</a:t>
            </a:r>
          </a:p>
          <a:p>
            <a:r>
              <a:rPr lang="en-US" altLang="en-US" dirty="0"/>
              <a:t>Docker container support via job objects called </a:t>
            </a:r>
            <a:r>
              <a:rPr lang="en-US" altLang="en-US" b="1" dirty="0">
                <a:solidFill>
                  <a:srgbClr val="006699"/>
                </a:solidFill>
                <a:latin typeface="+mj-lt"/>
              </a:rPr>
              <a:t>silos</a:t>
            </a:r>
          </a:p>
          <a:p>
            <a:endParaRPr lang="en-US"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a:extLst>
              <a:ext uri="{FF2B5EF4-FFF2-40B4-BE49-F238E27FC236}">
                <a16:creationId xmlns:a16="http://schemas.microsoft.com/office/drawing/2014/main" id="{3AD85CC5-1658-4244-AF78-8DBD246FDF26}"/>
              </a:ext>
            </a:extLst>
          </p:cNvPr>
          <p:cNvSpPr>
            <a:spLocks noGrp="1" noChangeArrowheads="1"/>
          </p:cNvSpPr>
          <p:nvPr>
            <p:ph type="title"/>
          </p:nvPr>
        </p:nvSpPr>
        <p:spPr>
          <a:xfrm>
            <a:off x="616661" y="417192"/>
            <a:ext cx="7886700" cy="457200"/>
          </a:xfrm>
        </p:spPr>
        <p:txBody>
          <a:bodyPr/>
          <a:lstStyle/>
          <a:p>
            <a:pPr eaLnBrk="1" hangingPunct="1"/>
            <a:r>
              <a:rPr lang="en-US" altLang="en-US" sz="2800" dirty="0"/>
              <a:t>Executive — </a:t>
            </a:r>
            <a:br>
              <a:rPr lang="en-US" altLang="en-US" sz="2800" dirty="0"/>
            </a:br>
            <a:r>
              <a:rPr lang="en-US" altLang="en-US" sz="2800" dirty="0"/>
              <a:t>Local Procedure Call Facility</a:t>
            </a:r>
          </a:p>
        </p:txBody>
      </p:sp>
      <p:sp>
        <p:nvSpPr>
          <p:cNvPr id="56322" name="Rectangle 3">
            <a:extLst>
              <a:ext uri="{FF2B5EF4-FFF2-40B4-BE49-F238E27FC236}">
                <a16:creationId xmlns:a16="http://schemas.microsoft.com/office/drawing/2014/main" id="{0FD19F82-1201-4B70-A5BF-B271E40DC746}"/>
              </a:ext>
            </a:extLst>
          </p:cNvPr>
          <p:cNvSpPr>
            <a:spLocks noGrp="1" noChangeArrowheads="1"/>
          </p:cNvSpPr>
          <p:nvPr>
            <p:ph type="body" idx="1"/>
          </p:nvPr>
        </p:nvSpPr>
        <p:spPr>
          <a:xfrm>
            <a:off x="838394" y="1218227"/>
            <a:ext cx="7655636" cy="4889500"/>
          </a:xfrm>
        </p:spPr>
        <p:txBody>
          <a:bodyPr/>
          <a:lstStyle/>
          <a:p>
            <a:r>
              <a:rPr lang="en-US" altLang="en-US" dirty="0"/>
              <a:t>The LPC passes requests and results between client and server processes within a single machine</a:t>
            </a:r>
          </a:p>
          <a:p>
            <a:r>
              <a:rPr lang="en-US" altLang="en-US" dirty="0"/>
              <a:t>When a LPC channel is created, one of three types of message passing techniques must be specified</a:t>
            </a:r>
          </a:p>
          <a:p>
            <a:pPr lvl="1"/>
            <a:r>
              <a:rPr lang="en-US" altLang="en-US" dirty="0"/>
              <a:t>First type is suitable for small messages, up to 256 bytes; port's message queue is used as intermediate storage, and the messages are copied from one process to the other</a:t>
            </a:r>
          </a:p>
          <a:p>
            <a:pPr lvl="1"/>
            <a:r>
              <a:rPr lang="en-US" altLang="en-US" dirty="0"/>
              <a:t>Second type avoids copying large messages by pointing to a shared memory section object created for the channel</a:t>
            </a:r>
          </a:p>
          <a:p>
            <a:pPr lvl="1"/>
            <a:r>
              <a:rPr lang="en-US" altLang="en-US" dirty="0"/>
              <a:t>Third method, called </a:t>
            </a:r>
            <a:r>
              <a:rPr lang="en-US" altLang="en-US" i="1" dirty="0"/>
              <a:t>quick</a:t>
            </a:r>
            <a:r>
              <a:rPr lang="en-US" altLang="en-US" dirty="0"/>
              <a:t> LPC was used by graphical display portions of the Win32 subsystem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a:extLst>
              <a:ext uri="{FF2B5EF4-FFF2-40B4-BE49-F238E27FC236}">
                <a16:creationId xmlns:a16="http://schemas.microsoft.com/office/drawing/2014/main" id="{A288CBCE-723B-43C4-BE75-1F3380A69E8D}"/>
              </a:ext>
            </a:extLst>
          </p:cNvPr>
          <p:cNvSpPr>
            <a:spLocks noGrp="1" noChangeArrowheads="1"/>
          </p:cNvSpPr>
          <p:nvPr>
            <p:ph type="title"/>
          </p:nvPr>
        </p:nvSpPr>
        <p:spPr>
          <a:xfrm>
            <a:off x="808038" y="246486"/>
            <a:ext cx="7878762" cy="576263"/>
          </a:xfrm>
        </p:spPr>
        <p:txBody>
          <a:bodyPr/>
          <a:lstStyle/>
          <a:p>
            <a:pPr eaLnBrk="1" hangingPunct="1"/>
            <a:r>
              <a:rPr lang="en-US" altLang="en-US"/>
              <a:t>Executive — I/O Manager</a:t>
            </a:r>
          </a:p>
        </p:txBody>
      </p:sp>
      <p:sp>
        <p:nvSpPr>
          <p:cNvPr id="58370" name="Rectangle 3">
            <a:extLst>
              <a:ext uri="{FF2B5EF4-FFF2-40B4-BE49-F238E27FC236}">
                <a16:creationId xmlns:a16="http://schemas.microsoft.com/office/drawing/2014/main" id="{21EF8AB2-2D29-41AD-881C-24070251FD9C}"/>
              </a:ext>
            </a:extLst>
          </p:cNvPr>
          <p:cNvSpPr>
            <a:spLocks noGrp="1" noChangeArrowheads="1"/>
          </p:cNvSpPr>
          <p:nvPr>
            <p:ph type="body" idx="1"/>
          </p:nvPr>
        </p:nvSpPr>
        <p:spPr>
          <a:xfrm>
            <a:off x="839982" y="1240067"/>
            <a:ext cx="7837487" cy="5041900"/>
          </a:xfrm>
        </p:spPr>
        <p:txBody>
          <a:bodyPr/>
          <a:lstStyle/>
          <a:p>
            <a:pPr>
              <a:lnSpc>
                <a:spcPct val="90000"/>
              </a:lnSpc>
            </a:pPr>
            <a:r>
              <a:rPr lang="en-US" altLang="en-US" dirty="0"/>
              <a:t>The I/O manager is responsible for </a:t>
            </a:r>
          </a:p>
          <a:p>
            <a:pPr lvl="1">
              <a:lnSpc>
                <a:spcPct val="90000"/>
              </a:lnSpc>
            </a:pPr>
            <a:r>
              <a:rPr lang="en-US" altLang="en-US" dirty="0"/>
              <a:t>file systems</a:t>
            </a:r>
          </a:p>
          <a:p>
            <a:pPr lvl="1">
              <a:lnSpc>
                <a:spcPct val="90000"/>
              </a:lnSpc>
            </a:pPr>
            <a:r>
              <a:rPr lang="en-US" altLang="en-US" dirty="0"/>
              <a:t>cache management </a:t>
            </a:r>
          </a:p>
          <a:p>
            <a:pPr lvl="1">
              <a:lnSpc>
                <a:spcPct val="90000"/>
              </a:lnSpc>
            </a:pPr>
            <a:r>
              <a:rPr lang="en-US" altLang="en-US" dirty="0"/>
              <a:t>device drivers</a:t>
            </a:r>
          </a:p>
          <a:p>
            <a:pPr lvl="1">
              <a:lnSpc>
                <a:spcPct val="90000"/>
              </a:lnSpc>
            </a:pPr>
            <a:r>
              <a:rPr lang="en-US" altLang="en-US" dirty="0"/>
              <a:t>network drivers</a:t>
            </a:r>
            <a:endParaRPr lang="en-US" altLang="en-US" sz="1000" dirty="0"/>
          </a:p>
          <a:p>
            <a:pPr>
              <a:lnSpc>
                <a:spcPct val="90000"/>
              </a:lnSpc>
            </a:pPr>
            <a:r>
              <a:rPr lang="en-US" altLang="en-US" dirty="0"/>
              <a:t>Keeps track of which installable file systems are loaded, and manages buffers for I/O requests</a:t>
            </a:r>
            <a:endParaRPr lang="en-US" altLang="en-US" sz="1000" dirty="0"/>
          </a:p>
          <a:p>
            <a:pPr>
              <a:lnSpc>
                <a:spcPct val="90000"/>
              </a:lnSpc>
            </a:pPr>
            <a:r>
              <a:rPr lang="en-US" altLang="en-US" dirty="0"/>
              <a:t>Works with VM Manager to provide memory-mapped file I/O</a:t>
            </a:r>
            <a:endParaRPr lang="en-US" altLang="en-US" sz="1000" dirty="0"/>
          </a:p>
          <a:p>
            <a:pPr>
              <a:lnSpc>
                <a:spcPct val="90000"/>
              </a:lnSpc>
            </a:pPr>
            <a:r>
              <a:rPr lang="en-US" altLang="en-US" dirty="0"/>
              <a:t>Controls the Windows 10 </a:t>
            </a:r>
            <a:r>
              <a:rPr lang="en-US" altLang="en-US" b="1" dirty="0">
                <a:solidFill>
                  <a:srgbClr val="006699"/>
                </a:solidFill>
                <a:latin typeface="+mj-lt"/>
              </a:rPr>
              <a:t>cache manager</a:t>
            </a:r>
            <a:r>
              <a:rPr lang="en-US" altLang="en-US" dirty="0"/>
              <a:t>, which handles caching for the entire I/O system</a:t>
            </a:r>
            <a:endParaRPr lang="en-US" altLang="en-US" sz="1000" dirty="0"/>
          </a:p>
          <a:p>
            <a:pPr>
              <a:lnSpc>
                <a:spcPct val="90000"/>
              </a:lnSpc>
            </a:pPr>
            <a:r>
              <a:rPr lang="en-US" altLang="en-US" dirty="0"/>
              <a:t>Supports both synchronous and asynchronous operations, provides time outs for drivers, and has mechanisms for one driver to call another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026">
            <a:extLst>
              <a:ext uri="{FF2B5EF4-FFF2-40B4-BE49-F238E27FC236}">
                <a16:creationId xmlns:a16="http://schemas.microsoft.com/office/drawing/2014/main" id="{B0F202DE-5CCE-45EA-B65E-ECE45614D1AB}"/>
              </a:ext>
            </a:extLst>
          </p:cNvPr>
          <p:cNvSpPr>
            <a:spLocks noGrp="1" noChangeArrowheads="1"/>
          </p:cNvSpPr>
          <p:nvPr>
            <p:ph type="title"/>
          </p:nvPr>
        </p:nvSpPr>
        <p:spPr>
          <a:xfrm>
            <a:off x="457200" y="257440"/>
            <a:ext cx="8229600" cy="576263"/>
          </a:xfrm>
        </p:spPr>
        <p:txBody>
          <a:bodyPr/>
          <a:lstStyle/>
          <a:p>
            <a:pPr eaLnBrk="1" hangingPunct="1"/>
            <a:r>
              <a:rPr lang="en-US" altLang="en-US" dirty="0"/>
              <a:t>File I/O</a:t>
            </a:r>
          </a:p>
        </p:txBody>
      </p:sp>
      <p:pic>
        <p:nvPicPr>
          <p:cNvPr id="60418" name="Picture 2">
            <a:extLst>
              <a:ext uri="{FF2B5EF4-FFF2-40B4-BE49-F238E27FC236}">
                <a16:creationId xmlns:a16="http://schemas.microsoft.com/office/drawing/2014/main" id="{ACDEE712-AC45-49C6-98F6-951C6A3E77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1125" y="1547813"/>
            <a:ext cx="6557963" cy="413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a:extLst>
              <a:ext uri="{FF2B5EF4-FFF2-40B4-BE49-F238E27FC236}">
                <a16:creationId xmlns:a16="http://schemas.microsoft.com/office/drawing/2014/main" id="{BE608D2E-AE91-49EB-A00D-056C6445CDE9}"/>
              </a:ext>
            </a:extLst>
          </p:cNvPr>
          <p:cNvSpPr>
            <a:spLocks noGrp="1" noChangeArrowheads="1"/>
          </p:cNvSpPr>
          <p:nvPr>
            <p:ph type="title"/>
          </p:nvPr>
        </p:nvSpPr>
        <p:spPr>
          <a:xfrm>
            <a:off x="856728" y="364967"/>
            <a:ext cx="8039100" cy="457200"/>
          </a:xfrm>
        </p:spPr>
        <p:txBody>
          <a:bodyPr/>
          <a:lstStyle/>
          <a:p>
            <a:pPr eaLnBrk="1" hangingPunct="1"/>
            <a:r>
              <a:rPr lang="en-US" altLang="en-US" sz="3000" dirty="0"/>
              <a:t>Executive — Security Reference Monitor</a:t>
            </a:r>
          </a:p>
        </p:txBody>
      </p:sp>
      <p:sp>
        <p:nvSpPr>
          <p:cNvPr id="62466" name="Rectangle 3">
            <a:extLst>
              <a:ext uri="{FF2B5EF4-FFF2-40B4-BE49-F238E27FC236}">
                <a16:creationId xmlns:a16="http://schemas.microsoft.com/office/drawing/2014/main" id="{24D1F30F-4A30-422D-8DF5-945436F94B40}"/>
              </a:ext>
            </a:extLst>
          </p:cNvPr>
          <p:cNvSpPr>
            <a:spLocks noGrp="1" noChangeArrowheads="1"/>
          </p:cNvSpPr>
          <p:nvPr>
            <p:ph type="body" idx="1"/>
          </p:nvPr>
        </p:nvSpPr>
        <p:spPr>
          <a:xfrm>
            <a:off x="847142" y="1254513"/>
            <a:ext cx="7690367" cy="4608513"/>
          </a:xfrm>
        </p:spPr>
        <p:txBody>
          <a:bodyPr/>
          <a:lstStyle/>
          <a:p>
            <a:r>
              <a:rPr lang="en-US" altLang="en-US" dirty="0"/>
              <a:t>The object-oriented nature of Windows 10 enables the use of a uniform mechanism to perform runtime access validation and audit checks for every entity in the system</a:t>
            </a:r>
          </a:p>
          <a:p>
            <a:r>
              <a:rPr lang="en-US" altLang="en-US" dirty="0"/>
              <a:t>Whenever a process opens a handle to an object, the security reference monitor checks the process’s </a:t>
            </a:r>
            <a:r>
              <a:rPr lang="en-US" altLang="en-US" b="1" dirty="0">
                <a:solidFill>
                  <a:srgbClr val="006699"/>
                </a:solidFill>
                <a:latin typeface="+mj-lt"/>
              </a:rPr>
              <a:t>security token </a:t>
            </a:r>
            <a:r>
              <a:rPr lang="en-US" altLang="en-US" dirty="0"/>
              <a:t>and the object’s access control list to see whether the process has the necessary rights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a:extLst>
              <a:ext uri="{FF2B5EF4-FFF2-40B4-BE49-F238E27FC236}">
                <a16:creationId xmlns:a16="http://schemas.microsoft.com/office/drawing/2014/main" id="{5C3830A1-053C-47D4-A5E4-243AB4E05337}"/>
              </a:ext>
            </a:extLst>
          </p:cNvPr>
          <p:cNvSpPr>
            <a:spLocks noGrp="1" noChangeArrowheads="1"/>
          </p:cNvSpPr>
          <p:nvPr>
            <p:ph type="title"/>
          </p:nvPr>
        </p:nvSpPr>
        <p:spPr>
          <a:xfrm>
            <a:off x="457200" y="236573"/>
            <a:ext cx="8229600" cy="576263"/>
          </a:xfrm>
        </p:spPr>
        <p:txBody>
          <a:bodyPr/>
          <a:lstStyle/>
          <a:p>
            <a:pPr eaLnBrk="1" hangingPunct="1"/>
            <a:r>
              <a:rPr lang="en-US" altLang="en-US" dirty="0"/>
              <a:t>Objectives</a:t>
            </a:r>
          </a:p>
        </p:txBody>
      </p:sp>
      <p:sp>
        <p:nvSpPr>
          <p:cNvPr id="9218" name="Rectangle 3">
            <a:extLst>
              <a:ext uri="{FF2B5EF4-FFF2-40B4-BE49-F238E27FC236}">
                <a16:creationId xmlns:a16="http://schemas.microsoft.com/office/drawing/2014/main" id="{1F6F9169-BAAA-43B9-88E6-BD93C02C0FC6}"/>
              </a:ext>
            </a:extLst>
          </p:cNvPr>
          <p:cNvSpPr>
            <a:spLocks noGrp="1" noChangeArrowheads="1"/>
          </p:cNvSpPr>
          <p:nvPr>
            <p:ph type="body" idx="1"/>
          </p:nvPr>
        </p:nvSpPr>
        <p:spPr>
          <a:xfrm>
            <a:off x="834283" y="1163637"/>
            <a:ext cx="7749882" cy="4530725"/>
          </a:xfrm>
        </p:spPr>
        <p:txBody>
          <a:bodyPr/>
          <a:lstStyle/>
          <a:p>
            <a:r>
              <a:rPr lang="en-US" altLang="en-US" dirty="0"/>
              <a:t>Explore the principles upon which Windows 10 is designed and the specific components involved in the system</a:t>
            </a:r>
          </a:p>
          <a:p>
            <a:r>
              <a:rPr lang="en-US" altLang="en-US" dirty="0"/>
              <a:t>Provide a detailed explanation of the Windows 10 file system</a:t>
            </a:r>
          </a:p>
          <a:p>
            <a:r>
              <a:rPr lang="en-US" altLang="en-US" dirty="0"/>
              <a:t>Illustrate the networking protocols supported in Windows 10</a:t>
            </a:r>
          </a:p>
          <a:p>
            <a:r>
              <a:rPr lang="en-US" altLang="en-US" dirty="0"/>
              <a:t>Describe the interface available in Windows 10 to system and application programmers</a:t>
            </a:r>
          </a:p>
          <a:p>
            <a:r>
              <a:rPr lang="en-US" altLang="en-US" dirty="0"/>
              <a:t>Describe the important algorithms implemented in Windows 10</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1026">
            <a:extLst>
              <a:ext uri="{FF2B5EF4-FFF2-40B4-BE49-F238E27FC236}">
                <a16:creationId xmlns:a16="http://schemas.microsoft.com/office/drawing/2014/main" id="{62DA5923-1940-45AC-BB4E-7D3D0C983F64}"/>
              </a:ext>
            </a:extLst>
          </p:cNvPr>
          <p:cNvSpPr>
            <a:spLocks noGrp="1" noChangeArrowheads="1"/>
          </p:cNvSpPr>
          <p:nvPr>
            <p:ph type="title"/>
          </p:nvPr>
        </p:nvSpPr>
        <p:spPr>
          <a:xfrm>
            <a:off x="944431" y="175049"/>
            <a:ext cx="7850187" cy="644525"/>
          </a:xfrm>
        </p:spPr>
        <p:txBody>
          <a:bodyPr/>
          <a:lstStyle/>
          <a:p>
            <a:pPr eaLnBrk="1" hangingPunct="1"/>
            <a:r>
              <a:rPr lang="en-US" altLang="en-US" dirty="0"/>
              <a:t>Executive – Plug-and-Play Manager</a:t>
            </a:r>
          </a:p>
        </p:txBody>
      </p:sp>
      <p:sp>
        <p:nvSpPr>
          <p:cNvPr id="64514" name="Rectangle 1027">
            <a:extLst>
              <a:ext uri="{FF2B5EF4-FFF2-40B4-BE49-F238E27FC236}">
                <a16:creationId xmlns:a16="http://schemas.microsoft.com/office/drawing/2014/main" id="{AC9A3873-2E18-4F6E-B7E1-9C0B8BE3785F}"/>
              </a:ext>
            </a:extLst>
          </p:cNvPr>
          <p:cNvSpPr>
            <a:spLocks noGrp="1" noChangeArrowheads="1"/>
          </p:cNvSpPr>
          <p:nvPr>
            <p:ph type="body" idx="1"/>
          </p:nvPr>
        </p:nvSpPr>
        <p:spPr>
          <a:xfrm>
            <a:off x="843771" y="1247609"/>
            <a:ext cx="7647085" cy="4530725"/>
          </a:xfrm>
        </p:spPr>
        <p:txBody>
          <a:bodyPr/>
          <a:lstStyle/>
          <a:p>
            <a:r>
              <a:rPr lang="en-US" altLang="en-US" dirty="0"/>
              <a:t>Plug-and-Play (PnP) manager is used to recognize and adapt to changes in the hardware configuration</a:t>
            </a:r>
          </a:p>
          <a:p>
            <a:r>
              <a:rPr lang="en-US" altLang="en-US" dirty="0"/>
              <a:t>When new devices are added (for example, PCI or USB), the PnP manager loads the appropriate driver</a:t>
            </a:r>
          </a:p>
          <a:p>
            <a:r>
              <a:rPr lang="en-US" altLang="en-US" dirty="0"/>
              <a:t>The manager also keeps track of the resources used by each device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1026">
            <a:extLst>
              <a:ext uri="{FF2B5EF4-FFF2-40B4-BE49-F238E27FC236}">
                <a16:creationId xmlns:a16="http://schemas.microsoft.com/office/drawing/2014/main" id="{D6A5519A-1D88-424F-B5C4-3498013393CD}"/>
              </a:ext>
            </a:extLst>
          </p:cNvPr>
          <p:cNvSpPr>
            <a:spLocks noGrp="1" noChangeArrowheads="1"/>
          </p:cNvSpPr>
          <p:nvPr>
            <p:ph type="title"/>
          </p:nvPr>
        </p:nvSpPr>
        <p:spPr>
          <a:xfrm>
            <a:off x="991086" y="175049"/>
            <a:ext cx="7850187" cy="644525"/>
          </a:xfrm>
        </p:spPr>
        <p:txBody>
          <a:bodyPr/>
          <a:lstStyle/>
          <a:p>
            <a:pPr eaLnBrk="1" hangingPunct="1"/>
            <a:r>
              <a:rPr lang="en-US" altLang="en-US" dirty="0"/>
              <a:t>Executive – Power Manager</a:t>
            </a:r>
          </a:p>
        </p:txBody>
      </p:sp>
      <p:sp>
        <p:nvSpPr>
          <p:cNvPr id="66562" name="Rectangle 1027">
            <a:extLst>
              <a:ext uri="{FF2B5EF4-FFF2-40B4-BE49-F238E27FC236}">
                <a16:creationId xmlns:a16="http://schemas.microsoft.com/office/drawing/2014/main" id="{D692B12B-1D5D-4F80-AA43-71FAB9BABDF7}"/>
              </a:ext>
            </a:extLst>
          </p:cNvPr>
          <p:cNvSpPr>
            <a:spLocks noGrp="1" noChangeArrowheads="1"/>
          </p:cNvSpPr>
          <p:nvPr>
            <p:ph type="body" idx="1"/>
          </p:nvPr>
        </p:nvSpPr>
        <p:spPr>
          <a:xfrm>
            <a:off x="843773" y="1252150"/>
            <a:ext cx="7740389" cy="4530725"/>
          </a:xfrm>
        </p:spPr>
        <p:txBody>
          <a:bodyPr/>
          <a:lstStyle/>
          <a:p>
            <a:r>
              <a:rPr lang="en-US" altLang="en-US" dirty="0"/>
              <a:t>Detects current power conditions</a:t>
            </a:r>
          </a:p>
          <a:p>
            <a:r>
              <a:rPr lang="en-US" altLang="en-US" dirty="0"/>
              <a:t>Puts system to sleep, hibernation </a:t>
            </a:r>
          </a:p>
          <a:p>
            <a:r>
              <a:rPr lang="en-US" altLang="en-US" dirty="0"/>
              <a:t>Processor power manager for core parking, CPU throttling and boosting, etc.</a:t>
            </a:r>
          </a:p>
          <a:p>
            <a:r>
              <a:rPr lang="en-US" altLang="en-US" dirty="0"/>
              <a:t>Device state management</a:t>
            </a:r>
          </a:p>
          <a:p>
            <a:endParaRPr lang="en-US"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1026">
            <a:extLst>
              <a:ext uri="{FF2B5EF4-FFF2-40B4-BE49-F238E27FC236}">
                <a16:creationId xmlns:a16="http://schemas.microsoft.com/office/drawing/2014/main" id="{AAA2878F-39CF-4103-AC7B-C4D4F436D0F3}"/>
              </a:ext>
            </a:extLst>
          </p:cNvPr>
          <p:cNvSpPr>
            <a:spLocks noGrp="1" noChangeArrowheads="1"/>
          </p:cNvSpPr>
          <p:nvPr>
            <p:ph type="title"/>
          </p:nvPr>
        </p:nvSpPr>
        <p:spPr>
          <a:xfrm>
            <a:off x="664514" y="175049"/>
            <a:ext cx="7850187" cy="644525"/>
          </a:xfrm>
        </p:spPr>
        <p:txBody>
          <a:bodyPr/>
          <a:lstStyle/>
          <a:p>
            <a:pPr eaLnBrk="1" hangingPunct="1"/>
            <a:r>
              <a:rPr lang="en-US" altLang="en-US" dirty="0"/>
              <a:t>Executive – Registry</a:t>
            </a:r>
          </a:p>
        </p:txBody>
      </p:sp>
      <p:sp>
        <p:nvSpPr>
          <p:cNvPr id="68610" name="Rectangle 1027">
            <a:extLst>
              <a:ext uri="{FF2B5EF4-FFF2-40B4-BE49-F238E27FC236}">
                <a16:creationId xmlns:a16="http://schemas.microsoft.com/office/drawing/2014/main" id="{508039CA-E7D5-4579-8B46-354E8CB59AE6}"/>
              </a:ext>
            </a:extLst>
          </p:cNvPr>
          <p:cNvSpPr>
            <a:spLocks noGrp="1" noChangeArrowheads="1"/>
          </p:cNvSpPr>
          <p:nvPr>
            <p:ph type="body" idx="1"/>
          </p:nvPr>
        </p:nvSpPr>
        <p:spPr>
          <a:xfrm>
            <a:off x="843773" y="1252150"/>
            <a:ext cx="7670927" cy="4530725"/>
          </a:xfrm>
        </p:spPr>
        <p:txBody>
          <a:bodyPr/>
          <a:lstStyle/>
          <a:p>
            <a:r>
              <a:rPr lang="en-US" altLang="en-US" dirty="0"/>
              <a:t>Configuration information kept in internal repositories called </a:t>
            </a:r>
            <a:r>
              <a:rPr lang="en-US" altLang="en-US" b="1" dirty="0">
                <a:solidFill>
                  <a:srgbClr val="006699"/>
                </a:solidFill>
                <a:latin typeface="+mj-lt"/>
              </a:rPr>
              <a:t>hives</a:t>
            </a:r>
          </a:p>
          <a:p>
            <a:r>
              <a:rPr lang="en-US" altLang="en-US" dirty="0"/>
              <a:t>Managed by configuration manager called </a:t>
            </a:r>
            <a:r>
              <a:rPr lang="en-US" altLang="en-US" b="1" dirty="0">
                <a:solidFill>
                  <a:srgbClr val="006699"/>
                </a:solidFill>
                <a:latin typeface="+mj-lt"/>
              </a:rPr>
              <a:t>registry</a:t>
            </a:r>
          </a:p>
          <a:p>
            <a:r>
              <a:rPr lang="en-US" altLang="en-US" dirty="0"/>
              <a:t>Separate hives for system information, each user’s preferences, software information, security and boot options</a:t>
            </a:r>
          </a:p>
          <a:p>
            <a:r>
              <a:rPr lang="en-US" altLang="en-US" dirty="0"/>
              <a:t>Windows creates </a:t>
            </a:r>
            <a:r>
              <a:rPr lang="en-US" altLang="en-US" b="1" dirty="0">
                <a:solidFill>
                  <a:srgbClr val="006699"/>
                </a:solidFill>
                <a:latin typeface="+mj-lt"/>
              </a:rPr>
              <a:t>system restore point </a:t>
            </a:r>
            <a:r>
              <a:rPr lang="en-US" altLang="en-US" dirty="0"/>
              <a:t>before making registry changes to be able to recover previous registry if something goes wrong</a:t>
            </a:r>
          </a:p>
          <a:p>
            <a:endParaRPr lang="en-US"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1026">
            <a:extLst>
              <a:ext uri="{FF2B5EF4-FFF2-40B4-BE49-F238E27FC236}">
                <a16:creationId xmlns:a16="http://schemas.microsoft.com/office/drawing/2014/main" id="{5A1F0315-2F6C-4CF7-80CB-D48667155EC4}"/>
              </a:ext>
            </a:extLst>
          </p:cNvPr>
          <p:cNvSpPr>
            <a:spLocks noGrp="1" noChangeArrowheads="1"/>
          </p:cNvSpPr>
          <p:nvPr>
            <p:ph type="title"/>
          </p:nvPr>
        </p:nvSpPr>
        <p:spPr>
          <a:xfrm>
            <a:off x="961052" y="175049"/>
            <a:ext cx="7165910" cy="644525"/>
          </a:xfrm>
        </p:spPr>
        <p:txBody>
          <a:bodyPr/>
          <a:lstStyle/>
          <a:p>
            <a:pPr eaLnBrk="1" hangingPunct="1"/>
            <a:r>
              <a:rPr lang="en-US" altLang="en-US" dirty="0"/>
              <a:t>Executive – Booting</a:t>
            </a:r>
          </a:p>
        </p:txBody>
      </p:sp>
      <p:sp>
        <p:nvSpPr>
          <p:cNvPr id="70658" name="Rectangle 1027">
            <a:extLst>
              <a:ext uri="{FF2B5EF4-FFF2-40B4-BE49-F238E27FC236}">
                <a16:creationId xmlns:a16="http://schemas.microsoft.com/office/drawing/2014/main" id="{9D030477-C2DB-4993-A20F-812BD6B04898}"/>
              </a:ext>
            </a:extLst>
          </p:cNvPr>
          <p:cNvSpPr>
            <a:spLocks noGrp="1" noChangeArrowheads="1"/>
          </p:cNvSpPr>
          <p:nvPr>
            <p:ph type="body" idx="1"/>
          </p:nvPr>
        </p:nvSpPr>
        <p:spPr>
          <a:xfrm>
            <a:off x="843774" y="1252151"/>
            <a:ext cx="7102047" cy="4492804"/>
          </a:xfrm>
        </p:spPr>
        <p:txBody>
          <a:bodyPr/>
          <a:lstStyle/>
          <a:p>
            <a:r>
              <a:rPr lang="en-US" altLang="en-US" dirty="0"/>
              <a:t>Windows starts booting via BIOS firmware</a:t>
            </a:r>
          </a:p>
          <a:p>
            <a:r>
              <a:rPr lang="en-US" altLang="en-US" dirty="0"/>
              <a:t>UEFI includes </a:t>
            </a:r>
            <a:r>
              <a:rPr lang="en-US" altLang="en-US" b="1" dirty="0">
                <a:solidFill>
                  <a:srgbClr val="006699"/>
                </a:solidFill>
                <a:latin typeface="+mj-lt"/>
              </a:rPr>
              <a:t>Secure Boot feature </a:t>
            </a:r>
            <a:r>
              <a:rPr lang="en-US" altLang="en-US" dirty="0"/>
              <a:t>that provides integrity checking via digital signature verification of all firmware and boot-time components</a:t>
            </a:r>
          </a:p>
          <a:p>
            <a:r>
              <a:rPr lang="en-US" altLang="en-US" dirty="0"/>
              <a:t>Firmware does</a:t>
            </a:r>
            <a:r>
              <a:rPr lang="en-US" altLang="en-US" b="1" dirty="0">
                <a:solidFill>
                  <a:srgbClr val="006699"/>
                </a:solidFill>
                <a:latin typeface="+mj-lt"/>
              </a:rPr>
              <a:t> Power-on self-test </a:t>
            </a:r>
            <a:r>
              <a:rPr lang="en-US" altLang="en-US" dirty="0"/>
              <a:t>(</a:t>
            </a:r>
            <a:r>
              <a:rPr lang="en-US" altLang="en-US" b="1" dirty="0">
                <a:solidFill>
                  <a:srgbClr val="006699"/>
                </a:solidFill>
                <a:latin typeface="+mj-lt"/>
              </a:rPr>
              <a:t>POST</a:t>
            </a:r>
            <a:r>
              <a:rPr lang="en-US" altLang="en-US" dirty="0"/>
              <a:t>)</a:t>
            </a:r>
          </a:p>
          <a:p>
            <a:r>
              <a:rPr lang="en-US" altLang="en-US" dirty="0"/>
              <a:t>If machine is hibernating, state restored via </a:t>
            </a:r>
            <a:r>
              <a:rPr lang="en-US" altLang="en-US" dirty="0" err="1">
                <a:latin typeface="Courier New" panose="02070309020205020404" pitchFamily="49" charset="0"/>
                <a:cs typeface="Courier New" panose="02070309020205020404" pitchFamily="49" charset="0"/>
              </a:rPr>
              <a:t>winresume.efi</a:t>
            </a:r>
            <a:r>
              <a:rPr lang="en-US" altLang="en-US" dirty="0">
                <a:latin typeface="Courier New" panose="02070309020205020404" pitchFamily="49" charset="0"/>
                <a:cs typeface="Courier New" panose="02070309020205020404" pitchFamily="49" charset="0"/>
              </a:rPr>
              <a:t> </a:t>
            </a:r>
            <a:r>
              <a:rPr lang="en-US" altLang="en-US" dirty="0"/>
              <a:t>program</a:t>
            </a:r>
          </a:p>
          <a:p>
            <a:r>
              <a:rPr lang="en-US" altLang="en-US" dirty="0"/>
              <a:t>Kernel initializes, starts several processes including </a:t>
            </a:r>
            <a:r>
              <a:rPr lang="en-US" altLang="en-US" b="1" dirty="0">
                <a:solidFill>
                  <a:srgbClr val="006699"/>
                </a:solidFill>
                <a:latin typeface="+mj-lt"/>
              </a:rPr>
              <a:t>idle</a:t>
            </a:r>
            <a:r>
              <a:rPr lang="en-US" altLang="en-US" dirty="0"/>
              <a:t>, </a:t>
            </a:r>
            <a:r>
              <a:rPr lang="en-US" altLang="en-US" b="1" dirty="0">
                <a:solidFill>
                  <a:srgbClr val="006699"/>
                </a:solidFill>
                <a:latin typeface="+mj-lt"/>
              </a:rPr>
              <a:t>system</a:t>
            </a:r>
            <a:r>
              <a:rPr lang="en-US" altLang="en-US" b="1" dirty="0">
                <a:solidFill>
                  <a:srgbClr val="3366FF"/>
                </a:solidFill>
              </a:rPr>
              <a:t> </a:t>
            </a:r>
            <a:r>
              <a:rPr lang="en-US" altLang="en-US" b="1" dirty="0">
                <a:solidFill>
                  <a:srgbClr val="006699"/>
                </a:solidFill>
                <a:latin typeface="+mj-lt"/>
              </a:rPr>
              <a:t>process</a:t>
            </a:r>
            <a:r>
              <a:rPr lang="en-US" altLang="en-US" dirty="0"/>
              <a:t>, </a:t>
            </a:r>
            <a:r>
              <a:rPr lang="en-US" altLang="en-US" b="1" dirty="0">
                <a:solidFill>
                  <a:srgbClr val="006699"/>
                </a:solidFill>
                <a:latin typeface="+mj-lt"/>
              </a:rPr>
              <a:t>secure system process</a:t>
            </a:r>
            <a:r>
              <a:rPr lang="en-US" altLang="en-US" dirty="0"/>
              <a:t> and </a:t>
            </a:r>
            <a:r>
              <a:rPr lang="en-US" altLang="en-US" b="1" dirty="0">
                <a:solidFill>
                  <a:srgbClr val="006699"/>
                </a:solidFill>
                <a:latin typeface="+mj-lt"/>
              </a:rPr>
              <a:t>session manager subsystem</a:t>
            </a:r>
            <a:r>
              <a:rPr lang="en-US" altLang="en-US" b="1" dirty="0">
                <a:solidFill>
                  <a:srgbClr val="3366FF"/>
                </a:solidFill>
              </a:rPr>
              <a:t> </a:t>
            </a:r>
            <a:r>
              <a:rPr lang="en-US" altLang="en-US" dirty="0"/>
              <a:t>(</a:t>
            </a:r>
            <a:r>
              <a:rPr lang="en-US" altLang="en-US" b="1" dirty="0">
                <a:solidFill>
                  <a:srgbClr val="006699"/>
                </a:solidFill>
                <a:latin typeface="+mj-lt"/>
              </a:rPr>
              <a:t>SMSS</a:t>
            </a:r>
            <a:r>
              <a:rPr lang="en-US" altLang="en-US" dirty="0"/>
              <a:t>)</a:t>
            </a:r>
          </a:p>
          <a:p>
            <a:endParaRPr lang="en-US"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5" name="Rectangle 2">
            <a:extLst>
              <a:ext uri="{FF2B5EF4-FFF2-40B4-BE49-F238E27FC236}">
                <a16:creationId xmlns:a16="http://schemas.microsoft.com/office/drawing/2014/main" id="{887744CD-AF3D-4A7D-9A78-3BF0915F0629}"/>
              </a:ext>
            </a:extLst>
          </p:cNvPr>
          <p:cNvSpPr>
            <a:spLocks noGrp="1" noChangeArrowheads="1"/>
          </p:cNvSpPr>
          <p:nvPr>
            <p:ph type="title"/>
          </p:nvPr>
        </p:nvSpPr>
        <p:spPr>
          <a:xfrm>
            <a:off x="992188" y="255232"/>
            <a:ext cx="7694612" cy="576263"/>
          </a:xfrm>
        </p:spPr>
        <p:txBody>
          <a:bodyPr/>
          <a:lstStyle/>
          <a:p>
            <a:pPr eaLnBrk="1" hangingPunct="1"/>
            <a:r>
              <a:rPr lang="en-US" altLang="en-US" dirty="0"/>
              <a:t>Environmental Subsystems</a:t>
            </a:r>
          </a:p>
        </p:txBody>
      </p:sp>
      <p:sp>
        <p:nvSpPr>
          <p:cNvPr id="72706" name="Rectangle 3">
            <a:extLst>
              <a:ext uri="{FF2B5EF4-FFF2-40B4-BE49-F238E27FC236}">
                <a16:creationId xmlns:a16="http://schemas.microsoft.com/office/drawing/2014/main" id="{F92DDCCB-CBE6-43F6-B3C8-4DBBE4B8DAA3}"/>
              </a:ext>
            </a:extLst>
          </p:cNvPr>
          <p:cNvSpPr>
            <a:spLocks noGrp="1" noChangeArrowheads="1"/>
          </p:cNvSpPr>
          <p:nvPr>
            <p:ph type="body" idx="1"/>
          </p:nvPr>
        </p:nvSpPr>
        <p:spPr>
          <a:xfrm>
            <a:off x="843774" y="1252150"/>
            <a:ext cx="7694612" cy="4530725"/>
          </a:xfrm>
        </p:spPr>
        <p:txBody>
          <a:bodyPr/>
          <a:lstStyle/>
          <a:p>
            <a:r>
              <a:rPr lang="en-US" altLang="en-US" dirty="0"/>
              <a:t>User-mode processes layered over the native Windows 7 executive services to enable 7 to run programs developed for other operating system.</a:t>
            </a:r>
          </a:p>
          <a:p>
            <a:r>
              <a:rPr lang="en-US" altLang="en-US" dirty="0"/>
              <a:t>Windows 7 uses the Win32 subsystem as the main operating environment; Win32 is used to start all processes.</a:t>
            </a:r>
          </a:p>
          <a:p>
            <a:pPr lvl="1"/>
            <a:r>
              <a:rPr lang="en-US" altLang="en-US" dirty="0"/>
              <a:t>It also provides all the keyboard, mouse and graphical display capabilities.</a:t>
            </a:r>
          </a:p>
          <a:p>
            <a:r>
              <a:rPr lang="en-US" altLang="en-US" dirty="0"/>
              <a:t>MS-DOS environment is provided by a Win32 application called the </a:t>
            </a:r>
            <a:r>
              <a:rPr lang="en-US" altLang="en-US" i="1" dirty="0"/>
              <a:t>virtual dos machine</a:t>
            </a:r>
            <a:r>
              <a:rPr lang="en-US" altLang="en-US" dirty="0"/>
              <a:t> (VDM), a user-mode process that is paged and dispatched like any other Windows 7 thread.</a:t>
            </a: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3" name="Rectangle 2">
            <a:extLst>
              <a:ext uri="{FF2B5EF4-FFF2-40B4-BE49-F238E27FC236}">
                <a16:creationId xmlns:a16="http://schemas.microsoft.com/office/drawing/2014/main" id="{3825D1C3-6905-445C-B701-B1E8350E3F9E}"/>
              </a:ext>
            </a:extLst>
          </p:cNvPr>
          <p:cNvSpPr>
            <a:spLocks noGrp="1" noChangeArrowheads="1"/>
          </p:cNvSpPr>
          <p:nvPr>
            <p:ph type="title"/>
          </p:nvPr>
        </p:nvSpPr>
        <p:spPr>
          <a:xfrm>
            <a:off x="1051153" y="250860"/>
            <a:ext cx="7664450" cy="576262"/>
          </a:xfrm>
        </p:spPr>
        <p:txBody>
          <a:bodyPr/>
          <a:lstStyle/>
          <a:p>
            <a:pPr eaLnBrk="1" hangingPunct="1"/>
            <a:r>
              <a:rPr lang="en-US" altLang="en-US" dirty="0"/>
              <a:t>Environmental Subsystems (Cont.)</a:t>
            </a:r>
          </a:p>
        </p:txBody>
      </p:sp>
      <p:sp>
        <p:nvSpPr>
          <p:cNvPr id="74754" name="Rectangle 3">
            <a:extLst>
              <a:ext uri="{FF2B5EF4-FFF2-40B4-BE49-F238E27FC236}">
                <a16:creationId xmlns:a16="http://schemas.microsoft.com/office/drawing/2014/main" id="{64A56ECF-A1E9-46D2-839D-33CD199640FE}"/>
              </a:ext>
            </a:extLst>
          </p:cNvPr>
          <p:cNvSpPr>
            <a:spLocks noGrp="1" noChangeArrowheads="1"/>
          </p:cNvSpPr>
          <p:nvPr>
            <p:ph type="body" idx="1"/>
          </p:nvPr>
        </p:nvSpPr>
        <p:spPr>
          <a:xfrm>
            <a:off x="845326" y="1251762"/>
            <a:ext cx="7664450" cy="4114800"/>
          </a:xfrm>
        </p:spPr>
        <p:txBody>
          <a:bodyPr/>
          <a:lstStyle/>
          <a:p>
            <a:r>
              <a:rPr lang="en-US" altLang="en-US" dirty="0"/>
              <a:t>16-Bit Windows Environment:</a:t>
            </a:r>
          </a:p>
          <a:p>
            <a:pPr lvl="1"/>
            <a:r>
              <a:rPr lang="en-US" altLang="en-US" dirty="0"/>
              <a:t>Provided by a VDM that incorporates </a:t>
            </a:r>
            <a:r>
              <a:rPr lang="en-US" altLang="en-US" i="1" dirty="0"/>
              <a:t>Windows on Windows</a:t>
            </a:r>
            <a:endParaRPr lang="en-US" altLang="en-US" dirty="0"/>
          </a:p>
          <a:p>
            <a:pPr lvl="1"/>
            <a:r>
              <a:rPr lang="en-US" altLang="en-US" dirty="0"/>
              <a:t>Provides the Windows 3.1 kernel routines and sub routines for window manager and GDI functions</a:t>
            </a:r>
          </a:p>
          <a:p>
            <a:r>
              <a:rPr lang="en-US" altLang="en-US" dirty="0"/>
              <a:t>The POSIX subsystem is designed to run POSIX applications following the POSIX.1 standard which is based on the UNIX model.</a:t>
            </a: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1" name="Rectangle 2">
            <a:extLst>
              <a:ext uri="{FF2B5EF4-FFF2-40B4-BE49-F238E27FC236}">
                <a16:creationId xmlns:a16="http://schemas.microsoft.com/office/drawing/2014/main" id="{C353038D-C834-43F9-8C7D-4B82C293CDAE}"/>
              </a:ext>
            </a:extLst>
          </p:cNvPr>
          <p:cNvSpPr>
            <a:spLocks noGrp="1" noChangeArrowheads="1"/>
          </p:cNvSpPr>
          <p:nvPr>
            <p:ph type="title"/>
          </p:nvPr>
        </p:nvSpPr>
        <p:spPr>
          <a:xfrm>
            <a:off x="970613" y="242112"/>
            <a:ext cx="7829550" cy="576262"/>
          </a:xfrm>
        </p:spPr>
        <p:txBody>
          <a:bodyPr/>
          <a:lstStyle/>
          <a:p>
            <a:pPr eaLnBrk="1" hangingPunct="1"/>
            <a:r>
              <a:rPr lang="en-US" altLang="en-US" dirty="0"/>
              <a:t>Environmental Subsystems (Cont.)</a:t>
            </a:r>
          </a:p>
        </p:txBody>
      </p:sp>
      <p:sp>
        <p:nvSpPr>
          <p:cNvPr id="76802" name="Rectangle 3">
            <a:extLst>
              <a:ext uri="{FF2B5EF4-FFF2-40B4-BE49-F238E27FC236}">
                <a16:creationId xmlns:a16="http://schemas.microsoft.com/office/drawing/2014/main" id="{1904BCE7-0956-4966-9275-9304E2E66B35}"/>
              </a:ext>
            </a:extLst>
          </p:cNvPr>
          <p:cNvSpPr>
            <a:spLocks noGrp="1" noChangeArrowheads="1"/>
          </p:cNvSpPr>
          <p:nvPr>
            <p:ph type="body" idx="1"/>
          </p:nvPr>
        </p:nvSpPr>
        <p:spPr>
          <a:xfrm>
            <a:off x="847143" y="1254513"/>
            <a:ext cx="7671706" cy="4903788"/>
          </a:xfrm>
        </p:spPr>
        <p:txBody>
          <a:bodyPr/>
          <a:lstStyle/>
          <a:p>
            <a:r>
              <a:rPr lang="en-US" altLang="en-US" dirty="0"/>
              <a:t>OS/2 subsystems runs OS/2 applications</a:t>
            </a:r>
          </a:p>
          <a:p>
            <a:r>
              <a:rPr lang="en-US" altLang="en-US" dirty="0"/>
              <a:t>Logon and Security Subsystems authenticates users logging on to Windows 7 systems</a:t>
            </a:r>
          </a:p>
          <a:p>
            <a:pPr lvl="1"/>
            <a:r>
              <a:rPr lang="en-US" altLang="en-US" dirty="0"/>
              <a:t>Users are required to have account names and passwords.</a:t>
            </a:r>
          </a:p>
          <a:p>
            <a:pPr lvl="1"/>
            <a:r>
              <a:rPr lang="en-US" altLang="en-US" dirty="0"/>
              <a:t>The authentication package authenticates users whenever they attempt to access an object in the system.</a:t>
            </a:r>
          </a:p>
          <a:p>
            <a:pPr lvl="1"/>
            <a:r>
              <a:rPr lang="en-US" altLang="en-US" dirty="0"/>
              <a:t>Windows 7 uses Kerberos as the default authentication package</a:t>
            </a:r>
          </a:p>
          <a:p>
            <a:pPr>
              <a:buFont typeface="Monotype Sorts" pitchFamily="-84" charset="2"/>
              <a:buNone/>
            </a:pPr>
            <a:endParaRPr lang="en-US" altLang="en-US" dirty="0"/>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a16="http://schemas.microsoft.com/office/drawing/2014/main" id="{30412FD1-1B3C-4D34-AED4-64D33D5A0707}"/>
              </a:ext>
            </a:extLst>
          </p:cNvPr>
          <p:cNvSpPr>
            <a:spLocks noGrp="1" noChangeArrowheads="1"/>
          </p:cNvSpPr>
          <p:nvPr>
            <p:ph type="title"/>
          </p:nvPr>
        </p:nvSpPr>
        <p:spPr>
          <a:xfrm>
            <a:off x="447869" y="245904"/>
            <a:ext cx="8229600" cy="576263"/>
          </a:xfrm>
        </p:spPr>
        <p:txBody>
          <a:bodyPr/>
          <a:lstStyle/>
          <a:p>
            <a:pPr eaLnBrk="1" hangingPunct="1"/>
            <a:r>
              <a:rPr lang="en-US" altLang="en-US" dirty="0"/>
              <a:t>File System</a:t>
            </a:r>
          </a:p>
        </p:txBody>
      </p:sp>
      <p:sp>
        <p:nvSpPr>
          <p:cNvPr id="78850" name="Rectangle 3">
            <a:extLst>
              <a:ext uri="{FF2B5EF4-FFF2-40B4-BE49-F238E27FC236}">
                <a16:creationId xmlns:a16="http://schemas.microsoft.com/office/drawing/2014/main" id="{85F9C49E-ED7E-4D83-92E8-F4F0E1B77C60}"/>
              </a:ext>
            </a:extLst>
          </p:cNvPr>
          <p:cNvSpPr>
            <a:spLocks noGrp="1" noChangeArrowheads="1"/>
          </p:cNvSpPr>
          <p:nvPr>
            <p:ph type="body" idx="1"/>
          </p:nvPr>
        </p:nvSpPr>
        <p:spPr>
          <a:xfrm>
            <a:off x="843351" y="1254972"/>
            <a:ext cx="7675497" cy="4891088"/>
          </a:xfrm>
        </p:spPr>
        <p:txBody>
          <a:bodyPr/>
          <a:lstStyle/>
          <a:p>
            <a:r>
              <a:rPr lang="en-US" altLang="en-US" dirty="0"/>
              <a:t>The fundamental structure of the Windows 10 file system (NTFS) is a </a:t>
            </a:r>
            <a:r>
              <a:rPr lang="en-US" altLang="en-US" i="1" dirty="0"/>
              <a:t>volume</a:t>
            </a:r>
            <a:endParaRPr lang="en-US" altLang="en-US" dirty="0"/>
          </a:p>
          <a:p>
            <a:pPr lvl="1"/>
            <a:r>
              <a:rPr lang="en-US" altLang="en-US" dirty="0"/>
              <a:t>Created by the Windows 10 disk administrator utility</a:t>
            </a:r>
          </a:p>
          <a:p>
            <a:pPr lvl="1"/>
            <a:r>
              <a:rPr lang="en-US" altLang="en-US" dirty="0"/>
              <a:t>Based on a logical disk partition</a:t>
            </a:r>
          </a:p>
          <a:p>
            <a:pPr lvl="1"/>
            <a:r>
              <a:rPr lang="en-US" altLang="en-US" dirty="0"/>
              <a:t>May occupy a portions of a disk, an entire disk, or span  across several disks</a:t>
            </a:r>
          </a:p>
          <a:p>
            <a:r>
              <a:rPr lang="en-US" altLang="en-US" dirty="0"/>
              <a:t>All </a:t>
            </a:r>
            <a:r>
              <a:rPr lang="en-US" altLang="en-US" i="1" dirty="0"/>
              <a:t>metadata</a:t>
            </a:r>
            <a:r>
              <a:rPr lang="en-US" altLang="en-US" dirty="0"/>
              <a:t>, such as information about the volume, is stored in a regular file</a:t>
            </a:r>
          </a:p>
          <a:p>
            <a:r>
              <a:rPr lang="en-US" altLang="en-US" dirty="0"/>
              <a:t>NTFS uses </a:t>
            </a:r>
            <a:r>
              <a:rPr lang="en-US" altLang="en-US" b="1" dirty="0">
                <a:solidFill>
                  <a:srgbClr val="006699"/>
                </a:solidFill>
                <a:latin typeface="+mj-lt"/>
              </a:rPr>
              <a:t>clusters</a:t>
            </a:r>
            <a:r>
              <a:rPr lang="en-US" altLang="en-US" dirty="0"/>
              <a:t> as the underlying unit of disk allocation</a:t>
            </a:r>
          </a:p>
          <a:p>
            <a:pPr lvl="1"/>
            <a:r>
              <a:rPr lang="en-US" altLang="en-US" dirty="0"/>
              <a:t>A cluster is a number of disk sectors that is a power of two</a:t>
            </a:r>
          </a:p>
          <a:p>
            <a:pPr lvl="1"/>
            <a:r>
              <a:rPr lang="en-US" altLang="en-US" dirty="0"/>
              <a:t>Because the cluster size is smaller than for the 16-bit FAT file system, the amount of internal fragmentation is reduced</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a:extLst>
              <a:ext uri="{FF2B5EF4-FFF2-40B4-BE49-F238E27FC236}">
                <a16:creationId xmlns:a16="http://schemas.microsoft.com/office/drawing/2014/main" id="{176E2F70-2813-4BDF-8FAE-20B965398E42}"/>
              </a:ext>
            </a:extLst>
          </p:cNvPr>
          <p:cNvSpPr>
            <a:spLocks noGrp="1" noChangeArrowheads="1"/>
          </p:cNvSpPr>
          <p:nvPr>
            <p:ph type="title"/>
          </p:nvPr>
        </p:nvSpPr>
        <p:spPr>
          <a:xfrm>
            <a:off x="816718" y="241527"/>
            <a:ext cx="7918450" cy="576262"/>
          </a:xfrm>
        </p:spPr>
        <p:txBody>
          <a:bodyPr/>
          <a:lstStyle/>
          <a:p>
            <a:pPr eaLnBrk="1" hangingPunct="1"/>
            <a:r>
              <a:rPr lang="en-US" altLang="en-US" dirty="0"/>
              <a:t>File System — Internal Layout</a:t>
            </a:r>
          </a:p>
        </p:txBody>
      </p:sp>
      <p:sp>
        <p:nvSpPr>
          <p:cNvPr id="80898" name="Rectangle 3">
            <a:extLst>
              <a:ext uri="{FF2B5EF4-FFF2-40B4-BE49-F238E27FC236}">
                <a16:creationId xmlns:a16="http://schemas.microsoft.com/office/drawing/2014/main" id="{AC7DF126-6CA4-4C8A-BEC5-5387D6A6C65F}"/>
              </a:ext>
            </a:extLst>
          </p:cNvPr>
          <p:cNvSpPr>
            <a:spLocks noGrp="1" noChangeArrowheads="1"/>
          </p:cNvSpPr>
          <p:nvPr>
            <p:ph type="body" idx="1"/>
          </p:nvPr>
        </p:nvSpPr>
        <p:spPr>
          <a:xfrm>
            <a:off x="843351" y="1246805"/>
            <a:ext cx="7731482" cy="4773613"/>
          </a:xfrm>
        </p:spPr>
        <p:txBody>
          <a:bodyPr/>
          <a:lstStyle/>
          <a:p>
            <a:r>
              <a:rPr lang="en-US" altLang="en-US" dirty="0"/>
              <a:t>NTFS uses logical cluster numbers (LCNs) as disk addresses</a:t>
            </a:r>
            <a:endParaRPr lang="en-US" altLang="en-US" sz="1200" dirty="0"/>
          </a:p>
          <a:p>
            <a:r>
              <a:rPr lang="en-US" altLang="en-US" dirty="0"/>
              <a:t>A file in NTFS is not a simple byte stream, as in MS-DOS or UNIX, rather, it is a structured object consisting of attributes</a:t>
            </a:r>
            <a:endParaRPr lang="en-US" altLang="en-US" sz="1200" dirty="0"/>
          </a:p>
          <a:p>
            <a:r>
              <a:rPr lang="en-US" altLang="en-US" dirty="0"/>
              <a:t>Every file in NTFS is described by one or more records in an array stored in a special file called the Master File Table (MFT)</a:t>
            </a:r>
          </a:p>
          <a:p>
            <a:r>
              <a:rPr lang="en-US" altLang="en-US" dirty="0"/>
              <a:t>Each file on an NTFS volume has a unique ID called a file reference</a:t>
            </a:r>
          </a:p>
          <a:p>
            <a:pPr lvl="1"/>
            <a:r>
              <a:rPr lang="en-US" altLang="en-US" dirty="0"/>
              <a:t>64-bit quantity that consists of a 48-bit file number and a 16-bit sequence number</a:t>
            </a:r>
          </a:p>
          <a:p>
            <a:pPr lvl="1"/>
            <a:r>
              <a:rPr lang="en-US" altLang="en-US" dirty="0"/>
              <a:t>Can be used to perform internal consistency checks</a:t>
            </a:r>
            <a:endParaRPr lang="en-US" altLang="en-US" sz="1200" dirty="0"/>
          </a:p>
          <a:p>
            <a:r>
              <a:rPr lang="en-US" altLang="en-US" dirty="0"/>
              <a:t>The NTFS name space is organized by a hierarchy of directories; the index root contains the top level of the B+ tree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a:extLst>
              <a:ext uri="{FF2B5EF4-FFF2-40B4-BE49-F238E27FC236}">
                <a16:creationId xmlns:a16="http://schemas.microsoft.com/office/drawing/2014/main" id="{41A562F4-D89E-4EBB-8C43-30C62110ADC2}"/>
              </a:ext>
            </a:extLst>
          </p:cNvPr>
          <p:cNvSpPr>
            <a:spLocks noGrp="1" noChangeArrowheads="1"/>
          </p:cNvSpPr>
          <p:nvPr>
            <p:ph type="title"/>
          </p:nvPr>
        </p:nvSpPr>
        <p:spPr>
          <a:xfrm>
            <a:off x="842151" y="241530"/>
            <a:ext cx="7850188" cy="576262"/>
          </a:xfrm>
        </p:spPr>
        <p:txBody>
          <a:bodyPr/>
          <a:lstStyle/>
          <a:p>
            <a:pPr eaLnBrk="1" hangingPunct="1"/>
            <a:r>
              <a:rPr lang="en-US" altLang="en-US" dirty="0"/>
              <a:t>File System — Recovery</a:t>
            </a:r>
          </a:p>
        </p:txBody>
      </p:sp>
      <p:sp>
        <p:nvSpPr>
          <p:cNvPr id="82946" name="Rectangle 3">
            <a:extLst>
              <a:ext uri="{FF2B5EF4-FFF2-40B4-BE49-F238E27FC236}">
                <a16:creationId xmlns:a16="http://schemas.microsoft.com/office/drawing/2014/main" id="{D7CD2D05-F5AE-45AD-AF59-75228D0417B3}"/>
              </a:ext>
            </a:extLst>
          </p:cNvPr>
          <p:cNvSpPr>
            <a:spLocks noGrp="1" noChangeArrowheads="1"/>
          </p:cNvSpPr>
          <p:nvPr>
            <p:ph type="body" idx="1"/>
          </p:nvPr>
        </p:nvSpPr>
        <p:spPr>
          <a:xfrm>
            <a:off x="843351" y="1251180"/>
            <a:ext cx="7647506" cy="4957762"/>
          </a:xfrm>
        </p:spPr>
        <p:txBody>
          <a:bodyPr/>
          <a:lstStyle/>
          <a:p>
            <a:r>
              <a:rPr lang="en-US" altLang="en-US" dirty="0"/>
              <a:t>All file system data structure updates are performed inside transactions that are logged</a:t>
            </a:r>
          </a:p>
          <a:p>
            <a:pPr lvl="1"/>
            <a:r>
              <a:rPr lang="en-US" altLang="en-US" dirty="0"/>
              <a:t>Before a data structure is altered, the transaction writes a log record that contains redo and undo information</a:t>
            </a:r>
          </a:p>
          <a:p>
            <a:pPr lvl="1"/>
            <a:r>
              <a:rPr lang="en-US" altLang="en-US" dirty="0"/>
              <a:t>After the data structure has been changed, a commit record is written to the log to signify that the transaction succeeded</a:t>
            </a:r>
          </a:p>
          <a:p>
            <a:pPr lvl="1"/>
            <a:r>
              <a:rPr lang="en-US" altLang="en-US" dirty="0"/>
              <a:t>After a crash, the file system data structures can be restored to a consistent state by processing the log records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a:extLst>
              <a:ext uri="{FF2B5EF4-FFF2-40B4-BE49-F238E27FC236}">
                <a16:creationId xmlns:a16="http://schemas.microsoft.com/office/drawing/2014/main" id="{911CBC75-81F7-4517-95B9-A6EB3270C1E0}"/>
              </a:ext>
            </a:extLst>
          </p:cNvPr>
          <p:cNvSpPr>
            <a:spLocks noGrp="1" noChangeArrowheads="1"/>
          </p:cNvSpPr>
          <p:nvPr>
            <p:ph type="title"/>
          </p:nvPr>
        </p:nvSpPr>
        <p:spPr>
          <a:xfrm>
            <a:off x="373223" y="246486"/>
            <a:ext cx="8229600" cy="576263"/>
          </a:xfrm>
        </p:spPr>
        <p:txBody>
          <a:bodyPr/>
          <a:lstStyle/>
          <a:p>
            <a:pPr eaLnBrk="1" hangingPunct="1"/>
            <a:r>
              <a:rPr lang="en-US" altLang="en-US" dirty="0"/>
              <a:t>History</a:t>
            </a:r>
          </a:p>
        </p:txBody>
      </p:sp>
      <p:sp>
        <p:nvSpPr>
          <p:cNvPr id="11266" name="Rectangle 3">
            <a:extLst>
              <a:ext uri="{FF2B5EF4-FFF2-40B4-BE49-F238E27FC236}">
                <a16:creationId xmlns:a16="http://schemas.microsoft.com/office/drawing/2014/main" id="{B6AC184B-AA9A-47D5-901F-3325868CC414}"/>
              </a:ext>
            </a:extLst>
          </p:cNvPr>
          <p:cNvSpPr>
            <a:spLocks noGrp="1" noChangeArrowheads="1"/>
          </p:cNvSpPr>
          <p:nvPr>
            <p:ph type="body" idx="1"/>
          </p:nvPr>
        </p:nvSpPr>
        <p:spPr>
          <a:xfrm>
            <a:off x="834443" y="1168171"/>
            <a:ext cx="7684406" cy="4530725"/>
          </a:xfrm>
        </p:spPr>
        <p:txBody>
          <a:bodyPr/>
          <a:lstStyle/>
          <a:p>
            <a:r>
              <a:rPr lang="en-US" altLang="en-US" dirty="0"/>
              <a:t>In 1988, Microsoft decided to develop a “new technology” (NT) portable operating system that supported both the OS/2 and POSIX APIs</a:t>
            </a:r>
          </a:p>
          <a:p>
            <a:r>
              <a:rPr lang="en-US" altLang="en-US" dirty="0"/>
              <a:t>Originally, NT was supposed to use the OS/2 API as its native environment but during development NT was changed to use the Win32 API, reflecting the popularity of Windows 3.0.</a:t>
            </a:r>
          </a:p>
          <a:p>
            <a:r>
              <a:rPr lang="en-US" altLang="en-US" dirty="0"/>
              <a:t>Many versions of Windows along the way, XP, Vista, 7, 8, and now 10</a:t>
            </a:r>
          </a:p>
          <a:p>
            <a:r>
              <a:rPr lang="en-US" altLang="en-US" dirty="0"/>
              <a:t>Many older versions still in use, less secure, some unpatched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a:extLst>
              <a:ext uri="{FF2B5EF4-FFF2-40B4-BE49-F238E27FC236}">
                <a16:creationId xmlns:a16="http://schemas.microsoft.com/office/drawing/2014/main" id="{C28FA457-015D-4F2D-A216-1A76D0739016}"/>
              </a:ext>
            </a:extLst>
          </p:cNvPr>
          <p:cNvSpPr>
            <a:spLocks noGrp="1" noChangeArrowheads="1"/>
          </p:cNvSpPr>
          <p:nvPr>
            <p:ph type="title"/>
          </p:nvPr>
        </p:nvSpPr>
        <p:spPr>
          <a:xfrm>
            <a:off x="1102013" y="241530"/>
            <a:ext cx="7791450" cy="576262"/>
          </a:xfrm>
        </p:spPr>
        <p:txBody>
          <a:bodyPr/>
          <a:lstStyle/>
          <a:p>
            <a:pPr eaLnBrk="1" hangingPunct="1"/>
            <a:r>
              <a:rPr lang="en-US" altLang="en-US" dirty="0"/>
              <a:t>File System — Recovery (Cont.)</a:t>
            </a:r>
          </a:p>
        </p:txBody>
      </p:sp>
      <p:sp>
        <p:nvSpPr>
          <p:cNvPr id="84994" name="Rectangle 3">
            <a:extLst>
              <a:ext uri="{FF2B5EF4-FFF2-40B4-BE49-F238E27FC236}">
                <a16:creationId xmlns:a16="http://schemas.microsoft.com/office/drawing/2014/main" id="{2B66B83C-98DE-48B2-B8D9-BC4AEBDF9A48}"/>
              </a:ext>
            </a:extLst>
          </p:cNvPr>
          <p:cNvSpPr>
            <a:spLocks noGrp="1" noChangeArrowheads="1"/>
          </p:cNvSpPr>
          <p:nvPr>
            <p:ph type="body" idx="1"/>
          </p:nvPr>
        </p:nvSpPr>
        <p:spPr>
          <a:xfrm>
            <a:off x="847142" y="1254513"/>
            <a:ext cx="7653045" cy="4903788"/>
          </a:xfrm>
        </p:spPr>
        <p:txBody>
          <a:bodyPr/>
          <a:lstStyle/>
          <a:p>
            <a:r>
              <a:rPr lang="en-US" altLang="en-US" dirty="0"/>
              <a:t>This scheme does not guarantee that all the user file data can be recovered after a crash, just that the file system data structures (the metadata files) are undamaged and reflect some consistent state prior to the crash.</a:t>
            </a:r>
          </a:p>
          <a:p>
            <a:r>
              <a:rPr lang="en-US" altLang="en-US" dirty="0"/>
              <a:t>The log is stored in the third metadata file at the beginning of the volume.</a:t>
            </a:r>
          </a:p>
          <a:p>
            <a:r>
              <a:rPr lang="en-US" altLang="en-US" dirty="0"/>
              <a:t>The logging functionality is provided by the Windows 7 </a:t>
            </a:r>
            <a:r>
              <a:rPr lang="en-US" altLang="en-US" i="1" dirty="0"/>
              <a:t>log file service.</a:t>
            </a:r>
            <a:endParaRPr lang="en-US"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ADC64F65-7DE6-4686-9F55-D899066A159E}"/>
              </a:ext>
            </a:extLst>
          </p:cNvPr>
          <p:cNvSpPr>
            <a:spLocks noGrp="1" noChangeArrowheads="1"/>
          </p:cNvSpPr>
          <p:nvPr>
            <p:ph type="title"/>
          </p:nvPr>
        </p:nvSpPr>
        <p:spPr>
          <a:xfrm>
            <a:off x="860779" y="246486"/>
            <a:ext cx="7732712" cy="576263"/>
          </a:xfrm>
        </p:spPr>
        <p:txBody>
          <a:bodyPr/>
          <a:lstStyle/>
          <a:p>
            <a:pPr eaLnBrk="1" hangingPunct="1"/>
            <a:r>
              <a:rPr lang="en-US" altLang="en-US" dirty="0"/>
              <a:t>File System — Security</a:t>
            </a:r>
          </a:p>
        </p:txBody>
      </p:sp>
      <p:sp>
        <p:nvSpPr>
          <p:cNvPr id="87042" name="Rectangle 3">
            <a:extLst>
              <a:ext uri="{FF2B5EF4-FFF2-40B4-BE49-F238E27FC236}">
                <a16:creationId xmlns:a16="http://schemas.microsoft.com/office/drawing/2014/main" id="{DA11B11D-7760-4B4F-9FF1-2AB61DB484A5}"/>
              </a:ext>
            </a:extLst>
          </p:cNvPr>
          <p:cNvSpPr>
            <a:spLocks noGrp="1" noChangeArrowheads="1"/>
          </p:cNvSpPr>
          <p:nvPr>
            <p:ph type="body" idx="1"/>
          </p:nvPr>
        </p:nvSpPr>
        <p:spPr>
          <a:xfrm>
            <a:off x="852100" y="1254972"/>
            <a:ext cx="7741391" cy="4972050"/>
          </a:xfrm>
        </p:spPr>
        <p:txBody>
          <a:bodyPr/>
          <a:lstStyle/>
          <a:p>
            <a:r>
              <a:rPr lang="en-US" altLang="en-US" dirty="0"/>
              <a:t>Security of an NTFS volume is derived from the Windows 7 object model</a:t>
            </a:r>
          </a:p>
          <a:p>
            <a:r>
              <a:rPr lang="en-US" altLang="en-US" dirty="0"/>
              <a:t>Each file object has a security descriptor attribute stored in this MFT record</a:t>
            </a:r>
          </a:p>
          <a:p>
            <a:r>
              <a:rPr lang="en-US" altLang="en-US" dirty="0"/>
              <a:t>This attribute contains the access token of the owner of the file, and an access control list that states the access privileges that are granted to each user that has access to the file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a:extLst>
              <a:ext uri="{FF2B5EF4-FFF2-40B4-BE49-F238E27FC236}">
                <a16:creationId xmlns:a16="http://schemas.microsoft.com/office/drawing/2014/main" id="{439947A7-7572-4C86-9503-CA11364E1372}"/>
              </a:ext>
            </a:extLst>
          </p:cNvPr>
          <p:cNvSpPr>
            <a:spLocks noGrp="1" noChangeArrowheads="1"/>
          </p:cNvSpPr>
          <p:nvPr>
            <p:ph type="title"/>
          </p:nvPr>
        </p:nvSpPr>
        <p:spPr>
          <a:xfrm>
            <a:off x="1007673" y="473956"/>
            <a:ext cx="7553325" cy="431800"/>
          </a:xfrm>
        </p:spPr>
        <p:txBody>
          <a:bodyPr/>
          <a:lstStyle/>
          <a:p>
            <a:pPr eaLnBrk="1" hangingPunct="1"/>
            <a:r>
              <a:rPr lang="en-US" altLang="en-US" sz="2800" dirty="0"/>
              <a:t>Volume Management</a:t>
            </a:r>
            <a:br>
              <a:rPr lang="en-US" altLang="en-US" sz="2800" dirty="0"/>
            </a:br>
            <a:r>
              <a:rPr lang="en-US" altLang="en-US" sz="2800" dirty="0"/>
              <a:t>and Fault Tolerance</a:t>
            </a:r>
          </a:p>
        </p:txBody>
      </p:sp>
      <p:sp>
        <p:nvSpPr>
          <p:cNvPr id="89090" name="Rectangle 3">
            <a:extLst>
              <a:ext uri="{FF2B5EF4-FFF2-40B4-BE49-F238E27FC236}">
                <a16:creationId xmlns:a16="http://schemas.microsoft.com/office/drawing/2014/main" id="{BB4EF12D-B0C9-4EF5-9166-2538A57F8F68}"/>
              </a:ext>
            </a:extLst>
          </p:cNvPr>
          <p:cNvSpPr>
            <a:spLocks noGrp="1" noChangeArrowheads="1"/>
          </p:cNvSpPr>
          <p:nvPr>
            <p:ph type="body" idx="1"/>
          </p:nvPr>
        </p:nvSpPr>
        <p:spPr>
          <a:xfrm>
            <a:off x="854850" y="1266508"/>
            <a:ext cx="7706147" cy="5113338"/>
          </a:xfrm>
        </p:spPr>
        <p:txBody>
          <a:bodyPr/>
          <a:lstStyle/>
          <a:p>
            <a:r>
              <a:rPr lang="en-US" altLang="en-US" dirty="0" err="1">
                <a:latin typeface="Courier"/>
              </a:rPr>
              <a:t>FtDisk</a:t>
            </a:r>
            <a:r>
              <a:rPr lang="en-US" altLang="en-US" dirty="0"/>
              <a:t>, the fault tolerant disk driver for Windows 7, provides several ways to combine multiple SCSI disk drives into one logical volume</a:t>
            </a:r>
            <a:endParaRPr lang="en-US" altLang="en-US" sz="800" dirty="0"/>
          </a:p>
          <a:p>
            <a:r>
              <a:rPr lang="en-US" altLang="en-US" dirty="0"/>
              <a:t>Logically concatenate multiple disks to form a large logical volume, a </a:t>
            </a:r>
            <a:r>
              <a:rPr lang="en-US" altLang="en-US" i="1" dirty="0"/>
              <a:t>volume set</a:t>
            </a:r>
            <a:endParaRPr lang="en-US" altLang="en-US" sz="800" dirty="0"/>
          </a:p>
          <a:p>
            <a:r>
              <a:rPr lang="en-US" altLang="en-US" dirty="0"/>
              <a:t>Interleave multiple physical partitions in round-robin fashion to form a </a:t>
            </a:r>
            <a:r>
              <a:rPr lang="en-US" altLang="en-US" i="1" dirty="0"/>
              <a:t>stripe set</a:t>
            </a:r>
            <a:r>
              <a:rPr lang="en-US" altLang="en-US" dirty="0"/>
              <a:t> (also called RAID level 0, or “disk striping”)</a:t>
            </a:r>
          </a:p>
          <a:p>
            <a:pPr lvl="1"/>
            <a:r>
              <a:rPr lang="en-US" altLang="en-US" dirty="0"/>
              <a:t>Variation: </a:t>
            </a:r>
            <a:r>
              <a:rPr lang="en-US" altLang="en-US" i="1" dirty="0"/>
              <a:t>stripe set with parity,</a:t>
            </a:r>
            <a:r>
              <a:rPr lang="en-US" altLang="en-US" dirty="0"/>
              <a:t> or RAID level 5</a:t>
            </a:r>
            <a:endParaRPr lang="en-US" altLang="en-US" sz="800" dirty="0"/>
          </a:p>
          <a:p>
            <a:r>
              <a:rPr lang="en-US" altLang="en-US" dirty="0"/>
              <a:t>Disk mirroring, or RAID level 1, is a robust scheme that uses a </a:t>
            </a:r>
            <a:r>
              <a:rPr lang="en-US" altLang="en-US" i="1" dirty="0"/>
              <a:t>mirror set</a:t>
            </a:r>
            <a:r>
              <a:rPr lang="en-US" altLang="en-US" dirty="0"/>
              <a:t> — two equally sized partitions on tow disks with identical data contents</a:t>
            </a:r>
            <a:endParaRPr lang="en-US" altLang="en-US" sz="800" dirty="0"/>
          </a:p>
          <a:p>
            <a:r>
              <a:rPr lang="en-US" altLang="en-US" dirty="0"/>
              <a:t>To deal with disk sectors that go bad, </a:t>
            </a:r>
            <a:r>
              <a:rPr lang="en-US" altLang="en-US" dirty="0" err="1">
                <a:latin typeface="Courier"/>
              </a:rPr>
              <a:t>FtDisk</a:t>
            </a:r>
            <a:r>
              <a:rPr lang="en-US" altLang="en-US" dirty="0"/>
              <a:t>, uses a hardware technique called </a:t>
            </a:r>
            <a:r>
              <a:rPr lang="en-US" altLang="en-US" i="1" dirty="0"/>
              <a:t>sector sparing</a:t>
            </a:r>
            <a:r>
              <a:rPr lang="en-US" altLang="en-US" dirty="0"/>
              <a:t> and NTFS uses a software technique called </a:t>
            </a:r>
            <a:r>
              <a:rPr lang="en-US" altLang="en-US" i="1" dirty="0"/>
              <a:t>cluster remapping</a:t>
            </a:r>
            <a:endParaRPr lang="en-US"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1137" name="Rectangle 1026">
            <a:extLst>
              <a:ext uri="{FF2B5EF4-FFF2-40B4-BE49-F238E27FC236}">
                <a16:creationId xmlns:a16="http://schemas.microsoft.com/office/drawing/2014/main" id="{329C6B7B-D95E-4D9B-B50C-4D5367C903D8}"/>
              </a:ext>
            </a:extLst>
          </p:cNvPr>
          <p:cNvSpPr>
            <a:spLocks noGrp="1" noChangeArrowheads="1"/>
          </p:cNvSpPr>
          <p:nvPr>
            <p:ph type="title"/>
          </p:nvPr>
        </p:nvSpPr>
        <p:spPr>
          <a:xfrm>
            <a:off x="857184" y="241530"/>
            <a:ext cx="7840663" cy="576262"/>
          </a:xfrm>
        </p:spPr>
        <p:txBody>
          <a:bodyPr/>
          <a:lstStyle/>
          <a:p>
            <a:pPr eaLnBrk="1" hangingPunct="1"/>
            <a:r>
              <a:rPr lang="en-US" altLang="en-US" dirty="0"/>
              <a:t>Volume Set On Two Drives</a:t>
            </a:r>
          </a:p>
        </p:txBody>
      </p:sp>
      <p:pic>
        <p:nvPicPr>
          <p:cNvPr id="91138" name="Picture 2">
            <a:extLst>
              <a:ext uri="{FF2B5EF4-FFF2-40B4-BE49-F238E27FC236}">
                <a16:creationId xmlns:a16="http://schemas.microsoft.com/office/drawing/2014/main" id="{C9CBEF4B-710B-4795-8F8D-C230884978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387475"/>
            <a:ext cx="7162800" cy="431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185" name="Rectangle 2">
            <a:extLst>
              <a:ext uri="{FF2B5EF4-FFF2-40B4-BE49-F238E27FC236}">
                <a16:creationId xmlns:a16="http://schemas.microsoft.com/office/drawing/2014/main" id="{276E3214-5E19-45D2-9A51-28E58B6C6FCD}"/>
              </a:ext>
            </a:extLst>
          </p:cNvPr>
          <p:cNvSpPr>
            <a:spLocks noGrp="1" noChangeArrowheads="1"/>
          </p:cNvSpPr>
          <p:nvPr>
            <p:ph type="title"/>
          </p:nvPr>
        </p:nvSpPr>
        <p:spPr>
          <a:xfrm>
            <a:off x="827477" y="245904"/>
            <a:ext cx="7840662" cy="576263"/>
          </a:xfrm>
        </p:spPr>
        <p:txBody>
          <a:bodyPr/>
          <a:lstStyle/>
          <a:p>
            <a:pPr eaLnBrk="1" hangingPunct="1"/>
            <a:r>
              <a:rPr lang="en-US" altLang="en-US" dirty="0"/>
              <a:t>Stripe Set on Two Drives</a:t>
            </a:r>
          </a:p>
        </p:txBody>
      </p:sp>
      <p:pic>
        <p:nvPicPr>
          <p:cNvPr id="93186" name="Picture 6">
            <a:extLst>
              <a:ext uri="{FF2B5EF4-FFF2-40B4-BE49-F238E27FC236}">
                <a16:creationId xmlns:a16="http://schemas.microsoft.com/office/drawing/2014/main" id="{F089201E-F58C-4FCF-AAC1-10E5427BB4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5025" y="1198563"/>
            <a:ext cx="5741988" cy="428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5233" name="Rectangle 1026">
            <a:extLst>
              <a:ext uri="{FF2B5EF4-FFF2-40B4-BE49-F238E27FC236}">
                <a16:creationId xmlns:a16="http://schemas.microsoft.com/office/drawing/2014/main" id="{7C72BB84-4424-4B50-9977-B974B7C0DC9F}"/>
              </a:ext>
            </a:extLst>
          </p:cNvPr>
          <p:cNvSpPr>
            <a:spLocks noGrp="1" noChangeArrowheads="1"/>
          </p:cNvSpPr>
          <p:nvPr>
            <p:ph type="title"/>
          </p:nvPr>
        </p:nvSpPr>
        <p:spPr>
          <a:xfrm>
            <a:off x="758143" y="214770"/>
            <a:ext cx="8077200" cy="609600"/>
          </a:xfrm>
        </p:spPr>
        <p:txBody>
          <a:bodyPr/>
          <a:lstStyle/>
          <a:p>
            <a:pPr eaLnBrk="1" hangingPunct="1"/>
            <a:r>
              <a:rPr lang="en-US" altLang="en-US" sz="3000" dirty="0"/>
              <a:t>Stripe Set With Parity on Three Drives</a:t>
            </a:r>
          </a:p>
        </p:txBody>
      </p:sp>
      <p:pic>
        <p:nvPicPr>
          <p:cNvPr id="95234" name="Picture 1033">
            <a:extLst>
              <a:ext uri="{FF2B5EF4-FFF2-40B4-BE49-F238E27FC236}">
                <a16:creationId xmlns:a16="http://schemas.microsoft.com/office/drawing/2014/main" id="{961C6513-21B2-4C38-99C2-70307832B7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1825" y="1184275"/>
            <a:ext cx="6042025" cy="387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7281" name="Rectangle 1026">
            <a:extLst>
              <a:ext uri="{FF2B5EF4-FFF2-40B4-BE49-F238E27FC236}">
                <a16:creationId xmlns:a16="http://schemas.microsoft.com/office/drawing/2014/main" id="{8371D526-A7A1-4E37-9E7C-26EA0A353CF3}"/>
              </a:ext>
            </a:extLst>
          </p:cNvPr>
          <p:cNvSpPr>
            <a:spLocks noGrp="1" noChangeArrowheads="1"/>
          </p:cNvSpPr>
          <p:nvPr>
            <p:ph type="title"/>
          </p:nvPr>
        </p:nvSpPr>
        <p:spPr>
          <a:xfrm>
            <a:off x="885825" y="246486"/>
            <a:ext cx="7800975" cy="576263"/>
          </a:xfrm>
        </p:spPr>
        <p:txBody>
          <a:bodyPr/>
          <a:lstStyle/>
          <a:p>
            <a:pPr eaLnBrk="1" hangingPunct="1"/>
            <a:r>
              <a:rPr lang="en-US" altLang="en-US" dirty="0"/>
              <a:t>Mirror Set on Two Drives</a:t>
            </a:r>
          </a:p>
        </p:txBody>
      </p:sp>
      <p:pic>
        <p:nvPicPr>
          <p:cNvPr id="97282" name="Picture 1030">
            <a:extLst>
              <a:ext uri="{FF2B5EF4-FFF2-40B4-BE49-F238E27FC236}">
                <a16:creationId xmlns:a16="http://schemas.microsoft.com/office/drawing/2014/main" id="{FF3E2D20-2530-4A43-80A6-AB7CED7020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4513" y="1270000"/>
            <a:ext cx="5880100" cy="391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a:extLst>
              <a:ext uri="{FF2B5EF4-FFF2-40B4-BE49-F238E27FC236}">
                <a16:creationId xmlns:a16="http://schemas.microsoft.com/office/drawing/2014/main" id="{2F96EACD-3D6B-4D2F-8F64-6CECD263A0DC}"/>
              </a:ext>
            </a:extLst>
          </p:cNvPr>
          <p:cNvSpPr>
            <a:spLocks noGrp="1" noChangeArrowheads="1"/>
          </p:cNvSpPr>
          <p:nvPr>
            <p:ph type="title"/>
          </p:nvPr>
        </p:nvSpPr>
        <p:spPr>
          <a:xfrm>
            <a:off x="1074738" y="240948"/>
            <a:ext cx="7654925" cy="576262"/>
          </a:xfrm>
        </p:spPr>
        <p:txBody>
          <a:bodyPr/>
          <a:lstStyle/>
          <a:p>
            <a:pPr eaLnBrk="1" hangingPunct="1"/>
            <a:r>
              <a:rPr lang="en-US" altLang="en-US" dirty="0"/>
              <a:t>File System — Compression</a:t>
            </a:r>
          </a:p>
        </p:txBody>
      </p:sp>
      <p:sp>
        <p:nvSpPr>
          <p:cNvPr id="99330" name="Rectangle 3">
            <a:extLst>
              <a:ext uri="{FF2B5EF4-FFF2-40B4-BE49-F238E27FC236}">
                <a16:creationId xmlns:a16="http://schemas.microsoft.com/office/drawing/2014/main" id="{3887C3D8-F91D-488D-A0EB-12E45365A3FD}"/>
              </a:ext>
            </a:extLst>
          </p:cNvPr>
          <p:cNvSpPr>
            <a:spLocks noGrp="1" noChangeArrowheads="1"/>
          </p:cNvSpPr>
          <p:nvPr>
            <p:ph type="body" idx="1"/>
          </p:nvPr>
        </p:nvSpPr>
        <p:spPr>
          <a:xfrm>
            <a:off x="819150" y="1273175"/>
            <a:ext cx="7654925" cy="4876800"/>
          </a:xfrm>
        </p:spPr>
        <p:txBody>
          <a:bodyPr/>
          <a:lstStyle/>
          <a:p>
            <a:r>
              <a:rPr lang="en-US" altLang="en-US" dirty="0"/>
              <a:t>To compress a file, NTFS divides the file’s data into </a:t>
            </a:r>
            <a:r>
              <a:rPr lang="en-US" altLang="en-US" i="1" dirty="0"/>
              <a:t>compression units</a:t>
            </a:r>
            <a:r>
              <a:rPr lang="en-US" altLang="en-US" dirty="0"/>
              <a:t>, which are blocks of 16 contiguous clusters</a:t>
            </a:r>
          </a:p>
          <a:p>
            <a:r>
              <a:rPr lang="en-US" altLang="en-US" dirty="0"/>
              <a:t>For sparse files, NTFS uses another technique to save space</a:t>
            </a:r>
          </a:p>
          <a:p>
            <a:pPr lvl="1"/>
            <a:r>
              <a:rPr lang="en-US" altLang="en-US" dirty="0"/>
              <a:t>Clusters that contain all zeros are not actually allocated or stored on disk</a:t>
            </a:r>
          </a:p>
          <a:p>
            <a:pPr lvl="1"/>
            <a:r>
              <a:rPr lang="en-US" altLang="en-US" dirty="0"/>
              <a:t>Instead, gaps are left in the sequence of virtual cluster numbers stored in the MFT entry for the file</a:t>
            </a:r>
          </a:p>
          <a:p>
            <a:pPr lvl="1"/>
            <a:r>
              <a:rPr lang="en-US" altLang="en-US" dirty="0"/>
              <a:t>When reading a file, if a gap in the virtual cluster numbers is found, NTFS just zero-fills that portion of the caller’s buffer</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1026">
            <a:extLst>
              <a:ext uri="{FF2B5EF4-FFF2-40B4-BE49-F238E27FC236}">
                <a16:creationId xmlns:a16="http://schemas.microsoft.com/office/drawing/2014/main" id="{53967131-3493-445E-9919-91B6AC8330F2}"/>
              </a:ext>
            </a:extLst>
          </p:cNvPr>
          <p:cNvSpPr>
            <a:spLocks noGrp="1" noChangeArrowheads="1"/>
          </p:cNvSpPr>
          <p:nvPr>
            <p:ph type="title"/>
          </p:nvPr>
        </p:nvSpPr>
        <p:spPr>
          <a:xfrm>
            <a:off x="916148" y="240948"/>
            <a:ext cx="7715250" cy="576262"/>
          </a:xfrm>
        </p:spPr>
        <p:txBody>
          <a:bodyPr/>
          <a:lstStyle/>
          <a:p>
            <a:pPr eaLnBrk="1" hangingPunct="1"/>
            <a:r>
              <a:rPr lang="en-US" altLang="en-US" dirty="0"/>
              <a:t>File System — Reparse Points</a:t>
            </a:r>
          </a:p>
        </p:txBody>
      </p:sp>
      <p:sp>
        <p:nvSpPr>
          <p:cNvPr id="101378" name="Rectangle 1027">
            <a:extLst>
              <a:ext uri="{FF2B5EF4-FFF2-40B4-BE49-F238E27FC236}">
                <a16:creationId xmlns:a16="http://schemas.microsoft.com/office/drawing/2014/main" id="{347BA5A4-793C-4969-BA9E-C88CCA4A468E}"/>
              </a:ext>
            </a:extLst>
          </p:cNvPr>
          <p:cNvSpPr>
            <a:spLocks noGrp="1" noChangeArrowheads="1"/>
          </p:cNvSpPr>
          <p:nvPr>
            <p:ph type="body" idx="1"/>
          </p:nvPr>
        </p:nvSpPr>
        <p:spPr>
          <a:xfrm>
            <a:off x="819150" y="1273175"/>
            <a:ext cx="6815138" cy="4876800"/>
          </a:xfrm>
        </p:spPr>
        <p:txBody>
          <a:bodyPr/>
          <a:lstStyle/>
          <a:p>
            <a:r>
              <a:rPr lang="en-US" altLang="en-US" dirty="0"/>
              <a:t>A reparse point returns an error code when accessed </a:t>
            </a:r>
          </a:p>
          <a:p>
            <a:r>
              <a:rPr lang="en-US" altLang="en-US" dirty="0"/>
              <a:t>The reparse data tells the I/O manager what to do next</a:t>
            </a:r>
          </a:p>
          <a:p>
            <a:r>
              <a:rPr lang="en-US" altLang="en-US" dirty="0"/>
              <a:t>Reparse points can be used to provide the functionality of UNIX </a:t>
            </a:r>
            <a:r>
              <a:rPr lang="en-US" altLang="en-US" i="1" dirty="0"/>
              <a:t>mounts</a:t>
            </a:r>
          </a:p>
          <a:p>
            <a:r>
              <a:rPr lang="en-US" altLang="en-US" dirty="0"/>
              <a:t>Reparse points can also be used to access files that have been moved to offline storage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a:extLst>
              <a:ext uri="{FF2B5EF4-FFF2-40B4-BE49-F238E27FC236}">
                <a16:creationId xmlns:a16="http://schemas.microsoft.com/office/drawing/2014/main" id="{CE4B3BFD-E23E-4C6D-BD37-3DFD07E5692F}"/>
              </a:ext>
            </a:extLst>
          </p:cNvPr>
          <p:cNvSpPr>
            <a:spLocks noGrp="1" noChangeArrowheads="1"/>
          </p:cNvSpPr>
          <p:nvPr>
            <p:ph type="title"/>
          </p:nvPr>
        </p:nvSpPr>
        <p:spPr>
          <a:xfrm>
            <a:off x="457200" y="245904"/>
            <a:ext cx="8229600" cy="576263"/>
          </a:xfrm>
        </p:spPr>
        <p:txBody>
          <a:bodyPr/>
          <a:lstStyle/>
          <a:p>
            <a:pPr eaLnBrk="1" hangingPunct="1"/>
            <a:r>
              <a:rPr lang="en-US" altLang="en-US" dirty="0"/>
              <a:t>Networking</a:t>
            </a:r>
          </a:p>
        </p:txBody>
      </p:sp>
      <p:sp>
        <p:nvSpPr>
          <p:cNvPr id="103426" name="Rectangle 3">
            <a:extLst>
              <a:ext uri="{FF2B5EF4-FFF2-40B4-BE49-F238E27FC236}">
                <a16:creationId xmlns:a16="http://schemas.microsoft.com/office/drawing/2014/main" id="{DCD7157D-B56D-4AB7-BDEE-13EF699B9818}"/>
              </a:ext>
            </a:extLst>
          </p:cNvPr>
          <p:cNvSpPr>
            <a:spLocks noGrp="1" noChangeArrowheads="1"/>
          </p:cNvSpPr>
          <p:nvPr>
            <p:ph type="body" idx="1"/>
          </p:nvPr>
        </p:nvSpPr>
        <p:spPr>
          <a:xfrm>
            <a:off x="819732" y="1265467"/>
            <a:ext cx="7736439" cy="4889500"/>
          </a:xfrm>
        </p:spPr>
        <p:txBody>
          <a:bodyPr/>
          <a:lstStyle/>
          <a:p>
            <a:r>
              <a:rPr lang="en-US" altLang="en-US" dirty="0"/>
              <a:t>Windows 10 supports both peer-to-peer and client/server networking; it also has facilities for network management</a:t>
            </a:r>
          </a:p>
          <a:p>
            <a:r>
              <a:rPr lang="en-US" altLang="en-US" dirty="0"/>
              <a:t>To describe networking in Windows 10, we refer to two of the internal networking interfaces:</a:t>
            </a:r>
          </a:p>
          <a:p>
            <a:pPr lvl="1"/>
            <a:r>
              <a:rPr lang="en-US" altLang="en-US" dirty="0"/>
              <a:t>NDIS (Network Device Interface Specification) — Separates network adapters from the transport protocols so that either can be changed without affecting the other</a:t>
            </a:r>
          </a:p>
          <a:p>
            <a:pPr lvl="1"/>
            <a:r>
              <a:rPr lang="en-US" altLang="en-US" dirty="0"/>
              <a:t>TDI (Transport Driver Interface) — Enables any session layer component to use any available transport mechanism</a:t>
            </a:r>
          </a:p>
          <a:p>
            <a:r>
              <a:rPr lang="en-US" altLang="en-US" dirty="0"/>
              <a:t>Windows 7 implements transport protocols as drivers that can be loaded and unloaded from the system dynamically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a:extLst>
              <a:ext uri="{FF2B5EF4-FFF2-40B4-BE49-F238E27FC236}">
                <a16:creationId xmlns:a16="http://schemas.microsoft.com/office/drawing/2014/main" id="{E570D9AE-C529-4519-8F61-6E1FD29647A4}"/>
              </a:ext>
            </a:extLst>
          </p:cNvPr>
          <p:cNvSpPr>
            <a:spLocks noGrp="1" noChangeArrowheads="1"/>
          </p:cNvSpPr>
          <p:nvPr>
            <p:ph type="title"/>
          </p:nvPr>
        </p:nvSpPr>
        <p:spPr>
          <a:xfrm>
            <a:off x="447869" y="240948"/>
            <a:ext cx="8229600" cy="576262"/>
          </a:xfrm>
        </p:spPr>
        <p:txBody>
          <a:bodyPr/>
          <a:lstStyle/>
          <a:p>
            <a:pPr eaLnBrk="1" hangingPunct="1"/>
            <a:r>
              <a:rPr lang="en-US" altLang="en-US"/>
              <a:t>Windows 10 </a:t>
            </a:r>
          </a:p>
        </p:txBody>
      </p:sp>
      <p:sp>
        <p:nvSpPr>
          <p:cNvPr id="6147" name="Rectangle 3">
            <a:extLst>
              <a:ext uri="{FF2B5EF4-FFF2-40B4-BE49-F238E27FC236}">
                <a16:creationId xmlns:a16="http://schemas.microsoft.com/office/drawing/2014/main" id="{3ADF4804-1D97-E84A-94BD-F09EBB662379}"/>
              </a:ext>
            </a:extLst>
          </p:cNvPr>
          <p:cNvSpPr>
            <a:spLocks noGrp="1" noChangeArrowheads="1"/>
          </p:cNvSpPr>
          <p:nvPr>
            <p:ph type="body" idx="1"/>
          </p:nvPr>
        </p:nvSpPr>
        <p:spPr>
          <a:xfrm>
            <a:off x="830426" y="1088652"/>
            <a:ext cx="8229601" cy="5204945"/>
          </a:xfrm>
        </p:spPr>
        <p:txBody>
          <a:bodyPr/>
          <a:lstStyle/>
          <a:p>
            <a:pPr>
              <a:lnSpc>
                <a:spcPct val="90000"/>
              </a:lnSpc>
              <a:defRPr/>
            </a:pPr>
            <a:r>
              <a:rPr lang="en-US" dirty="0">
                <a:ea typeface="ＭＳ Ｐゴシック" panose="020B0600070205080204" pitchFamily="34" charset="-128"/>
              </a:rPr>
              <a:t>32- and 64-bit preemptive multitasking operating system for Intel microprocessors</a:t>
            </a:r>
          </a:p>
          <a:p>
            <a:pPr>
              <a:lnSpc>
                <a:spcPct val="90000"/>
              </a:lnSpc>
              <a:defRPr/>
            </a:pPr>
            <a:r>
              <a:rPr lang="en-US" dirty="0">
                <a:ea typeface="ＭＳ Ｐゴシック" panose="020B0600070205080204" pitchFamily="34" charset="-128"/>
              </a:rPr>
              <a:t>Key goals for the system:</a:t>
            </a:r>
          </a:p>
          <a:p>
            <a:pPr lvl="1">
              <a:lnSpc>
                <a:spcPct val="90000"/>
              </a:lnSpc>
              <a:defRPr/>
            </a:pPr>
            <a:r>
              <a:rPr lang="en-US" sz="1700" dirty="0">
                <a:ea typeface="ＭＳ Ｐゴシック" panose="020B0600070205080204" pitchFamily="34" charset="-128"/>
              </a:rPr>
              <a:t>portability</a:t>
            </a:r>
          </a:p>
          <a:p>
            <a:pPr lvl="1">
              <a:lnSpc>
                <a:spcPct val="90000"/>
              </a:lnSpc>
              <a:defRPr/>
            </a:pPr>
            <a:r>
              <a:rPr lang="en-US" sz="1700" dirty="0">
                <a:ea typeface="ＭＳ Ｐゴシック" panose="020B0600070205080204" pitchFamily="34" charset="-128"/>
              </a:rPr>
              <a:t>security </a:t>
            </a:r>
          </a:p>
          <a:p>
            <a:pPr lvl="1">
              <a:lnSpc>
                <a:spcPct val="90000"/>
              </a:lnSpc>
              <a:defRPr/>
            </a:pPr>
            <a:r>
              <a:rPr lang="en-US" sz="1700" dirty="0">
                <a:ea typeface="ＭＳ Ｐゴシック" panose="020B0600070205080204" pitchFamily="34" charset="-128"/>
              </a:rPr>
              <a:t>POSIX compliance </a:t>
            </a:r>
          </a:p>
          <a:p>
            <a:pPr lvl="1">
              <a:lnSpc>
                <a:spcPct val="90000"/>
              </a:lnSpc>
              <a:defRPr/>
            </a:pPr>
            <a:r>
              <a:rPr lang="en-US" sz="1700" dirty="0">
                <a:ea typeface="ＭＳ Ｐゴシック" panose="020B0600070205080204" pitchFamily="34" charset="-128"/>
              </a:rPr>
              <a:t>multiprocessor support </a:t>
            </a:r>
          </a:p>
          <a:p>
            <a:pPr lvl="1">
              <a:lnSpc>
                <a:spcPct val="90000"/>
              </a:lnSpc>
              <a:defRPr/>
            </a:pPr>
            <a:r>
              <a:rPr lang="en-US" sz="1700" dirty="0">
                <a:ea typeface="ＭＳ Ｐゴシック" panose="020B0600070205080204" pitchFamily="34" charset="-128"/>
              </a:rPr>
              <a:t>extensibility </a:t>
            </a:r>
          </a:p>
          <a:p>
            <a:pPr lvl="1">
              <a:lnSpc>
                <a:spcPct val="90000"/>
              </a:lnSpc>
              <a:defRPr/>
            </a:pPr>
            <a:r>
              <a:rPr lang="en-US" sz="1700" dirty="0">
                <a:ea typeface="ＭＳ Ｐゴシック" panose="020B0600070205080204" pitchFamily="34" charset="-128"/>
              </a:rPr>
              <a:t>international support </a:t>
            </a:r>
          </a:p>
          <a:p>
            <a:pPr lvl="1">
              <a:lnSpc>
                <a:spcPct val="90000"/>
              </a:lnSpc>
              <a:defRPr/>
            </a:pPr>
            <a:r>
              <a:rPr lang="en-US" dirty="0">
                <a:ea typeface="ＭＳ Ｐゴシック" panose="020B0600070205080204" pitchFamily="34" charset="-128"/>
              </a:rPr>
              <a:t>compatibility with MS-DOS and MS-Windows applications</a:t>
            </a:r>
          </a:p>
          <a:p>
            <a:pPr>
              <a:lnSpc>
                <a:spcPct val="90000"/>
              </a:lnSpc>
              <a:defRPr/>
            </a:pPr>
            <a:r>
              <a:rPr lang="en-US" dirty="0">
                <a:ea typeface="ＭＳ Ｐゴシック" panose="020B0600070205080204" pitchFamily="34" charset="-128"/>
              </a:rPr>
              <a:t>Uses a micro-kernel architecture</a:t>
            </a:r>
          </a:p>
          <a:p>
            <a:pPr>
              <a:lnSpc>
                <a:spcPct val="90000"/>
              </a:lnSpc>
              <a:defRPr/>
            </a:pPr>
            <a:r>
              <a:rPr lang="en-US" dirty="0">
                <a:ea typeface="ＭＳ Ｐゴシック" panose="020B0600070205080204" pitchFamily="34" charset="-128"/>
              </a:rPr>
              <a:t>Several versions with different prices, for devices/laptops/desktops and servers</a:t>
            </a:r>
          </a:p>
          <a:p>
            <a:pPr>
              <a:lnSpc>
                <a:spcPct val="90000"/>
              </a:lnSpc>
              <a:defRPr/>
            </a:pPr>
            <a:r>
              <a:rPr lang="en-US" dirty="0">
                <a:ea typeface="ＭＳ Ｐゴシック" panose="020B0600070205080204" pitchFamily="34" charset="-128"/>
              </a:rPr>
              <a:t>Win 10 has an app store, Windows Desktop Bridge to run older binaries, </a:t>
            </a:r>
            <a:r>
              <a:rPr lang="en-US" b="1" dirty="0">
                <a:solidFill>
                  <a:srgbClr val="006699"/>
                </a:solidFill>
                <a:latin typeface="+mj-lt"/>
              </a:rPr>
              <a:t>Pico</a:t>
            </a:r>
            <a:r>
              <a:rPr lang="en-US" b="1" dirty="0">
                <a:solidFill>
                  <a:srgbClr val="3366FF"/>
                </a:solidFill>
              </a:rPr>
              <a:t> </a:t>
            </a:r>
            <a:r>
              <a:rPr lang="en-US" b="1" dirty="0">
                <a:solidFill>
                  <a:srgbClr val="006699"/>
                </a:solidFill>
                <a:latin typeface="+mj-lt"/>
              </a:rPr>
              <a:t>Providers</a:t>
            </a:r>
            <a:r>
              <a:rPr lang="en-US" b="1" dirty="0">
                <a:solidFill>
                  <a:srgbClr val="3366FF"/>
                </a:solidFill>
              </a:rPr>
              <a:t> </a:t>
            </a:r>
            <a:r>
              <a:rPr lang="en-US" dirty="0">
                <a:ea typeface="ＭＳ Ｐゴシック" panose="020B0600070205080204" pitchFamily="34" charset="-128"/>
              </a:rPr>
              <a:t>replacing the old multiple subsystem concept, </a:t>
            </a:r>
            <a:r>
              <a:rPr lang="en-US" b="1" dirty="0">
                <a:solidFill>
                  <a:srgbClr val="006699"/>
                </a:solidFill>
                <a:latin typeface="+mj-lt"/>
              </a:rPr>
              <a:t>Hyper-V</a:t>
            </a:r>
            <a:r>
              <a:rPr lang="en-US" dirty="0">
                <a:ea typeface="ＭＳ Ｐゴシック" panose="020B0600070205080204" pitchFamily="34" charset="-128"/>
              </a:rPr>
              <a:t> virtualization, multiuser, distributed services, remote GUI, and other advanced features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a:extLst>
              <a:ext uri="{FF2B5EF4-FFF2-40B4-BE49-F238E27FC236}">
                <a16:creationId xmlns:a16="http://schemas.microsoft.com/office/drawing/2014/main" id="{9CC8CBA1-D43A-45F5-9190-67F1E3188326}"/>
              </a:ext>
            </a:extLst>
          </p:cNvPr>
          <p:cNvSpPr>
            <a:spLocks noGrp="1" noChangeArrowheads="1"/>
          </p:cNvSpPr>
          <p:nvPr>
            <p:ph type="title"/>
          </p:nvPr>
        </p:nvSpPr>
        <p:spPr>
          <a:xfrm>
            <a:off x="1206694" y="242112"/>
            <a:ext cx="7470775" cy="576262"/>
          </a:xfrm>
        </p:spPr>
        <p:txBody>
          <a:bodyPr/>
          <a:lstStyle/>
          <a:p>
            <a:pPr eaLnBrk="1" hangingPunct="1"/>
            <a:r>
              <a:rPr lang="en-US" altLang="en-US" dirty="0"/>
              <a:t>Networking — Protocols</a:t>
            </a:r>
          </a:p>
        </p:txBody>
      </p:sp>
      <p:sp>
        <p:nvSpPr>
          <p:cNvPr id="48131" name="Rectangle 3">
            <a:extLst>
              <a:ext uri="{FF2B5EF4-FFF2-40B4-BE49-F238E27FC236}">
                <a16:creationId xmlns:a16="http://schemas.microsoft.com/office/drawing/2014/main" id="{AE214B0B-970B-D04E-8688-AC416AC61AEF}"/>
              </a:ext>
            </a:extLst>
          </p:cNvPr>
          <p:cNvSpPr>
            <a:spLocks noGrp="1" noChangeArrowheads="1"/>
          </p:cNvSpPr>
          <p:nvPr>
            <p:ph type="body" idx="1"/>
          </p:nvPr>
        </p:nvSpPr>
        <p:spPr>
          <a:xfrm>
            <a:off x="818533" y="1271853"/>
            <a:ext cx="7728308" cy="5103812"/>
          </a:xfrm>
        </p:spPr>
        <p:txBody>
          <a:bodyPr/>
          <a:lstStyle/>
          <a:p>
            <a:pPr>
              <a:defRPr/>
            </a:pPr>
            <a:r>
              <a:rPr lang="en-US" altLang="en-US" dirty="0"/>
              <a:t>The server message block (SMB) protocol is used to send I/O requests over the network.  It has four message types:</a:t>
            </a:r>
          </a:p>
          <a:p>
            <a:pPr marL="800100" lvl="1" indent="-342900">
              <a:buClr>
                <a:schemeClr val="tx1"/>
              </a:buClr>
              <a:buFont typeface="+mj-lt"/>
              <a:buAutoNum type="arabicPeriod"/>
              <a:defRPr/>
            </a:pPr>
            <a:r>
              <a:rPr lang="en-US" altLang="en-US" dirty="0">
                <a:latin typeface="Courier"/>
              </a:rPr>
              <a:t>Session control</a:t>
            </a:r>
          </a:p>
          <a:p>
            <a:pPr marL="800100" lvl="1" indent="-342900">
              <a:buClr>
                <a:schemeClr val="tx1"/>
              </a:buClr>
              <a:buFont typeface="+mj-lt"/>
              <a:buAutoNum type="arabicPeriod"/>
              <a:defRPr/>
            </a:pPr>
            <a:r>
              <a:rPr lang="en-US" altLang="en-US" dirty="0">
                <a:latin typeface="Courier"/>
              </a:rPr>
              <a:t>File </a:t>
            </a:r>
          </a:p>
          <a:p>
            <a:pPr marL="800100" lvl="1" indent="-342900">
              <a:buClr>
                <a:schemeClr val="tx1"/>
              </a:buClr>
              <a:buFont typeface="+mj-lt"/>
              <a:buAutoNum type="arabicPeriod"/>
              <a:defRPr/>
            </a:pPr>
            <a:r>
              <a:rPr lang="en-US" altLang="en-US" dirty="0">
                <a:latin typeface="Courier"/>
              </a:rPr>
              <a:t>Printer </a:t>
            </a:r>
          </a:p>
          <a:p>
            <a:pPr marL="800100" lvl="1" indent="-342900">
              <a:buClr>
                <a:schemeClr val="tx1"/>
              </a:buClr>
              <a:buFont typeface="+mj-lt"/>
              <a:buAutoNum type="arabicPeriod"/>
              <a:defRPr/>
            </a:pPr>
            <a:r>
              <a:rPr lang="en-US" altLang="en-US" dirty="0">
                <a:latin typeface="Courier"/>
              </a:rPr>
              <a:t>Message</a:t>
            </a:r>
            <a:endParaRPr lang="en-US" altLang="en-US" sz="800" dirty="0">
              <a:latin typeface="Courier"/>
            </a:endParaRPr>
          </a:p>
          <a:p>
            <a:pPr>
              <a:defRPr/>
            </a:pPr>
            <a:r>
              <a:rPr lang="en-US" altLang="en-US" dirty="0"/>
              <a:t>The network basic </a:t>
            </a:r>
            <a:r>
              <a:rPr lang="en-US" altLang="en-US" dirty="0" err="1"/>
              <a:t>Input/Output</a:t>
            </a:r>
            <a:r>
              <a:rPr lang="en-US" altLang="en-US" dirty="0"/>
              <a:t> system (NetBIOS) is a hardware abstraction interface for networks</a:t>
            </a:r>
          </a:p>
          <a:p>
            <a:pPr lvl="1">
              <a:defRPr/>
            </a:pPr>
            <a:r>
              <a:rPr lang="en-US" altLang="en-US" dirty="0"/>
              <a:t>Used to: </a:t>
            </a:r>
          </a:p>
          <a:p>
            <a:pPr lvl="2">
              <a:defRPr/>
            </a:pPr>
            <a:r>
              <a:rPr lang="en-US" altLang="en-US" dirty="0"/>
              <a:t>Establish logical names on the network</a:t>
            </a:r>
          </a:p>
          <a:p>
            <a:pPr lvl="2">
              <a:defRPr/>
            </a:pPr>
            <a:r>
              <a:rPr lang="en-US" altLang="en-US" dirty="0"/>
              <a:t>Establish logical connections of sessions between two logical names on the network</a:t>
            </a:r>
          </a:p>
          <a:p>
            <a:pPr lvl="2">
              <a:defRPr/>
            </a:pPr>
            <a:r>
              <a:rPr lang="en-US" altLang="en-US" dirty="0"/>
              <a:t>Support reliable data transfer for a session via NetBIOS requests or </a:t>
            </a:r>
            <a:r>
              <a:rPr lang="en-US" altLang="en-US" i="1" dirty="0"/>
              <a:t>SMBs</a:t>
            </a:r>
            <a:endParaRPr lang="en-US"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a:extLst>
              <a:ext uri="{FF2B5EF4-FFF2-40B4-BE49-F238E27FC236}">
                <a16:creationId xmlns:a16="http://schemas.microsoft.com/office/drawing/2014/main" id="{F6FD750A-2221-4561-A3B1-DA612550E869}"/>
              </a:ext>
            </a:extLst>
          </p:cNvPr>
          <p:cNvSpPr>
            <a:spLocks noGrp="1" noChangeArrowheads="1"/>
          </p:cNvSpPr>
          <p:nvPr>
            <p:ph type="title"/>
          </p:nvPr>
        </p:nvSpPr>
        <p:spPr>
          <a:xfrm>
            <a:off x="980687" y="245902"/>
            <a:ext cx="7753350" cy="576263"/>
          </a:xfrm>
        </p:spPr>
        <p:txBody>
          <a:bodyPr/>
          <a:lstStyle/>
          <a:p>
            <a:pPr eaLnBrk="1" hangingPunct="1"/>
            <a:r>
              <a:rPr lang="en-US" altLang="en-US" dirty="0"/>
              <a:t>Networking — Protocols (Cont.)</a:t>
            </a:r>
          </a:p>
        </p:txBody>
      </p:sp>
      <p:sp>
        <p:nvSpPr>
          <p:cNvPr id="107522" name="Rectangle 3">
            <a:extLst>
              <a:ext uri="{FF2B5EF4-FFF2-40B4-BE49-F238E27FC236}">
                <a16:creationId xmlns:a16="http://schemas.microsoft.com/office/drawing/2014/main" id="{40ABED45-D8C2-43B8-9135-322A80AFD792}"/>
              </a:ext>
            </a:extLst>
          </p:cNvPr>
          <p:cNvSpPr>
            <a:spLocks noGrp="1" noChangeArrowheads="1"/>
          </p:cNvSpPr>
          <p:nvPr>
            <p:ph type="body" idx="1"/>
          </p:nvPr>
        </p:nvSpPr>
        <p:spPr>
          <a:xfrm>
            <a:off x="821901" y="1270424"/>
            <a:ext cx="7668955" cy="4876800"/>
          </a:xfrm>
        </p:spPr>
        <p:txBody>
          <a:bodyPr/>
          <a:lstStyle/>
          <a:p>
            <a:r>
              <a:rPr lang="en-US" altLang="en-US" dirty="0"/>
              <a:t>Windows uses the TCP/IP Internet protocol version 4 and version 6 to connect to a wide variety of operating systems and hardware platforms</a:t>
            </a:r>
          </a:p>
          <a:p>
            <a:r>
              <a:rPr lang="en-US" altLang="en-US" dirty="0"/>
              <a:t>PPTP (Point-to-Point Tunneling Protocol) is used to communicate between Remote Access Server modules running on Windows machines that are connected over the Internet</a:t>
            </a:r>
          </a:p>
          <a:p>
            <a:r>
              <a:rPr lang="en-US" altLang="en-US" dirty="0"/>
              <a:t>The Data Link Control protocol (DLC) is used to access IBM mainframes and HP printers that are directly connected to the network (possible on 32-bit only versions using unsigned drivers)</a:t>
            </a:r>
          </a:p>
          <a:p>
            <a:endParaRPr lang="en-US" altLang="en-US" dirty="0"/>
          </a:p>
          <a:p>
            <a:endParaRPr lang="en-US"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9569" name="Rectangle 2">
            <a:extLst>
              <a:ext uri="{FF2B5EF4-FFF2-40B4-BE49-F238E27FC236}">
                <a16:creationId xmlns:a16="http://schemas.microsoft.com/office/drawing/2014/main" id="{601BAB14-6FF9-4E9F-9EE8-4BAAF3E04EAF}"/>
              </a:ext>
            </a:extLst>
          </p:cNvPr>
          <p:cNvSpPr>
            <a:spLocks noGrp="1" noChangeArrowheads="1"/>
          </p:cNvSpPr>
          <p:nvPr>
            <p:ph type="title"/>
          </p:nvPr>
        </p:nvSpPr>
        <p:spPr>
          <a:xfrm>
            <a:off x="923599" y="415214"/>
            <a:ext cx="7939088" cy="457200"/>
          </a:xfrm>
        </p:spPr>
        <p:txBody>
          <a:bodyPr/>
          <a:lstStyle/>
          <a:p>
            <a:pPr eaLnBrk="1" hangingPunct="1"/>
            <a:r>
              <a:rPr lang="en-US" altLang="en-US" sz="2800" dirty="0"/>
              <a:t>Networking —  </a:t>
            </a:r>
            <a:br>
              <a:rPr lang="en-US" altLang="en-US" sz="2800" dirty="0"/>
            </a:br>
            <a:r>
              <a:rPr lang="en-US" altLang="en-US" sz="2800" dirty="0"/>
              <a:t>Distributed Processing Mechanisms</a:t>
            </a:r>
          </a:p>
        </p:txBody>
      </p:sp>
      <p:sp>
        <p:nvSpPr>
          <p:cNvPr id="109570" name="Rectangle 3">
            <a:extLst>
              <a:ext uri="{FF2B5EF4-FFF2-40B4-BE49-F238E27FC236}">
                <a16:creationId xmlns:a16="http://schemas.microsoft.com/office/drawing/2014/main" id="{FEA39862-E51F-425F-AB3E-7B73C42C4637}"/>
              </a:ext>
            </a:extLst>
          </p:cNvPr>
          <p:cNvSpPr>
            <a:spLocks noGrp="1" noChangeArrowheads="1"/>
          </p:cNvSpPr>
          <p:nvPr>
            <p:ph type="body" idx="1"/>
          </p:nvPr>
        </p:nvSpPr>
        <p:spPr>
          <a:xfrm>
            <a:off x="821902" y="1259347"/>
            <a:ext cx="7678286" cy="5195887"/>
          </a:xfrm>
        </p:spPr>
        <p:txBody>
          <a:bodyPr/>
          <a:lstStyle/>
          <a:p>
            <a:r>
              <a:rPr lang="en-US" altLang="en-US" dirty="0"/>
              <a:t>Windows 7 supports distributed applications via named NetBIOS, named pipes and </a:t>
            </a:r>
            <a:r>
              <a:rPr lang="en-US" altLang="en-US" dirty="0" err="1"/>
              <a:t>mailslots</a:t>
            </a:r>
            <a:r>
              <a:rPr lang="en-US" altLang="en-US" dirty="0"/>
              <a:t>, Windows Sockets, Remote Procedure Calls (RPC), and Network Dynamic Data Exchange (</a:t>
            </a:r>
            <a:r>
              <a:rPr lang="en-US" altLang="en-US" dirty="0" err="1"/>
              <a:t>NetDDE</a:t>
            </a:r>
            <a:r>
              <a:rPr lang="en-US" altLang="en-US" dirty="0"/>
              <a:t>)</a:t>
            </a:r>
            <a:endParaRPr lang="en-US" altLang="en-US" sz="800" dirty="0"/>
          </a:p>
          <a:p>
            <a:r>
              <a:rPr lang="en-US" altLang="en-US" dirty="0"/>
              <a:t>NetBIOS applications can communicate over the network using TCP/IP</a:t>
            </a:r>
            <a:endParaRPr lang="en-US" altLang="en-US" sz="800" dirty="0"/>
          </a:p>
          <a:p>
            <a:r>
              <a:rPr lang="en-US" altLang="en-US" dirty="0"/>
              <a:t>Named pipes are connection-oriented messaging mechanism that are named via the uniform naming convention (UNC)</a:t>
            </a:r>
            <a:endParaRPr lang="en-US" altLang="en-US" sz="800" dirty="0"/>
          </a:p>
          <a:p>
            <a:r>
              <a:rPr lang="en-US" altLang="en-US" dirty="0" err="1"/>
              <a:t>Mailslots</a:t>
            </a:r>
            <a:r>
              <a:rPr lang="en-US" altLang="en-US" dirty="0"/>
              <a:t> are a connectionless messaging mechanism that are used for broadcast applications, such as for finding components on the network</a:t>
            </a:r>
            <a:endParaRPr lang="en-US" altLang="en-US" sz="800" dirty="0"/>
          </a:p>
          <a:p>
            <a:r>
              <a:rPr lang="en-US" altLang="en-US" dirty="0"/>
              <a:t>Winsock, the windows sockets API, is a session-layer interface that provides a standardized interface to many transport protocols that may have different addressing schemes</a:t>
            </a:r>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1617" name="Rectangle 2">
            <a:extLst>
              <a:ext uri="{FF2B5EF4-FFF2-40B4-BE49-F238E27FC236}">
                <a16:creationId xmlns:a16="http://schemas.microsoft.com/office/drawing/2014/main" id="{4F46CF3D-649C-4E4F-A7C8-FDB5FCB9C801}"/>
              </a:ext>
            </a:extLst>
          </p:cNvPr>
          <p:cNvSpPr>
            <a:spLocks noGrp="1" noChangeArrowheads="1"/>
          </p:cNvSpPr>
          <p:nvPr>
            <p:ph type="title"/>
          </p:nvPr>
        </p:nvSpPr>
        <p:spPr>
          <a:xfrm>
            <a:off x="1017810" y="363800"/>
            <a:ext cx="7737475" cy="457200"/>
          </a:xfrm>
        </p:spPr>
        <p:txBody>
          <a:bodyPr/>
          <a:lstStyle/>
          <a:p>
            <a:pPr eaLnBrk="1" hangingPunct="1"/>
            <a:r>
              <a:rPr lang="en-US" altLang="en-US" sz="2800" dirty="0"/>
              <a:t>Distributed Processing Mechanisms (Cont.)</a:t>
            </a:r>
          </a:p>
        </p:txBody>
      </p:sp>
      <p:sp>
        <p:nvSpPr>
          <p:cNvPr id="111618" name="Rectangle 3">
            <a:extLst>
              <a:ext uri="{FF2B5EF4-FFF2-40B4-BE49-F238E27FC236}">
                <a16:creationId xmlns:a16="http://schemas.microsoft.com/office/drawing/2014/main" id="{181D40A7-D9BA-4DB1-BF75-97096EE285F9}"/>
              </a:ext>
            </a:extLst>
          </p:cNvPr>
          <p:cNvSpPr>
            <a:spLocks noGrp="1" noChangeArrowheads="1"/>
          </p:cNvSpPr>
          <p:nvPr>
            <p:ph type="body" idx="1"/>
          </p:nvPr>
        </p:nvSpPr>
        <p:spPr>
          <a:xfrm>
            <a:off x="824688" y="1264883"/>
            <a:ext cx="7737475" cy="4916488"/>
          </a:xfrm>
        </p:spPr>
        <p:txBody>
          <a:bodyPr/>
          <a:lstStyle/>
          <a:p>
            <a:r>
              <a:rPr lang="en-US" altLang="en-US" dirty="0"/>
              <a:t>The Windows 7 RPC mechanism follows the widely-used Distributed Computing Environment standard for RPC messages, so programs written to use Windows 7 RPCs are very portable.</a:t>
            </a:r>
          </a:p>
          <a:p>
            <a:pPr lvl="1"/>
            <a:r>
              <a:rPr lang="en-US" altLang="en-US" dirty="0"/>
              <a:t>RPC messages are sent using NetBIOS, or Winsock on TCP/IP networks, or named pipes on LAN Manager networks.</a:t>
            </a:r>
          </a:p>
          <a:p>
            <a:pPr lvl="1"/>
            <a:r>
              <a:rPr lang="en-US" altLang="en-US" dirty="0"/>
              <a:t>Windows 7 provides the Microsoft </a:t>
            </a:r>
            <a:r>
              <a:rPr lang="en-US" altLang="en-US" i="1" dirty="0"/>
              <a:t>Interface Definition</a:t>
            </a:r>
            <a:r>
              <a:rPr lang="en-US" altLang="en-US" dirty="0"/>
              <a:t> </a:t>
            </a:r>
            <a:r>
              <a:rPr lang="en-US" altLang="en-US" i="1" dirty="0"/>
              <a:t>Language</a:t>
            </a:r>
            <a:r>
              <a:rPr lang="en-US" altLang="en-US" dirty="0"/>
              <a:t> to describe the remote procedure names, arguments, and results.</a:t>
            </a:r>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3665" name="Rectangle 2">
            <a:extLst>
              <a:ext uri="{FF2B5EF4-FFF2-40B4-BE49-F238E27FC236}">
                <a16:creationId xmlns:a16="http://schemas.microsoft.com/office/drawing/2014/main" id="{A0807BB7-E2A0-4B7F-B08F-BC3A3EDD3882}"/>
              </a:ext>
            </a:extLst>
          </p:cNvPr>
          <p:cNvSpPr>
            <a:spLocks noGrp="1" noChangeArrowheads="1"/>
          </p:cNvSpPr>
          <p:nvPr>
            <p:ph type="title"/>
          </p:nvPr>
        </p:nvSpPr>
        <p:spPr>
          <a:xfrm>
            <a:off x="891720" y="107010"/>
            <a:ext cx="8121650" cy="722313"/>
          </a:xfrm>
        </p:spPr>
        <p:txBody>
          <a:bodyPr/>
          <a:lstStyle/>
          <a:p>
            <a:pPr eaLnBrk="1" hangingPunct="1"/>
            <a:r>
              <a:rPr lang="en-US" altLang="en-US" dirty="0"/>
              <a:t>Networking — Redirectors and Servers</a:t>
            </a:r>
          </a:p>
        </p:txBody>
      </p:sp>
      <p:sp>
        <p:nvSpPr>
          <p:cNvPr id="113666" name="Rectangle 3">
            <a:extLst>
              <a:ext uri="{FF2B5EF4-FFF2-40B4-BE49-F238E27FC236}">
                <a16:creationId xmlns:a16="http://schemas.microsoft.com/office/drawing/2014/main" id="{19908B53-D929-4185-910C-67C3D81DBFE8}"/>
              </a:ext>
            </a:extLst>
          </p:cNvPr>
          <p:cNvSpPr>
            <a:spLocks noGrp="1" noChangeArrowheads="1"/>
          </p:cNvSpPr>
          <p:nvPr>
            <p:ph type="body" idx="1"/>
          </p:nvPr>
        </p:nvSpPr>
        <p:spPr>
          <a:xfrm>
            <a:off x="819733" y="1259924"/>
            <a:ext cx="7605810" cy="4483100"/>
          </a:xfrm>
        </p:spPr>
        <p:txBody>
          <a:bodyPr/>
          <a:lstStyle/>
          <a:p>
            <a:r>
              <a:rPr lang="en-US" altLang="en-US" dirty="0"/>
              <a:t>In Windows 7, an application can use the Windows 7 I/O API to access files from a remote computer as if they were local, provided that the remote computer is running an MS-NET server.</a:t>
            </a:r>
          </a:p>
          <a:p>
            <a:r>
              <a:rPr lang="en-US" altLang="en-US" dirty="0"/>
              <a:t>A </a:t>
            </a:r>
            <a:r>
              <a:rPr lang="en-US" altLang="en-US" i="1" dirty="0"/>
              <a:t>redirector</a:t>
            </a:r>
            <a:r>
              <a:rPr lang="en-US" altLang="en-US" dirty="0"/>
              <a:t> is the client-side object that forwards I/O requests to remote files, where they are satisfied by a server.</a:t>
            </a:r>
          </a:p>
          <a:p>
            <a:r>
              <a:rPr lang="en-US" altLang="en-US" dirty="0"/>
              <a:t>For performance and security, the redirectors and servers run in kernel mode.</a:t>
            </a:r>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a:extLst>
              <a:ext uri="{FF2B5EF4-FFF2-40B4-BE49-F238E27FC236}">
                <a16:creationId xmlns:a16="http://schemas.microsoft.com/office/drawing/2014/main" id="{5EBB2953-C514-4D06-8766-F4BBD441F90D}"/>
              </a:ext>
            </a:extLst>
          </p:cNvPr>
          <p:cNvSpPr>
            <a:spLocks noGrp="1" noChangeArrowheads="1"/>
          </p:cNvSpPr>
          <p:nvPr>
            <p:ph type="title"/>
          </p:nvPr>
        </p:nvSpPr>
        <p:spPr>
          <a:xfrm>
            <a:off x="638175" y="249273"/>
            <a:ext cx="8229600" cy="576263"/>
          </a:xfrm>
        </p:spPr>
        <p:txBody>
          <a:bodyPr/>
          <a:lstStyle/>
          <a:p>
            <a:pPr eaLnBrk="1" hangingPunct="1"/>
            <a:r>
              <a:rPr lang="en-US" altLang="en-US" dirty="0"/>
              <a:t>Access to a Remote File</a:t>
            </a:r>
          </a:p>
        </p:txBody>
      </p:sp>
      <p:sp>
        <p:nvSpPr>
          <p:cNvPr id="115714" name="Rectangle 3">
            <a:extLst>
              <a:ext uri="{FF2B5EF4-FFF2-40B4-BE49-F238E27FC236}">
                <a16:creationId xmlns:a16="http://schemas.microsoft.com/office/drawing/2014/main" id="{2B0B4D70-8784-40CF-B9DE-EE05FD3D21DD}"/>
              </a:ext>
            </a:extLst>
          </p:cNvPr>
          <p:cNvSpPr>
            <a:spLocks noGrp="1" noChangeArrowheads="1"/>
          </p:cNvSpPr>
          <p:nvPr>
            <p:ph type="body" idx="1"/>
          </p:nvPr>
        </p:nvSpPr>
        <p:spPr>
          <a:xfrm>
            <a:off x="817531" y="1257170"/>
            <a:ext cx="7682658" cy="5122863"/>
          </a:xfrm>
        </p:spPr>
        <p:txBody>
          <a:bodyPr/>
          <a:lstStyle/>
          <a:p>
            <a:r>
              <a:rPr lang="en-US" altLang="en-US" dirty="0"/>
              <a:t>The application calls the I/O manager to request that a file be opened (we assume that the file name is in the standard UNC format)</a:t>
            </a:r>
            <a:endParaRPr lang="en-US" altLang="en-US" sz="800" dirty="0"/>
          </a:p>
          <a:p>
            <a:r>
              <a:rPr lang="en-US" altLang="en-US" dirty="0"/>
              <a:t>The I/O manager builds an I/O request packet</a:t>
            </a:r>
            <a:endParaRPr lang="en-US" altLang="en-US" sz="800" dirty="0"/>
          </a:p>
          <a:p>
            <a:r>
              <a:rPr lang="en-US" altLang="en-US" dirty="0"/>
              <a:t>The I/O manager recognizes that the access is for a remote file, and calls a driver called a Multiple Universal Naming Convention Provider (MUP)</a:t>
            </a:r>
            <a:endParaRPr lang="en-US" altLang="en-US" sz="800" dirty="0"/>
          </a:p>
          <a:p>
            <a:r>
              <a:rPr lang="en-US" altLang="en-US" dirty="0"/>
              <a:t>The MUP sends the I/O request packet asynchronously to all registered redirectors</a:t>
            </a:r>
            <a:endParaRPr lang="en-US" altLang="en-US" sz="800" dirty="0"/>
          </a:p>
          <a:p>
            <a:r>
              <a:rPr lang="en-US" altLang="en-US" dirty="0"/>
              <a:t>A redirector that can satisfy the request responds to the MUP</a:t>
            </a:r>
          </a:p>
          <a:p>
            <a:pPr lvl="1"/>
            <a:r>
              <a:rPr lang="en-US" altLang="en-US" dirty="0"/>
              <a:t>To avoid asking all the redirectors the same question in the future, the MUP uses a cache to remember with redirector can handle this file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a:extLst>
              <a:ext uri="{FF2B5EF4-FFF2-40B4-BE49-F238E27FC236}">
                <a16:creationId xmlns:a16="http://schemas.microsoft.com/office/drawing/2014/main" id="{9A6D5739-8649-4158-9B12-7573E0F1322D}"/>
              </a:ext>
            </a:extLst>
          </p:cNvPr>
          <p:cNvSpPr>
            <a:spLocks noGrp="1" noChangeArrowheads="1"/>
          </p:cNvSpPr>
          <p:nvPr>
            <p:ph type="title"/>
          </p:nvPr>
        </p:nvSpPr>
        <p:spPr>
          <a:xfrm>
            <a:off x="977900" y="255234"/>
            <a:ext cx="7781925" cy="576263"/>
          </a:xfrm>
        </p:spPr>
        <p:txBody>
          <a:bodyPr/>
          <a:lstStyle/>
          <a:p>
            <a:pPr eaLnBrk="1" hangingPunct="1"/>
            <a:r>
              <a:rPr lang="en-US" altLang="en-US" dirty="0"/>
              <a:t>Access to a Remote File (Cont.)</a:t>
            </a:r>
          </a:p>
        </p:txBody>
      </p:sp>
      <p:sp>
        <p:nvSpPr>
          <p:cNvPr id="117762" name="Rectangle 3">
            <a:extLst>
              <a:ext uri="{FF2B5EF4-FFF2-40B4-BE49-F238E27FC236}">
                <a16:creationId xmlns:a16="http://schemas.microsoft.com/office/drawing/2014/main" id="{8091ED78-6636-4BCE-9E10-8F1F33F73273}"/>
              </a:ext>
            </a:extLst>
          </p:cNvPr>
          <p:cNvSpPr>
            <a:spLocks noGrp="1" noChangeArrowheads="1"/>
          </p:cNvSpPr>
          <p:nvPr>
            <p:ph type="body" idx="1"/>
          </p:nvPr>
        </p:nvSpPr>
        <p:spPr>
          <a:xfrm>
            <a:off x="814163" y="1255938"/>
            <a:ext cx="7695356" cy="4518025"/>
          </a:xfrm>
        </p:spPr>
        <p:txBody>
          <a:bodyPr/>
          <a:lstStyle/>
          <a:p>
            <a:r>
              <a:rPr lang="en-US" altLang="en-US" dirty="0"/>
              <a:t>The redirector sends the network request to the remote system</a:t>
            </a:r>
          </a:p>
          <a:p>
            <a:r>
              <a:rPr lang="en-US" altLang="en-US" dirty="0"/>
              <a:t>The remote system network drivers receive the request and pass it to the server driver</a:t>
            </a:r>
          </a:p>
          <a:p>
            <a:r>
              <a:rPr lang="en-US" altLang="en-US" dirty="0"/>
              <a:t>The server driver hands the request to the proper local file system driver</a:t>
            </a:r>
          </a:p>
          <a:p>
            <a:r>
              <a:rPr lang="en-US" altLang="en-US" dirty="0"/>
              <a:t>The proper device driver is called to access the data</a:t>
            </a:r>
          </a:p>
          <a:p>
            <a:r>
              <a:rPr lang="en-US" altLang="en-US" dirty="0"/>
              <a:t>The results are returned to the server driver, which sends the data back to the requesting redirector</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a:extLst>
              <a:ext uri="{FF2B5EF4-FFF2-40B4-BE49-F238E27FC236}">
                <a16:creationId xmlns:a16="http://schemas.microsoft.com/office/drawing/2014/main" id="{090F8026-3E29-4430-84B3-DC6A9E53CFF0}"/>
              </a:ext>
            </a:extLst>
          </p:cNvPr>
          <p:cNvSpPr>
            <a:spLocks noGrp="1" noChangeArrowheads="1"/>
          </p:cNvSpPr>
          <p:nvPr>
            <p:ph type="title"/>
          </p:nvPr>
        </p:nvSpPr>
        <p:spPr>
          <a:xfrm>
            <a:off x="963613" y="241530"/>
            <a:ext cx="7723187" cy="576262"/>
          </a:xfrm>
        </p:spPr>
        <p:txBody>
          <a:bodyPr/>
          <a:lstStyle/>
          <a:p>
            <a:pPr eaLnBrk="1" hangingPunct="1"/>
            <a:r>
              <a:rPr lang="en-US" altLang="en-US" dirty="0"/>
              <a:t>Networking — Domains</a:t>
            </a:r>
          </a:p>
        </p:txBody>
      </p:sp>
      <p:sp>
        <p:nvSpPr>
          <p:cNvPr id="119810" name="Rectangle 3">
            <a:extLst>
              <a:ext uri="{FF2B5EF4-FFF2-40B4-BE49-F238E27FC236}">
                <a16:creationId xmlns:a16="http://schemas.microsoft.com/office/drawing/2014/main" id="{E4CF9244-A432-4D40-8B74-39CB86346340}"/>
              </a:ext>
            </a:extLst>
          </p:cNvPr>
          <p:cNvSpPr>
            <a:spLocks noGrp="1" noChangeArrowheads="1"/>
          </p:cNvSpPr>
          <p:nvPr>
            <p:ph type="body" idx="1"/>
          </p:nvPr>
        </p:nvSpPr>
        <p:spPr>
          <a:xfrm>
            <a:off x="813042" y="1262892"/>
            <a:ext cx="7723186" cy="4481512"/>
          </a:xfrm>
        </p:spPr>
        <p:txBody>
          <a:bodyPr/>
          <a:lstStyle/>
          <a:p>
            <a:r>
              <a:rPr lang="en-US" altLang="en-US" dirty="0"/>
              <a:t>Windows uses the concept of a domain to manage global access rights within groups</a:t>
            </a:r>
          </a:p>
          <a:p>
            <a:r>
              <a:rPr lang="en-US" altLang="en-US" dirty="0"/>
              <a:t>A domain is a group of machines running Windows that share a common security policy and user database</a:t>
            </a:r>
          </a:p>
          <a:p>
            <a:r>
              <a:rPr lang="en-US" altLang="en-US" dirty="0"/>
              <a:t>Windows provides three models of setting up trust relationships</a:t>
            </a:r>
          </a:p>
          <a:p>
            <a:pPr lvl="1"/>
            <a:r>
              <a:rPr lang="en-US" altLang="en-US" i="1" dirty="0"/>
              <a:t>One way, A trusts B</a:t>
            </a:r>
          </a:p>
          <a:p>
            <a:pPr lvl="1"/>
            <a:r>
              <a:rPr lang="en-US" altLang="en-US" i="1" dirty="0"/>
              <a:t>Two way, transitive, A trusts B, B trusts C so A, B, C trust each other</a:t>
            </a:r>
          </a:p>
          <a:p>
            <a:pPr lvl="1"/>
            <a:r>
              <a:rPr lang="en-US" altLang="en-US" i="1" dirty="0"/>
              <a:t>Crosslink – allows authentication to bypass hierarchy to cut down on authentication traffic</a:t>
            </a:r>
            <a:endParaRPr lang="en-US"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a:extLst>
              <a:ext uri="{FF2B5EF4-FFF2-40B4-BE49-F238E27FC236}">
                <a16:creationId xmlns:a16="http://schemas.microsoft.com/office/drawing/2014/main" id="{FFCB865F-5A37-4578-9A8F-24E4612CB25B}"/>
              </a:ext>
            </a:extLst>
          </p:cNvPr>
          <p:cNvSpPr>
            <a:spLocks noGrp="1" noChangeArrowheads="1"/>
          </p:cNvSpPr>
          <p:nvPr>
            <p:ph type="title"/>
          </p:nvPr>
        </p:nvSpPr>
        <p:spPr>
          <a:xfrm>
            <a:off x="801723" y="209004"/>
            <a:ext cx="8077200" cy="609600"/>
          </a:xfrm>
        </p:spPr>
        <p:txBody>
          <a:bodyPr/>
          <a:lstStyle/>
          <a:p>
            <a:pPr eaLnBrk="1" hangingPunct="1"/>
            <a:r>
              <a:rPr lang="en-US" altLang="en-US" dirty="0"/>
              <a:t>Name Resolution in </a:t>
            </a:r>
            <a:r>
              <a:rPr lang="en-US" altLang="en-US" b="0" dirty="0"/>
              <a:t>TCP/IP</a:t>
            </a:r>
            <a:r>
              <a:rPr lang="en-US" altLang="en-US" dirty="0"/>
              <a:t> Networks</a:t>
            </a:r>
          </a:p>
        </p:txBody>
      </p:sp>
      <p:sp>
        <p:nvSpPr>
          <p:cNvPr id="121858" name="Rectangle 3">
            <a:extLst>
              <a:ext uri="{FF2B5EF4-FFF2-40B4-BE49-F238E27FC236}">
                <a16:creationId xmlns:a16="http://schemas.microsoft.com/office/drawing/2014/main" id="{07101ACD-E8F5-4F1A-90FA-D849B7460F78}"/>
              </a:ext>
            </a:extLst>
          </p:cNvPr>
          <p:cNvSpPr>
            <a:spLocks noGrp="1" noChangeArrowheads="1"/>
          </p:cNvSpPr>
          <p:nvPr>
            <p:ph type="body" idx="1"/>
          </p:nvPr>
        </p:nvSpPr>
        <p:spPr>
          <a:xfrm>
            <a:off x="811054" y="1260508"/>
            <a:ext cx="7515225" cy="4114800"/>
          </a:xfrm>
        </p:spPr>
        <p:txBody>
          <a:bodyPr/>
          <a:lstStyle/>
          <a:p>
            <a:r>
              <a:rPr lang="en-US" altLang="en-US" dirty="0"/>
              <a:t>On an IP network, name resolution is the process of converting a computer name to an IP address</a:t>
            </a:r>
          </a:p>
          <a:p>
            <a:pPr lvl="1"/>
            <a:r>
              <a:rPr lang="en-US" altLang="en-US" dirty="0"/>
              <a:t>e.g., </a:t>
            </a:r>
            <a:r>
              <a:rPr lang="en-US" altLang="en-US" dirty="0">
                <a:latin typeface="Courier"/>
              </a:rPr>
              <a:t>www.bell-labs.com</a:t>
            </a:r>
            <a:r>
              <a:rPr lang="en-US" altLang="en-US" dirty="0"/>
              <a:t> resolves to </a:t>
            </a:r>
            <a:r>
              <a:rPr lang="en-US" altLang="en-US" dirty="0">
                <a:latin typeface="Courier"/>
              </a:rPr>
              <a:t>135.104.1.14</a:t>
            </a:r>
            <a:endParaRPr lang="en-US" altLang="en-US" dirty="0"/>
          </a:p>
          <a:p>
            <a:r>
              <a:rPr lang="en-US" altLang="en-US" dirty="0"/>
              <a:t>Windows provides several methods of name resolution:</a:t>
            </a:r>
          </a:p>
          <a:p>
            <a:pPr lvl="1"/>
            <a:r>
              <a:rPr lang="en-US" altLang="en-US" dirty="0"/>
              <a:t>Windows Internet Name Service (WINS)</a:t>
            </a:r>
          </a:p>
          <a:p>
            <a:pPr lvl="1"/>
            <a:r>
              <a:rPr lang="en-US" altLang="en-US" dirty="0"/>
              <a:t>broadcast name resolution</a:t>
            </a:r>
          </a:p>
          <a:p>
            <a:pPr lvl="1"/>
            <a:r>
              <a:rPr lang="en-US" altLang="en-US" dirty="0"/>
              <a:t>domain name system (DNS)</a:t>
            </a:r>
          </a:p>
          <a:p>
            <a:pPr lvl="1"/>
            <a:r>
              <a:rPr lang="en-US" altLang="en-US" dirty="0"/>
              <a:t>a host file </a:t>
            </a:r>
          </a:p>
          <a:p>
            <a:pPr lvl="1"/>
            <a:r>
              <a:rPr lang="en-US" altLang="en-US" dirty="0"/>
              <a:t>an LMHOSTS file</a:t>
            </a:r>
          </a:p>
          <a:p>
            <a:r>
              <a:rPr lang="en-US" altLang="en-US" dirty="0"/>
              <a:t>WINS consists of two or more WINS servers that maintain a dynamic database of name to IP address bindings, and client software to query the servers</a:t>
            </a:r>
          </a:p>
          <a:p>
            <a:r>
              <a:rPr lang="en-US" altLang="en-US" dirty="0"/>
              <a:t>WINS uses the Dynamic Host Configuration Protocol (DHCP), which automatically updates address configurations in the WINS database, without user or administrator intervention</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a:extLst>
              <a:ext uri="{FF2B5EF4-FFF2-40B4-BE49-F238E27FC236}">
                <a16:creationId xmlns:a16="http://schemas.microsoft.com/office/drawing/2014/main" id="{4CA4C2CC-D2CE-4003-8568-3B3C9496F871}"/>
              </a:ext>
            </a:extLst>
          </p:cNvPr>
          <p:cNvSpPr>
            <a:spLocks noGrp="1" noChangeArrowheads="1"/>
          </p:cNvSpPr>
          <p:nvPr>
            <p:ph type="title"/>
          </p:nvPr>
        </p:nvSpPr>
        <p:spPr>
          <a:xfrm>
            <a:off x="631043" y="429120"/>
            <a:ext cx="8142288" cy="457200"/>
          </a:xfrm>
        </p:spPr>
        <p:txBody>
          <a:bodyPr/>
          <a:lstStyle/>
          <a:p>
            <a:pPr eaLnBrk="1" hangingPunct="1"/>
            <a:r>
              <a:rPr lang="en-US" altLang="en-US" sz="2800" dirty="0"/>
              <a:t>Programmer Interface — </a:t>
            </a:r>
            <a:br>
              <a:rPr lang="en-US" altLang="en-US" sz="2800" dirty="0"/>
            </a:br>
            <a:r>
              <a:rPr lang="en-US" altLang="en-US" sz="2800" dirty="0"/>
              <a:t>Access to Kernel Object</a:t>
            </a:r>
          </a:p>
        </p:txBody>
      </p:sp>
      <p:sp>
        <p:nvSpPr>
          <p:cNvPr id="123906" name="Rectangle 3">
            <a:extLst>
              <a:ext uri="{FF2B5EF4-FFF2-40B4-BE49-F238E27FC236}">
                <a16:creationId xmlns:a16="http://schemas.microsoft.com/office/drawing/2014/main" id="{555916D6-FA7F-499B-8FEF-67442CA9CB17}"/>
              </a:ext>
            </a:extLst>
          </p:cNvPr>
          <p:cNvSpPr>
            <a:spLocks noGrp="1" noChangeArrowheads="1"/>
          </p:cNvSpPr>
          <p:nvPr>
            <p:ph type="body" idx="1"/>
          </p:nvPr>
        </p:nvSpPr>
        <p:spPr>
          <a:xfrm>
            <a:off x="813153" y="1279224"/>
            <a:ext cx="7207250" cy="5140325"/>
          </a:xfrm>
        </p:spPr>
        <p:txBody>
          <a:bodyPr/>
          <a:lstStyle/>
          <a:p>
            <a:r>
              <a:rPr lang="en-US" altLang="en-US" dirty="0"/>
              <a:t>A process gains access to a kernel object named </a:t>
            </a:r>
            <a:r>
              <a:rPr lang="en-US" altLang="en-US" dirty="0">
                <a:latin typeface="Courier"/>
              </a:rPr>
              <a:t>XXX</a:t>
            </a:r>
            <a:r>
              <a:rPr lang="en-US" altLang="en-US" dirty="0"/>
              <a:t> by calling the </a:t>
            </a:r>
            <a:r>
              <a:rPr lang="en-US" altLang="en-US" dirty="0" err="1">
                <a:latin typeface="Courier"/>
              </a:rPr>
              <a:t>CreateXXX</a:t>
            </a:r>
            <a:r>
              <a:rPr lang="en-US" altLang="en-US" dirty="0"/>
              <a:t> function to open a </a:t>
            </a:r>
            <a:r>
              <a:rPr lang="en-US" altLang="en-US" i="1" dirty="0"/>
              <a:t>handle</a:t>
            </a:r>
            <a:r>
              <a:rPr lang="en-US" altLang="en-US" dirty="0"/>
              <a:t> to </a:t>
            </a:r>
            <a:r>
              <a:rPr lang="en-US" altLang="en-US" dirty="0">
                <a:latin typeface="Courier"/>
              </a:rPr>
              <a:t>XXX</a:t>
            </a:r>
            <a:r>
              <a:rPr lang="en-US" altLang="en-US" dirty="0"/>
              <a:t>; the handle is unique to that process.</a:t>
            </a:r>
          </a:p>
          <a:p>
            <a:r>
              <a:rPr lang="en-US" altLang="en-US" dirty="0"/>
              <a:t>A handle can be closed by calling the </a:t>
            </a:r>
            <a:r>
              <a:rPr lang="en-US" altLang="en-US" dirty="0" err="1">
                <a:latin typeface="Courier"/>
              </a:rPr>
              <a:t>CloseHandle</a:t>
            </a:r>
            <a:r>
              <a:rPr lang="en-US" altLang="en-US" dirty="0"/>
              <a:t> function; the system may delete the object if the count of processes using the object drops to 0.</a:t>
            </a:r>
          </a:p>
          <a:p>
            <a:r>
              <a:rPr lang="en-US" altLang="en-US" dirty="0"/>
              <a:t>Windows  provides three ways to share objects between processes</a:t>
            </a:r>
          </a:p>
          <a:p>
            <a:pPr lvl="1"/>
            <a:r>
              <a:rPr lang="en-US" altLang="en-US" dirty="0"/>
              <a:t>A child process inherits a handle to the object</a:t>
            </a:r>
          </a:p>
          <a:p>
            <a:pPr lvl="1"/>
            <a:r>
              <a:rPr lang="en-US" altLang="en-US" dirty="0"/>
              <a:t>One process gives the object a name when it is created and the second process opens that name</a:t>
            </a:r>
          </a:p>
          <a:p>
            <a:pPr lvl="1"/>
            <a:r>
              <a:rPr lang="en-US" altLang="en-US" dirty="0" err="1">
                <a:latin typeface="Courier"/>
              </a:rPr>
              <a:t>DuplicateHandle</a:t>
            </a:r>
            <a:r>
              <a:rPr lang="en-US" altLang="en-US" dirty="0"/>
              <a:t> function:</a:t>
            </a:r>
          </a:p>
          <a:p>
            <a:pPr lvl="2"/>
            <a:r>
              <a:rPr lang="en-US" altLang="en-US" dirty="0"/>
              <a:t>Given a handle to process and the handle’s value a second process can get a handle to the same object, and thus share it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2126F854-1423-4C4F-8007-932022B01EFB}"/>
              </a:ext>
            </a:extLst>
          </p:cNvPr>
          <p:cNvSpPr>
            <a:spLocks noGrp="1" noChangeArrowheads="1"/>
          </p:cNvSpPr>
          <p:nvPr>
            <p:ph type="title"/>
          </p:nvPr>
        </p:nvSpPr>
        <p:spPr>
          <a:xfrm>
            <a:off x="944563" y="241529"/>
            <a:ext cx="7635875" cy="576262"/>
          </a:xfrm>
        </p:spPr>
        <p:txBody>
          <a:bodyPr/>
          <a:lstStyle/>
          <a:p>
            <a:pPr eaLnBrk="1" hangingPunct="1"/>
            <a:r>
              <a:rPr lang="en-US" altLang="en-US" dirty="0"/>
              <a:t>Design Principles</a:t>
            </a:r>
          </a:p>
        </p:txBody>
      </p:sp>
      <p:sp>
        <p:nvSpPr>
          <p:cNvPr id="15362" name="Rectangle 3">
            <a:extLst>
              <a:ext uri="{FF2B5EF4-FFF2-40B4-BE49-F238E27FC236}">
                <a16:creationId xmlns:a16="http://schemas.microsoft.com/office/drawing/2014/main" id="{9AB06F53-8F3D-42BF-BA32-A3A2635E9722}"/>
              </a:ext>
            </a:extLst>
          </p:cNvPr>
          <p:cNvSpPr>
            <a:spLocks noGrp="1" noChangeArrowheads="1"/>
          </p:cNvSpPr>
          <p:nvPr>
            <p:ph type="body" idx="1"/>
          </p:nvPr>
        </p:nvSpPr>
        <p:spPr>
          <a:xfrm>
            <a:off x="834425" y="1173583"/>
            <a:ext cx="7407787" cy="4754251"/>
          </a:xfrm>
        </p:spPr>
        <p:txBody>
          <a:bodyPr/>
          <a:lstStyle/>
          <a:p>
            <a:r>
              <a:rPr lang="en-US" altLang="en-US" dirty="0"/>
              <a:t>Security -</a:t>
            </a:r>
          </a:p>
          <a:p>
            <a:pPr lvl="1"/>
            <a:r>
              <a:rPr lang="en-US" altLang="en-US" b="1" dirty="0">
                <a:solidFill>
                  <a:srgbClr val="006699"/>
                </a:solidFill>
                <a:latin typeface="+mj-lt"/>
              </a:rPr>
              <a:t>Access control lists </a:t>
            </a:r>
            <a:r>
              <a:rPr lang="en-US" altLang="en-US" dirty="0"/>
              <a:t>(</a:t>
            </a:r>
            <a:r>
              <a:rPr lang="en-US" altLang="en-US" b="1" dirty="0">
                <a:solidFill>
                  <a:srgbClr val="006699"/>
                </a:solidFill>
                <a:latin typeface="+mj-lt"/>
              </a:rPr>
              <a:t>ACLs</a:t>
            </a:r>
            <a:r>
              <a:rPr lang="en-US" altLang="en-US" dirty="0"/>
              <a:t>) – both attribute-based and claim-based</a:t>
            </a:r>
          </a:p>
          <a:p>
            <a:pPr lvl="1"/>
            <a:r>
              <a:rPr lang="en-US" altLang="en-US" dirty="0"/>
              <a:t>Rudimentary capabilities functionally called </a:t>
            </a:r>
            <a:r>
              <a:rPr lang="en-US" altLang="en-US" b="1" dirty="0">
                <a:solidFill>
                  <a:srgbClr val="006699"/>
                </a:solidFill>
                <a:latin typeface="+mj-lt"/>
              </a:rPr>
              <a:t>integrity</a:t>
            </a:r>
            <a:r>
              <a:rPr lang="en-US" altLang="en-US" b="1" dirty="0">
                <a:solidFill>
                  <a:srgbClr val="3366FF"/>
                </a:solidFill>
              </a:rPr>
              <a:t> </a:t>
            </a:r>
            <a:r>
              <a:rPr lang="en-US" altLang="en-US" b="1" dirty="0">
                <a:solidFill>
                  <a:srgbClr val="006699"/>
                </a:solidFill>
                <a:latin typeface="+mj-lt"/>
              </a:rPr>
              <a:t>levels</a:t>
            </a:r>
          </a:p>
          <a:p>
            <a:pPr lvl="1"/>
            <a:r>
              <a:rPr lang="en-US" altLang="en-US" dirty="0"/>
              <a:t>File system and communication encryption</a:t>
            </a:r>
          </a:p>
          <a:p>
            <a:pPr lvl="1"/>
            <a:r>
              <a:rPr lang="en-US" altLang="en-US" dirty="0"/>
              <a:t>Exploit mitigations – </a:t>
            </a:r>
            <a:r>
              <a:rPr lang="en-US" altLang="en-US" b="1" dirty="0">
                <a:solidFill>
                  <a:srgbClr val="006699"/>
                </a:solidFill>
                <a:latin typeface="+mj-lt"/>
              </a:rPr>
              <a:t>address-space</a:t>
            </a:r>
            <a:r>
              <a:rPr lang="en-US" altLang="en-US" b="1" dirty="0">
                <a:solidFill>
                  <a:srgbClr val="3366FF"/>
                </a:solidFill>
              </a:rPr>
              <a:t> </a:t>
            </a:r>
            <a:r>
              <a:rPr lang="en-US" altLang="en-US" b="1" dirty="0">
                <a:solidFill>
                  <a:srgbClr val="006699"/>
                </a:solidFill>
                <a:latin typeface="+mj-lt"/>
              </a:rPr>
              <a:t>layout</a:t>
            </a:r>
            <a:r>
              <a:rPr lang="en-US" altLang="en-US" b="1" dirty="0">
                <a:solidFill>
                  <a:srgbClr val="3366FF"/>
                </a:solidFill>
              </a:rPr>
              <a:t> </a:t>
            </a:r>
            <a:r>
              <a:rPr lang="en-US" altLang="en-US" b="1" dirty="0">
                <a:solidFill>
                  <a:srgbClr val="006699"/>
                </a:solidFill>
                <a:latin typeface="+mj-lt"/>
              </a:rPr>
              <a:t>randomization</a:t>
            </a:r>
            <a:r>
              <a:rPr lang="en-US" altLang="en-US" b="1" dirty="0">
                <a:solidFill>
                  <a:srgbClr val="3366FF"/>
                </a:solidFill>
              </a:rPr>
              <a:t> </a:t>
            </a:r>
            <a:r>
              <a:rPr lang="en-US" altLang="en-US" dirty="0"/>
              <a:t>(</a:t>
            </a:r>
            <a:r>
              <a:rPr lang="en-US" altLang="en-US" b="1" dirty="0">
                <a:solidFill>
                  <a:srgbClr val="006699"/>
                </a:solidFill>
                <a:latin typeface="+mj-lt"/>
              </a:rPr>
              <a:t>ASLR</a:t>
            </a:r>
            <a:r>
              <a:rPr lang="en-US" altLang="en-US" dirty="0"/>
              <a:t>), </a:t>
            </a:r>
            <a:r>
              <a:rPr lang="en-US" altLang="en-US" b="1" dirty="0">
                <a:solidFill>
                  <a:srgbClr val="006699"/>
                </a:solidFill>
                <a:latin typeface="+mj-lt"/>
              </a:rPr>
              <a:t>Data</a:t>
            </a:r>
            <a:r>
              <a:rPr lang="en-US" altLang="en-US" b="1" dirty="0">
                <a:solidFill>
                  <a:srgbClr val="3366FF"/>
                </a:solidFill>
              </a:rPr>
              <a:t> </a:t>
            </a:r>
            <a:r>
              <a:rPr lang="en-US" altLang="en-US" b="1" dirty="0">
                <a:solidFill>
                  <a:srgbClr val="006699"/>
                </a:solidFill>
                <a:latin typeface="+mj-lt"/>
              </a:rPr>
              <a:t>Execution</a:t>
            </a:r>
            <a:r>
              <a:rPr lang="en-US" altLang="en-US" b="1" dirty="0">
                <a:solidFill>
                  <a:srgbClr val="3366FF"/>
                </a:solidFill>
              </a:rPr>
              <a:t> </a:t>
            </a:r>
            <a:r>
              <a:rPr lang="en-US" altLang="en-US" b="1" dirty="0">
                <a:solidFill>
                  <a:srgbClr val="006699"/>
                </a:solidFill>
                <a:latin typeface="+mj-lt"/>
              </a:rPr>
              <a:t>Prevention</a:t>
            </a:r>
            <a:r>
              <a:rPr lang="en-US" altLang="en-US" b="1" dirty="0">
                <a:solidFill>
                  <a:srgbClr val="3366FF"/>
                </a:solidFill>
              </a:rPr>
              <a:t> </a:t>
            </a:r>
            <a:r>
              <a:rPr lang="en-US" altLang="en-US" dirty="0"/>
              <a:t>(</a:t>
            </a:r>
            <a:r>
              <a:rPr lang="en-US" altLang="en-US" b="1" dirty="0">
                <a:solidFill>
                  <a:srgbClr val="006699"/>
                </a:solidFill>
                <a:latin typeface="+mj-lt"/>
              </a:rPr>
              <a:t>DEP</a:t>
            </a:r>
            <a:r>
              <a:rPr lang="en-US" altLang="en-US" dirty="0"/>
              <a:t>), </a:t>
            </a:r>
            <a:r>
              <a:rPr lang="en-US" altLang="en-US" b="1" dirty="0">
                <a:solidFill>
                  <a:srgbClr val="006699"/>
                </a:solidFill>
                <a:latin typeface="+mj-lt"/>
              </a:rPr>
              <a:t>Control-Flow</a:t>
            </a:r>
            <a:r>
              <a:rPr lang="en-US" altLang="en-US" b="1" dirty="0">
                <a:solidFill>
                  <a:srgbClr val="3366FF"/>
                </a:solidFill>
              </a:rPr>
              <a:t> </a:t>
            </a:r>
            <a:r>
              <a:rPr lang="en-US" altLang="en-US" b="1" dirty="0">
                <a:solidFill>
                  <a:srgbClr val="006699"/>
                </a:solidFill>
                <a:latin typeface="+mj-lt"/>
              </a:rPr>
              <a:t>Guard</a:t>
            </a:r>
            <a:r>
              <a:rPr lang="en-US" altLang="en-US" dirty="0"/>
              <a:t> (</a:t>
            </a:r>
            <a:r>
              <a:rPr lang="en-US" altLang="en-US" b="1" dirty="0">
                <a:solidFill>
                  <a:srgbClr val="006699"/>
                </a:solidFill>
                <a:latin typeface="+mj-lt"/>
              </a:rPr>
              <a:t>CFG</a:t>
            </a:r>
            <a:r>
              <a:rPr lang="en-US" altLang="en-US" dirty="0"/>
              <a:t>), and </a:t>
            </a:r>
            <a:r>
              <a:rPr lang="en-US" altLang="en-US" b="1" dirty="0">
                <a:solidFill>
                  <a:srgbClr val="006699"/>
                </a:solidFill>
                <a:latin typeface="+mj-lt"/>
              </a:rPr>
              <a:t>Arbitrary</a:t>
            </a:r>
            <a:r>
              <a:rPr lang="en-US" altLang="en-US" b="1" dirty="0">
                <a:solidFill>
                  <a:srgbClr val="3366FF"/>
                </a:solidFill>
              </a:rPr>
              <a:t> </a:t>
            </a:r>
            <a:r>
              <a:rPr lang="en-US" altLang="en-US" b="1" dirty="0">
                <a:solidFill>
                  <a:srgbClr val="006699"/>
                </a:solidFill>
                <a:latin typeface="+mj-lt"/>
              </a:rPr>
              <a:t>Code</a:t>
            </a:r>
            <a:r>
              <a:rPr lang="en-US" altLang="en-US" b="1" dirty="0">
                <a:solidFill>
                  <a:srgbClr val="3366FF"/>
                </a:solidFill>
              </a:rPr>
              <a:t> </a:t>
            </a:r>
            <a:r>
              <a:rPr lang="en-US" altLang="en-US" b="1" dirty="0">
                <a:solidFill>
                  <a:srgbClr val="006699"/>
                </a:solidFill>
                <a:latin typeface="+mj-lt"/>
              </a:rPr>
              <a:t>Guard</a:t>
            </a:r>
            <a:r>
              <a:rPr lang="en-US" altLang="en-US" b="1" dirty="0">
                <a:solidFill>
                  <a:srgbClr val="3366FF"/>
                </a:solidFill>
              </a:rPr>
              <a:t> </a:t>
            </a:r>
            <a:r>
              <a:rPr lang="en-US" altLang="en-US" dirty="0"/>
              <a:t>(</a:t>
            </a:r>
            <a:r>
              <a:rPr lang="en-US" altLang="en-US" b="1" dirty="0">
                <a:solidFill>
                  <a:srgbClr val="006699"/>
                </a:solidFill>
                <a:latin typeface="+mj-lt"/>
              </a:rPr>
              <a:t>ACG</a:t>
            </a:r>
            <a:r>
              <a:rPr lang="en-US" altLang="en-US" dirty="0"/>
              <a:t>) </a:t>
            </a:r>
          </a:p>
          <a:p>
            <a:pPr lvl="1"/>
            <a:r>
              <a:rPr lang="en-US" altLang="en-US" dirty="0"/>
              <a:t>Several digital signature facilities</a:t>
            </a:r>
          </a:p>
          <a:p>
            <a:pPr lvl="1"/>
            <a:r>
              <a:rPr lang="en-US" altLang="en-US" b="1" dirty="0">
                <a:solidFill>
                  <a:srgbClr val="006699"/>
                </a:solidFill>
                <a:latin typeface="+mj-lt"/>
              </a:rPr>
              <a:t>Device</a:t>
            </a:r>
            <a:r>
              <a:rPr lang="en-US" altLang="en-US" b="1" dirty="0">
                <a:solidFill>
                  <a:srgbClr val="3366FF"/>
                </a:solidFill>
              </a:rPr>
              <a:t> </a:t>
            </a:r>
            <a:r>
              <a:rPr lang="en-US" altLang="en-US" b="1" dirty="0">
                <a:solidFill>
                  <a:srgbClr val="006699"/>
                </a:solidFill>
                <a:latin typeface="+mj-lt"/>
              </a:rPr>
              <a:t>Guard</a:t>
            </a:r>
            <a:r>
              <a:rPr lang="en-US" altLang="en-US" b="1" dirty="0">
                <a:solidFill>
                  <a:srgbClr val="3366FF"/>
                </a:solidFill>
              </a:rPr>
              <a:t> </a:t>
            </a:r>
            <a:r>
              <a:rPr lang="en-US" altLang="en-US" dirty="0"/>
              <a:t>option for fine grain control over what signers code is allowed on the system</a:t>
            </a:r>
          </a:p>
          <a:p>
            <a:pPr lvl="1"/>
            <a:endParaRPr lang="en-US"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a:extLst>
              <a:ext uri="{FF2B5EF4-FFF2-40B4-BE49-F238E27FC236}">
                <a16:creationId xmlns:a16="http://schemas.microsoft.com/office/drawing/2014/main" id="{A906F5FA-60D1-45DA-8E21-3093C1AA2502}"/>
              </a:ext>
            </a:extLst>
          </p:cNvPr>
          <p:cNvSpPr>
            <a:spLocks noGrp="1" noChangeArrowheads="1"/>
          </p:cNvSpPr>
          <p:nvPr>
            <p:ph type="title"/>
          </p:nvPr>
        </p:nvSpPr>
        <p:spPr>
          <a:xfrm>
            <a:off x="493260" y="409449"/>
            <a:ext cx="8258175" cy="457200"/>
          </a:xfrm>
        </p:spPr>
        <p:txBody>
          <a:bodyPr/>
          <a:lstStyle/>
          <a:p>
            <a:pPr eaLnBrk="1" hangingPunct="1"/>
            <a:r>
              <a:rPr lang="en-US" altLang="en-US" sz="2800" dirty="0"/>
              <a:t>Programmer Interface — </a:t>
            </a:r>
            <a:br>
              <a:rPr lang="en-US" altLang="en-US" sz="2800" dirty="0"/>
            </a:br>
            <a:r>
              <a:rPr lang="en-US" altLang="en-US" sz="2800" dirty="0"/>
              <a:t>Process Management</a:t>
            </a:r>
          </a:p>
        </p:txBody>
      </p:sp>
      <p:sp>
        <p:nvSpPr>
          <p:cNvPr id="125954" name="Rectangle 3">
            <a:extLst>
              <a:ext uri="{FF2B5EF4-FFF2-40B4-BE49-F238E27FC236}">
                <a16:creationId xmlns:a16="http://schemas.microsoft.com/office/drawing/2014/main" id="{8AAED0C6-5107-42A2-92C5-00A81EA88F2C}"/>
              </a:ext>
            </a:extLst>
          </p:cNvPr>
          <p:cNvSpPr>
            <a:spLocks noGrp="1" noChangeArrowheads="1"/>
          </p:cNvSpPr>
          <p:nvPr>
            <p:ph type="body" idx="1"/>
          </p:nvPr>
        </p:nvSpPr>
        <p:spPr>
          <a:xfrm>
            <a:off x="813152" y="1250598"/>
            <a:ext cx="7752349" cy="4783137"/>
          </a:xfrm>
        </p:spPr>
        <p:txBody>
          <a:bodyPr/>
          <a:lstStyle/>
          <a:p>
            <a:r>
              <a:rPr lang="en-US" altLang="en-US" dirty="0"/>
              <a:t>Process is started via the </a:t>
            </a:r>
            <a:r>
              <a:rPr lang="en-US" altLang="en-US" dirty="0" err="1">
                <a:latin typeface="Courier"/>
              </a:rPr>
              <a:t>CreateProcess</a:t>
            </a:r>
            <a:r>
              <a:rPr lang="en-US" altLang="en-US" dirty="0"/>
              <a:t> routine which loads any dynamic link libraries that are used by the process, and creates a </a:t>
            </a:r>
            <a:r>
              <a:rPr lang="en-US" altLang="en-US" i="1" dirty="0"/>
              <a:t>primary thread</a:t>
            </a:r>
            <a:endParaRPr lang="en-US" altLang="en-US" dirty="0"/>
          </a:p>
          <a:p>
            <a:r>
              <a:rPr lang="en-US" altLang="en-US" dirty="0"/>
              <a:t>Additional threads can be created by the </a:t>
            </a:r>
            <a:r>
              <a:rPr lang="en-US" altLang="en-US" dirty="0" err="1">
                <a:latin typeface="Courier"/>
              </a:rPr>
              <a:t>CreateThread</a:t>
            </a:r>
            <a:r>
              <a:rPr lang="en-US" altLang="en-US" dirty="0"/>
              <a:t> function</a:t>
            </a:r>
          </a:p>
          <a:p>
            <a:r>
              <a:rPr lang="en-US" altLang="en-US" dirty="0"/>
              <a:t>Every dynamic link library or executable file that is loaded into the address space of a process is identified by an </a:t>
            </a:r>
            <a:r>
              <a:rPr lang="en-US" altLang="en-US" i="1" dirty="0"/>
              <a:t>instance handle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a:extLst>
              <a:ext uri="{FF2B5EF4-FFF2-40B4-BE49-F238E27FC236}">
                <a16:creationId xmlns:a16="http://schemas.microsoft.com/office/drawing/2014/main" id="{9EAE9E8B-F303-4703-A7A7-6A9B3F383ABA}"/>
              </a:ext>
            </a:extLst>
          </p:cNvPr>
          <p:cNvSpPr>
            <a:spLocks noGrp="1" noChangeArrowheads="1"/>
          </p:cNvSpPr>
          <p:nvPr>
            <p:ph type="title"/>
          </p:nvPr>
        </p:nvSpPr>
        <p:spPr>
          <a:xfrm>
            <a:off x="991111" y="259609"/>
            <a:ext cx="7577138" cy="576262"/>
          </a:xfrm>
        </p:spPr>
        <p:txBody>
          <a:bodyPr/>
          <a:lstStyle/>
          <a:p>
            <a:pPr eaLnBrk="1" hangingPunct="1"/>
            <a:r>
              <a:rPr lang="en-US" altLang="en-US" dirty="0"/>
              <a:t>Process Management (Cont.)</a:t>
            </a:r>
          </a:p>
        </p:txBody>
      </p:sp>
      <p:sp>
        <p:nvSpPr>
          <p:cNvPr id="61443" name="Rectangle 3">
            <a:extLst>
              <a:ext uri="{FF2B5EF4-FFF2-40B4-BE49-F238E27FC236}">
                <a16:creationId xmlns:a16="http://schemas.microsoft.com/office/drawing/2014/main" id="{5AB26B8D-2604-7A42-A8FE-A2D250012C7E}"/>
              </a:ext>
            </a:extLst>
          </p:cNvPr>
          <p:cNvSpPr>
            <a:spLocks noGrp="1" noChangeArrowheads="1"/>
          </p:cNvSpPr>
          <p:nvPr>
            <p:ph type="body" idx="1"/>
          </p:nvPr>
        </p:nvSpPr>
        <p:spPr>
          <a:xfrm>
            <a:off x="810403" y="1234133"/>
            <a:ext cx="7773760" cy="5111750"/>
          </a:xfrm>
        </p:spPr>
        <p:txBody>
          <a:bodyPr/>
          <a:lstStyle/>
          <a:p>
            <a:pPr>
              <a:defRPr/>
            </a:pPr>
            <a:r>
              <a:rPr lang="en-US" altLang="en-US" dirty="0"/>
              <a:t>Scheduling in Win32 utilizes four priority classes:</a:t>
            </a:r>
          </a:p>
          <a:p>
            <a:pPr marL="800100" lvl="1" indent="-342900">
              <a:buClr>
                <a:schemeClr val="tx1"/>
              </a:buClr>
              <a:buFont typeface="+mj-lt"/>
              <a:buAutoNum type="arabicPeriod"/>
              <a:defRPr/>
            </a:pPr>
            <a:r>
              <a:rPr lang="en-US" altLang="en-US" sz="1600" dirty="0">
                <a:latin typeface="Courier"/>
              </a:rPr>
              <a:t>IDLE_PRIORITY_CLASS</a:t>
            </a:r>
            <a:r>
              <a:rPr lang="en-US" altLang="en-US" sz="1600" dirty="0"/>
              <a:t> (priority level 4)</a:t>
            </a:r>
          </a:p>
          <a:p>
            <a:pPr marL="800100" lvl="1" indent="-342900">
              <a:buClr>
                <a:schemeClr val="tx1"/>
              </a:buClr>
              <a:buFont typeface="+mj-lt"/>
              <a:buAutoNum type="arabicPeriod"/>
              <a:defRPr/>
            </a:pPr>
            <a:r>
              <a:rPr lang="en-US" altLang="en-US" sz="1600" dirty="0">
                <a:latin typeface="Courier"/>
              </a:rPr>
              <a:t>BELOW_NORMAL_PRIORITY CLASS </a:t>
            </a:r>
            <a:r>
              <a:rPr lang="en-US" altLang="en-US" sz="1600" dirty="0"/>
              <a:t>(NT priority level 6)</a:t>
            </a:r>
          </a:p>
          <a:p>
            <a:pPr marL="800100" lvl="1" indent="-342900">
              <a:buClr>
                <a:schemeClr val="tx1"/>
              </a:buClr>
              <a:buFont typeface="+mj-lt"/>
              <a:buAutoNum type="arabicPeriod"/>
              <a:defRPr/>
            </a:pPr>
            <a:r>
              <a:rPr lang="en-US" altLang="en-US" sz="1600" dirty="0">
                <a:latin typeface="Courier"/>
              </a:rPr>
              <a:t>NORMAL_PRIORITY_CLASS</a:t>
            </a:r>
            <a:r>
              <a:rPr lang="en-US" altLang="en-US" sz="1600" dirty="0"/>
              <a:t> (level 8 — typical for most processes</a:t>
            </a:r>
          </a:p>
          <a:p>
            <a:pPr marL="800100" lvl="1" indent="-342900">
              <a:buClr>
                <a:schemeClr val="tx1"/>
              </a:buClr>
              <a:buFont typeface="+mj-lt"/>
              <a:buAutoNum type="arabicPeriod"/>
              <a:defRPr/>
            </a:pPr>
            <a:r>
              <a:rPr lang="en-US" altLang="en-US" sz="1600" dirty="0">
                <a:latin typeface="Courier"/>
              </a:rPr>
              <a:t>ABOVE_NORMAL_PRIORITY_CLASS (</a:t>
            </a:r>
            <a:r>
              <a:rPr lang="en-US" altLang="en-US" sz="1600" dirty="0"/>
              <a:t>level 10</a:t>
            </a:r>
            <a:r>
              <a:rPr lang="en-US" altLang="en-US" sz="1600" dirty="0">
                <a:latin typeface="Courier"/>
              </a:rPr>
              <a:t>)</a:t>
            </a:r>
          </a:p>
          <a:p>
            <a:pPr marL="800100" lvl="1" indent="-342900">
              <a:buClr>
                <a:schemeClr val="tx1"/>
              </a:buClr>
              <a:buFont typeface="+mj-lt"/>
              <a:buAutoNum type="arabicPeriod"/>
              <a:defRPr/>
            </a:pPr>
            <a:r>
              <a:rPr lang="en-US" altLang="en-US" sz="1600" dirty="0">
                <a:latin typeface="Courier"/>
              </a:rPr>
              <a:t>HIGH_PRIORITY_CLASS</a:t>
            </a:r>
            <a:r>
              <a:rPr lang="en-US" altLang="en-US" sz="1600" dirty="0"/>
              <a:t> (level 13)</a:t>
            </a:r>
          </a:p>
          <a:p>
            <a:pPr marL="800100" lvl="1" indent="-342900">
              <a:buClr>
                <a:schemeClr val="tx1"/>
              </a:buClr>
              <a:buFont typeface="+mj-lt"/>
              <a:buAutoNum type="arabicPeriod"/>
              <a:defRPr/>
            </a:pPr>
            <a:r>
              <a:rPr lang="en-US" altLang="en-US" sz="1600" dirty="0">
                <a:latin typeface="Courier"/>
              </a:rPr>
              <a:t>REALTIME_PRIORITY_CLASS</a:t>
            </a:r>
            <a:r>
              <a:rPr lang="en-US" altLang="en-US" sz="1600" dirty="0"/>
              <a:t> (level 24)</a:t>
            </a:r>
          </a:p>
          <a:p>
            <a:pPr>
              <a:defRPr/>
            </a:pPr>
            <a:r>
              <a:rPr lang="en-US" altLang="en-US" dirty="0"/>
              <a:t>To provide performance levels needed for interactive programs, Windows has a special scheduling rule for processes in the </a:t>
            </a:r>
            <a:r>
              <a:rPr lang="en-US" altLang="en-US" sz="1600" dirty="0">
                <a:latin typeface="Courier"/>
              </a:rPr>
              <a:t>NORMAL_PRIORITY_CLASS</a:t>
            </a:r>
          </a:p>
          <a:p>
            <a:pPr lvl="1">
              <a:defRPr/>
            </a:pPr>
            <a:r>
              <a:rPr lang="en-US" altLang="en-US" dirty="0"/>
              <a:t>Distinguishes between the </a:t>
            </a:r>
            <a:r>
              <a:rPr lang="en-US" altLang="en-US" i="1" dirty="0"/>
              <a:t>foreground process</a:t>
            </a:r>
            <a:r>
              <a:rPr lang="en-US" altLang="en-US" dirty="0"/>
              <a:t> that is currently selected on the screen, and the </a:t>
            </a:r>
            <a:r>
              <a:rPr lang="en-US" altLang="en-US" i="1" dirty="0"/>
              <a:t>background processes</a:t>
            </a:r>
            <a:r>
              <a:rPr lang="en-US" altLang="en-US" dirty="0"/>
              <a:t> that are not currently selected</a:t>
            </a:r>
          </a:p>
          <a:p>
            <a:pPr lvl="1">
              <a:defRPr/>
            </a:pPr>
            <a:r>
              <a:rPr lang="en-US" altLang="en-US" dirty="0"/>
              <a:t>When a process moves into the foreground, increases the scheduling quantum by some factor, typically 3</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a:extLst>
              <a:ext uri="{FF2B5EF4-FFF2-40B4-BE49-F238E27FC236}">
                <a16:creationId xmlns:a16="http://schemas.microsoft.com/office/drawing/2014/main" id="{B8D17027-61A4-4494-ABBF-2177B7620137}"/>
              </a:ext>
            </a:extLst>
          </p:cNvPr>
          <p:cNvSpPr>
            <a:spLocks noGrp="1" noChangeArrowheads="1"/>
          </p:cNvSpPr>
          <p:nvPr>
            <p:ph type="title"/>
          </p:nvPr>
        </p:nvSpPr>
        <p:spPr>
          <a:xfrm>
            <a:off x="858838" y="255817"/>
            <a:ext cx="7842250" cy="576263"/>
          </a:xfrm>
        </p:spPr>
        <p:txBody>
          <a:bodyPr/>
          <a:lstStyle/>
          <a:p>
            <a:pPr eaLnBrk="1" hangingPunct="1"/>
            <a:r>
              <a:rPr lang="en-US" altLang="en-US" dirty="0"/>
              <a:t>Process Management (Cont.)</a:t>
            </a:r>
          </a:p>
        </p:txBody>
      </p:sp>
      <p:sp>
        <p:nvSpPr>
          <p:cNvPr id="130050" name="Rectangle 3">
            <a:extLst>
              <a:ext uri="{FF2B5EF4-FFF2-40B4-BE49-F238E27FC236}">
                <a16:creationId xmlns:a16="http://schemas.microsoft.com/office/drawing/2014/main" id="{D6F95970-917E-4761-A6F0-7CBD93FE44AE}"/>
              </a:ext>
            </a:extLst>
          </p:cNvPr>
          <p:cNvSpPr>
            <a:spLocks noGrp="1" noChangeArrowheads="1"/>
          </p:cNvSpPr>
          <p:nvPr>
            <p:ph type="body" idx="1"/>
          </p:nvPr>
        </p:nvSpPr>
        <p:spPr>
          <a:xfrm>
            <a:off x="812575" y="1233100"/>
            <a:ext cx="7696943" cy="4714875"/>
          </a:xfrm>
        </p:spPr>
        <p:txBody>
          <a:bodyPr/>
          <a:lstStyle/>
          <a:p>
            <a:r>
              <a:rPr lang="en-US" altLang="en-US" dirty="0"/>
              <a:t>The kernel dynamically adjusts the priority of a thread depending on whether it is I/O-bound or CPU-bound</a:t>
            </a:r>
          </a:p>
          <a:p>
            <a:r>
              <a:rPr lang="en-US" altLang="en-US" dirty="0"/>
              <a:t>To synchronize the concurrent access to shared objects by threads, the kernel provides synchronization objects, such as semaphores and mutexes</a:t>
            </a:r>
          </a:p>
          <a:p>
            <a:pPr lvl="1"/>
            <a:r>
              <a:rPr lang="en-US" altLang="en-US" dirty="0"/>
              <a:t>In addition, threads can synchronize by using the </a:t>
            </a:r>
            <a:r>
              <a:rPr lang="en-US" altLang="en-US" dirty="0" err="1">
                <a:latin typeface="Courier"/>
              </a:rPr>
              <a:t>WaitForSingleObject</a:t>
            </a:r>
            <a:r>
              <a:rPr lang="en-US" altLang="en-US" dirty="0"/>
              <a:t> or </a:t>
            </a:r>
            <a:r>
              <a:rPr lang="en-US" altLang="en-US" dirty="0" err="1">
                <a:latin typeface="Courier"/>
              </a:rPr>
              <a:t>WaitForMultipleObjects</a:t>
            </a:r>
            <a:r>
              <a:rPr lang="en-US" altLang="en-US" dirty="0"/>
              <a:t> functions</a:t>
            </a:r>
          </a:p>
          <a:p>
            <a:pPr lvl="1"/>
            <a:r>
              <a:rPr lang="en-US" altLang="en-US" dirty="0"/>
              <a:t>Another method of synchronization in the Win32 API is the critical section</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2">
            <a:extLst>
              <a:ext uri="{FF2B5EF4-FFF2-40B4-BE49-F238E27FC236}">
                <a16:creationId xmlns:a16="http://schemas.microsoft.com/office/drawing/2014/main" id="{BD40EF2A-1D1A-4B3C-A7B4-903630FD8080}"/>
              </a:ext>
            </a:extLst>
          </p:cNvPr>
          <p:cNvSpPr>
            <a:spLocks noGrp="1" noChangeArrowheads="1"/>
          </p:cNvSpPr>
          <p:nvPr>
            <p:ph type="title"/>
          </p:nvPr>
        </p:nvSpPr>
        <p:spPr>
          <a:xfrm>
            <a:off x="794174" y="260192"/>
            <a:ext cx="7977187" cy="576262"/>
          </a:xfrm>
        </p:spPr>
        <p:txBody>
          <a:bodyPr/>
          <a:lstStyle/>
          <a:p>
            <a:pPr eaLnBrk="1" hangingPunct="1"/>
            <a:r>
              <a:rPr lang="en-US" altLang="en-US" dirty="0"/>
              <a:t>Process Management (Cont.)</a:t>
            </a:r>
          </a:p>
        </p:txBody>
      </p:sp>
      <p:sp>
        <p:nvSpPr>
          <p:cNvPr id="132098" name="Rectangle 3">
            <a:extLst>
              <a:ext uri="{FF2B5EF4-FFF2-40B4-BE49-F238E27FC236}">
                <a16:creationId xmlns:a16="http://schemas.microsoft.com/office/drawing/2014/main" id="{874C2E56-6435-4AC5-AC4A-CA60092BC082}"/>
              </a:ext>
            </a:extLst>
          </p:cNvPr>
          <p:cNvSpPr>
            <a:spLocks noGrp="1" noChangeArrowheads="1"/>
          </p:cNvSpPr>
          <p:nvPr>
            <p:ph type="body" idx="1"/>
          </p:nvPr>
        </p:nvSpPr>
        <p:spPr>
          <a:xfrm>
            <a:off x="819149" y="1235851"/>
            <a:ext cx="7671707" cy="4675188"/>
          </a:xfrm>
        </p:spPr>
        <p:txBody>
          <a:bodyPr/>
          <a:lstStyle/>
          <a:p>
            <a:r>
              <a:rPr lang="en-US" altLang="en-US" dirty="0"/>
              <a:t>A fiber is user-mode code that gets scheduled according to a user-defined scheduling algorithm</a:t>
            </a:r>
          </a:p>
          <a:p>
            <a:pPr lvl="1"/>
            <a:r>
              <a:rPr lang="en-US" altLang="en-US" dirty="0"/>
              <a:t>Only one fiber at a time is permitted to execute, even on multiprocessor hardware</a:t>
            </a:r>
          </a:p>
          <a:p>
            <a:pPr lvl="1"/>
            <a:r>
              <a:rPr lang="en-US" altLang="en-US" dirty="0"/>
              <a:t>Windows includes fibers to facilitate the porting of legacy UNIX applications that are written for a fiber execution model</a:t>
            </a:r>
          </a:p>
          <a:p>
            <a:r>
              <a:rPr lang="en-US" altLang="en-US" dirty="0"/>
              <a:t>Windows also introduced user-mode scheduling for 64-bit systems which allows finer grained control of scheduling work without requiring kernel transitions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Title 1">
            <a:extLst>
              <a:ext uri="{FF2B5EF4-FFF2-40B4-BE49-F238E27FC236}">
                <a16:creationId xmlns:a16="http://schemas.microsoft.com/office/drawing/2014/main" id="{973D2222-CEBA-4354-9BF9-4818AE1C58D0}"/>
              </a:ext>
            </a:extLst>
          </p:cNvPr>
          <p:cNvSpPr>
            <a:spLocks noGrp="1" noChangeArrowheads="1"/>
          </p:cNvSpPr>
          <p:nvPr>
            <p:ph type="title"/>
          </p:nvPr>
        </p:nvSpPr>
        <p:spPr>
          <a:xfrm>
            <a:off x="931986" y="251976"/>
            <a:ext cx="7499838" cy="576262"/>
          </a:xfrm>
        </p:spPr>
        <p:txBody>
          <a:bodyPr/>
          <a:lstStyle/>
          <a:p>
            <a:r>
              <a:rPr lang="en-US" altLang="en-US" dirty="0"/>
              <a:t>User-mode Scheduling</a:t>
            </a:r>
          </a:p>
        </p:txBody>
      </p:sp>
      <p:pic>
        <p:nvPicPr>
          <p:cNvPr id="143362" name="Content Placeholder 4">
            <a:extLst>
              <a:ext uri="{FF2B5EF4-FFF2-40B4-BE49-F238E27FC236}">
                <a16:creationId xmlns:a16="http://schemas.microsoft.com/office/drawing/2014/main" id="{5DAD5F74-DE45-42F5-AF21-C4FD86C6227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66813" y="1701800"/>
            <a:ext cx="7142162" cy="3760788"/>
          </a:xfr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2">
            <a:extLst>
              <a:ext uri="{FF2B5EF4-FFF2-40B4-BE49-F238E27FC236}">
                <a16:creationId xmlns:a16="http://schemas.microsoft.com/office/drawing/2014/main" id="{0AC74AC9-3024-4111-AAC6-2C2F494D8C98}"/>
              </a:ext>
            </a:extLst>
          </p:cNvPr>
          <p:cNvSpPr>
            <a:spLocks noGrp="1" noChangeArrowheads="1"/>
          </p:cNvSpPr>
          <p:nvPr>
            <p:ph type="title"/>
          </p:nvPr>
        </p:nvSpPr>
        <p:spPr>
          <a:xfrm>
            <a:off x="722795" y="432287"/>
            <a:ext cx="8139113" cy="457200"/>
          </a:xfrm>
        </p:spPr>
        <p:txBody>
          <a:bodyPr/>
          <a:lstStyle/>
          <a:p>
            <a:pPr eaLnBrk="1" hangingPunct="1"/>
            <a:r>
              <a:rPr lang="en-US" altLang="en-US" sz="2800" dirty="0"/>
              <a:t>Programmer Interface —</a:t>
            </a:r>
            <a:br>
              <a:rPr lang="en-US" altLang="en-US" sz="2800" dirty="0"/>
            </a:br>
            <a:r>
              <a:rPr lang="en-US" altLang="en-US" sz="2800" dirty="0" err="1"/>
              <a:t>Interprocess</a:t>
            </a:r>
            <a:r>
              <a:rPr lang="en-US" altLang="en-US" sz="2800" dirty="0"/>
              <a:t> Communication</a:t>
            </a:r>
          </a:p>
        </p:txBody>
      </p:sp>
      <p:sp>
        <p:nvSpPr>
          <p:cNvPr id="134146" name="Rectangle 3">
            <a:extLst>
              <a:ext uri="{FF2B5EF4-FFF2-40B4-BE49-F238E27FC236}">
                <a16:creationId xmlns:a16="http://schemas.microsoft.com/office/drawing/2014/main" id="{110995FA-0FFE-49F9-AB5A-4995EAEE3198}"/>
              </a:ext>
            </a:extLst>
          </p:cNvPr>
          <p:cNvSpPr>
            <a:spLocks noGrp="1" noChangeArrowheads="1"/>
          </p:cNvSpPr>
          <p:nvPr>
            <p:ph type="body" idx="1"/>
          </p:nvPr>
        </p:nvSpPr>
        <p:spPr>
          <a:xfrm>
            <a:off x="836775" y="1255554"/>
            <a:ext cx="7766049" cy="4862513"/>
          </a:xfrm>
        </p:spPr>
        <p:txBody>
          <a:bodyPr/>
          <a:lstStyle/>
          <a:p>
            <a:r>
              <a:rPr lang="en-US" altLang="en-US" dirty="0"/>
              <a:t>Win32 applications can have </a:t>
            </a:r>
            <a:r>
              <a:rPr lang="en-US" altLang="en-US" dirty="0" err="1"/>
              <a:t>interprocess</a:t>
            </a:r>
            <a:r>
              <a:rPr lang="en-US" altLang="en-US" dirty="0"/>
              <a:t> communication by sharing kernel objects</a:t>
            </a:r>
          </a:p>
          <a:p>
            <a:r>
              <a:rPr lang="en-US" altLang="en-US" dirty="0"/>
              <a:t>An alternate means of </a:t>
            </a:r>
            <a:r>
              <a:rPr lang="en-US" altLang="en-US" dirty="0" err="1"/>
              <a:t>interprocess</a:t>
            </a:r>
            <a:r>
              <a:rPr lang="en-US" altLang="en-US" dirty="0"/>
              <a:t> communications is message passing, which is particularly popular for Windows GUI applications</a:t>
            </a:r>
          </a:p>
          <a:p>
            <a:pPr lvl="1"/>
            <a:r>
              <a:rPr lang="en-US" altLang="en-US" dirty="0"/>
              <a:t>One thread sends a message to another thread or to a window</a:t>
            </a:r>
          </a:p>
          <a:p>
            <a:pPr lvl="1"/>
            <a:r>
              <a:rPr lang="en-US" altLang="en-US" dirty="0"/>
              <a:t>A thread can also send data with the message</a:t>
            </a:r>
          </a:p>
          <a:p>
            <a:r>
              <a:rPr lang="en-US" altLang="en-US" dirty="0"/>
              <a:t>Every Win32 thread has its own input  queue from which the thread receives messages</a:t>
            </a:r>
          </a:p>
          <a:p>
            <a:r>
              <a:rPr lang="en-US" altLang="en-US" dirty="0"/>
              <a:t>This is more reliable than the shared input queue of 16-bit windows, because with separate queues, one stuck application cannot block input to the other applications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2">
            <a:extLst>
              <a:ext uri="{FF2B5EF4-FFF2-40B4-BE49-F238E27FC236}">
                <a16:creationId xmlns:a16="http://schemas.microsoft.com/office/drawing/2014/main" id="{A54F3CFE-C99E-4C02-916A-0A35A5F22003}"/>
              </a:ext>
            </a:extLst>
          </p:cNvPr>
          <p:cNvSpPr>
            <a:spLocks noGrp="1" noChangeArrowheads="1"/>
          </p:cNvSpPr>
          <p:nvPr>
            <p:ph type="title"/>
          </p:nvPr>
        </p:nvSpPr>
        <p:spPr>
          <a:xfrm>
            <a:off x="882847" y="428530"/>
            <a:ext cx="7693025" cy="457200"/>
          </a:xfrm>
        </p:spPr>
        <p:txBody>
          <a:bodyPr/>
          <a:lstStyle/>
          <a:p>
            <a:pPr eaLnBrk="1" hangingPunct="1"/>
            <a:r>
              <a:rPr lang="en-US" altLang="en-US" sz="2800" dirty="0"/>
              <a:t>Programmer Interface —</a:t>
            </a:r>
            <a:br>
              <a:rPr lang="en-US" altLang="en-US" sz="2800" dirty="0"/>
            </a:br>
            <a:r>
              <a:rPr lang="en-US" altLang="en-US" sz="2800" dirty="0"/>
              <a:t>Memory Management</a:t>
            </a:r>
          </a:p>
        </p:txBody>
      </p:sp>
      <p:sp>
        <p:nvSpPr>
          <p:cNvPr id="136194" name="Rectangle 3">
            <a:extLst>
              <a:ext uri="{FF2B5EF4-FFF2-40B4-BE49-F238E27FC236}">
                <a16:creationId xmlns:a16="http://schemas.microsoft.com/office/drawing/2014/main" id="{81DC555B-E508-4BD5-BC81-28E20131662C}"/>
              </a:ext>
            </a:extLst>
          </p:cNvPr>
          <p:cNvSpPr>
            <a:spLocks noGrp="1" noChangeArrowheads="1"/>
          </p:cNvSpPr>
          <p:nvPr>
            <p:ph type="body" idx="1"/>
          </p:nvPr>
        </p:nvSpPr>
        <p:spPr>
          <a:xfrm>
            <a:off x="834020" y="1237898"/>
            <a:ext cx="7741852" cy="4235450"/>
          </a:xfrm>
        </p:spPr>
        <p:txBody>
          <a:bodyPr/>
          <a:lstStyle/>
          <a:p>
            <a:r>
              <a:rPr lang="en-US" altLang="en-US" dirty="0"/>
              <a:t>Virtual memory:</a:t>
            </a:r>
          </a:p>
          <a:p>
            <a:pPr lvl="1"/>
            <a:r>
              <a:rPr lang="en-US" altLang="en-US" dirty="0" err="1">
                <a:latin typeface="Courier"/>
              </a:rPr>
              <a:t>VirtualAlloc</a:t>
            </a:r>
            <a:r>
              <a:rPr lang="en-US" altLang="en-US" dirty="0">
                <a:latin typeface="Courier"/>
              </a:rPr>
              <a:t> </a:t>
            </a:r>
            <a:r>
              <a:rPr lang="en-US" altLang="en-US" dirty="0"/>
              <a:t>reserves or commits virtual memory</a:t>
            </a:r>
          </a:p>
          <a:p>
            <a:pPr lvl="1"/>
            <a:r>
              <a:rPr lang="en-US" altLang="en-US" dirty="0" err="1">
                <a:latin typeface="Courier"/>
              </a:rPr>
              <a:t>VirtualFree</a:t>
            </a:r>
            <a:r>
              <a:rPr lang="en-US" altLang="en-US" dirty="0"/>
              <a:t> decommits or releases the memory</a:t>
            </a:r>
          </a:p>
          <a:p>
            <a:pPr lvl="1"/>
            <a:r>
              <a:rPr lang="en-US" altLang="en-US" dirty="0"/>
              <a:t>These functions enable the application to determine the virtual address at which the memory is allocated</a:t>
            </a:r>
          </a:p>
          <a:p>
            <a:r>
              <a:rPr lang="en-US" altLang="en-US" dirty="0"/>
              <a:t>An application can use memory by memory mapping a file into its address space</a:t>
            </a:r>
          </a:p>
          <a:p>
            <a:pPr lvl="1"/>
            <a:r>
              <a:rPr lang="en-US" altLang="en-US" dirty="0"/>
              <a:t>Multistage process</a:t>
            </a:r>
          </a:p>
          <a:p>
            <a:pPr lvl="1"/>
            <a:r>
              <a:rPr lang="en-US" altLang="en-US" dirty="0"/>
              <a:t>Two processes share memory by mapping the same file into their virtual memory</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a:extLst>
              <a:ext uri="{FF2B5EF4-FFF2-40B4-BE49-F238E27FC236}">
                <a16:creationId xmlns:a16="http://schemas.microsoft.com/office/drawing/2014/main" id="{27F27622-B67E-48BB-A045-0C8C6BC20A30}"/>
              </a:ext>
            </a:extLst>
          </p:cNvPr>
          <p:cNvSpPr>
            <a:spLocks noGrp="1" noChangeArrowheads="1"/>
          </p:cNvSpPr>
          <p:nvPr>
            <p:ph type="title"/>
          </p:nvPr>
        </p:nvSpPr>
        <p:spPr>
          <a:xfrm>
            <a:off x="798513" y="254651"/>
            <a:ext cx="7888287" cy="576263"/>
          </a:xfrm>
        </p:spPr>
        <p:txBody>
          <a:bodyPr/>
          <a:lstStyle/>
          <a:p>
            <a:pPr eaLnBrk="1" hangingPunct="1"/>
            <a:r>
              <a:rPr lang="en-US" altLang="en-US" dirty="0"/>
              <a:t>Memory Management (Cont.)</a:t>
            </a:r>
          </a:p>
        </p:txBody>
      </p:sp>
      <p:sp>
        <p:nvSpPr>
          <p:cNvPr id="138242" name="Rectangle 3">
            <a:extLst>
              <a:ext uri="{FF2B5EF4-FFF2-40B4-BE49-F238E27FC236}">
                <a16:creationId xmlns:a16="http://schemas.microsoft.com/office/drawing/2014/main" id="{5E932077-45B1-46A8-A9F1-6AEC43C16CEA}"/>
              </a:ext>
            </a:extLst>
          </p:cNvPr>
          <p:cNvSpPr>
            <a:spLocks noGrp="1" noChangeArrowheads="1"/>
          </p:cNvSpPr>
          <p:nvPr>
            <p:ph type="body" idx="1"/>
          </p:nvPr>
        </p:nvSpPr>
        <p:spPr>
          <a:xfrm>
            <a:off x="837195" y="1239485"/>
            <a:ext cx="7700315" cy="4418013"/>
          </a:xfrm>
        </p:spPr>
        <p:txBody>
          <a:bodyPr/>
          <a:lstStyle/>
          <a:p>
            <a:r>
              <a:rPr lang="en-US" altLang="en-US" dirty="0"/>
              <a:t>A heap in the Win32 environment is a region of reserved address space</a:t>
            </a:r>
          </a:p>
          <a:p>
            <a:pPr lvl="1"/>
            <a:r>
              <a:rPr lang="en-US" altLang="en-US" dirty="0"/>
              <a:t>A Win 32 process is created with a 1 MB </a:t>
            </a:r>
            <a:r>
              <a:rPr lang="en-US" altLang="en-US" i="1" dirty="0"/>
              <a:t>default heap</a:t>
            </a:r>
            <a:endParaRPr lang="en-US" altLang="en-US" dirty="0"/>
          </a:p>
          <a:p>
            <a:pPr lvl="1"/>
            <a:r>
              <a:rPr lang="en-US" altLang="en-US" dirty="0"/>
              <a:t>Access is synchronized to protect the heap’s space allocation data structures from damage by concurrent updates by multiple threads</a:t>
            </a:r>
          </a:p>
          <a:p>
            <a:r>
              <a:rPr lang="en-US" altLang="en-US" dirty="0"/>
              <a:t>Because functions that rely on global or static data typically fail to work properly in a multithreaded environment, the thread-local storage mechanism allocates global storage on a per-thread basis</a:t>
            </a:r>
          </a:p>
          <a:p>
            <a:pPr lvl="1"/>
            <a:r>
              <a:rPr lang="en-US" altLang="en-US" dirty="0"/>
              <a:t>The mechanism provides both dynamic and static methods of creating thread-local storage</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a:extLst>
              <a:ext uri="{FF2B5EF4-FFF2-40B4-BE49-F238E27FC236}">
                <a16:creationId xmlns:a16="http://schemas.microsoft.com/office/drawing/2014/main" id="{C689F102-5B91-4471-B931-9AF25B6379E0}"/>
              </a:ext>
            </a:extLst>
          </p:cNvPr>
          <p:cNvSpPr>
            <a:spLocks noGrp="1" noChangeArrowheads="1"/>
          </p:cNvSpPr>
          <p:nvPr>
            <p:ph type="ctrTitle"/>
          </p:nvPr>
        </p:nvSpPr>
        <p:spPr/>
        <p:txBody>
          <a:bodyPr/>
          <a:lstStyle/>
          <a:p>
            <a:pPr eaLnBrk="1" hangingPunct="1"/>
            <a:r>
              <a:rPr lang="en-US" altLang="en-US"/>
              <a:t>End of Chapter 21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20C001DE-0440-4D85-93A5-0403E83B02F5}"/>
              </a:ext>
            </a:extLst>
          </p:cNvPr>
          <p:cNvSpPr>
            <a:spLocks noGrp="1" noChangeArrowheads="1"/>
          </p:cNvSpPr>
          <p:nvPr>
            <p:ph type="title"/>
          </p:nvPr>
        </p:nvSpPr>
        <p:spPr>
          <a:xfrm>
            <a:off x="976277" y="181495"/>
            <a:ext cx="7635875" cy="576262"/>
          </a:xfrm>
        </p:spPr>
        <p:txBody>
          <a:bodyPr/>
          <a:lstStyle/>
          <a:p>
            <a:pPr eaLnBrk="1" hangingPunct="1"/>
            <a:r>
              <a:rPr lang="en-US" altLang="en-US" dirty="0"/>
              <a:t>Design Principles (Cont.)</a:t>
            </a:r>
          </a:p>
        </p:txBody>
      </p:sp>
      <p:sp>
        <p:nvSpPr>
          <p:cNvPr id="17410" name="Rectangle 3">
            <a:extLst>
              <a:ext uri="{FF2B5EF4-FFF2-40B4-BE49-F238E27FC236}">
                <a16:creationId xmlns:a16="http://schemas.microsoft.com/office/drawing/2014/main" id="{559C2AF3-EEAB-43C1-85C5-D070E824FAAC}"/>
              </a:ext>
            </a:extLst>
          </p:cNvPr>
          <p:cNvSpPr>
            <a:spLocks noGrp="1" noChangeArrowheads="1"/>
          </p:cNvSpPr>
          <p:nvPr>
            <p:ph type="body" idx="1"/>
          </p:nvPr>
        </p:nvSpPr>
        <p:spPr>
          <a:xfrm>
            <a:off x="830425" y="1164250"/>
            <a:ext cx="7329808" cy="4744666"/>
          </a:xfrm>
        </p:spPr>
        <p:txBody>
          <a:bodyPr/>
          <a:lstStyle/>
          <a:p>
            <a:r>
              <a:rPr lang="en-US" altLang="en-US" dirty="0"/>
              <a:t>Extensibility — layered architecture</a:t>
            </a:r>
          </a:p>
          <a:p>
            <a:pPr lvl="1"/>
            <a:r>
              <a:rPr lang="en-US" altLang="en-US" b="1" dirty="0">
                <a:solidFill>
                  <a:srgbClr val="006699"/>
                </a:solidFill>
                <a:latin typeface="+mj-lt"/>
              </a:rPr>
              <a:t>Remote procedure calls </a:t>
            </a:r>
            <a:r>
              <a:rPr lang="en-US" altLang="en-US" dirty="0"/>
              <a:t>(</a:t>
            </a:r>
            <a:r>
              <a:rPr lang="en-US" altLang="en-US" b="1" dirty="0">
                <a:solidFill>
                  <a:srgbClr val="006699"/>
                </a:solidFill>
                <a:latin typeface="+mj-lt"/>
              </a:rPr>
              <a:t>RPCs</a:t>
            </a:r>
            <a:r>
              <a:rPr lang="en-US" altLang="en-US" dirty="0"/>
              <a:t>)</a:t>
            </a:r>
          </a:p>
          <a:p>
            <a:pPr lvl="1"/>
            <a:r>
              <a:rPr lang="en-US" altLang="en-US" b="1" dirty="0">
                <a:solidFill>
                  <a:srgbClr val="006699"/>
                </a:solidFill>
                <a:latin typeface="+mj-lt"/>
              </a:rPr>
              <a:t>Advanced local procedure calls </a:t>
            </a:r>
            <a:r>
              <a:rPr lang="en-US" altLang="en-US" dirty="0"/>
              <a:t>(</a:t>
            </a:r>
            <a:r>
              <a:rPr lang="en-US" altLang="en-US" b="1" dirty="0">
                <a:solidFill>
                  <a:srgbClr val="006699"/>
                </a:solidFill>
                <a:latin typeface="+mj-lt"/>
              </a:rPr>
              <a:t>ALPCs</a:t>
            </a:r>
            <a:r>
              <a:rPr lang="en-US" altLang="en-US" dirty="0"/>
              <a:t>)</a:t>
            </a:r>
          </a:p>
          <a:p>
            <a:r>
              <a:rPr lang="en-US" altLang="en-US" dirty="0"/>
              <a:t>Portability  — Windows 10 can be moved from one hardware architecture to another with relatively few changes</a:t>
            </a:r>
          </a:p>
          <a:p>
            <a:pPr lvl="1"/>
            <a:r>
              <a:rPr lang="en-US" altLang="en-US" dirty="0"/>
              <a:t>Written in C and C++</a:t>
            </a:r>
          </a:p>
          <a:p>
            <a:pPr lvl="1"/>
            <a:r>
              <a:rPr lang="en-US" altLang="en-US" dirty="0"/>
              <a:t>Processor-specific portions are written in assembly language for a given processor architecture (small amount of such code).</a:t>
            </a:r>
          </a:p>
          <a:p>
            <a:pPr lvl="1"/>
            <a:r>
              <a:rPr lang="en-US" altLang="en-US" dirty="0"/>
              <a:t>Platform-dependent code is isolated in a dynamic link library (DLL) called the “hardware abstraction layer” (HAL)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AB7FF71C-7756-41A7-ACEA-B3A460F41940}"/>
              </a:ext>
            </a:extLst>
          </p:cNvPr>
          <p:cNvSpPr>
            <a:spLocks noGrp="1" noChangeArrowheads="1"/>
          </p:cNvSpPr>
          <p:nvPr>
            <p:ph type="title"/>
          </p:nvPr>
        </p:nvSpPr>
        <p:spPr>
          <a:xfrm>
            <a:off x="914399" y="245904"/>
            <a:ext cx="7753739" cy="576263"/>
          </a:xfrm>
        </p:spPr>
        <p:txBody>
          <a:bodyPr/>
          <a:lstStyle/>
          <a:p>
            <a:pPr eaLnBrk="1" hangingPunct="1"/>
            <a:r>
              <a:rPr lang="en-US" altLang="en-US" dirty="0"/>
              <a:t>Design Principles (Cont.)</a:t>
            </a:r>
          </a:p>
        </p:txBody>
      </p:sp>
      <p:sp>
        <p:nvSpPr>
          <p:cNvPr id="19458" name="Rectangle 3">
            <a:extLst>
              <a:ext uri="{FF2B5EF4-FFF2-40B4-BE49-F238E27FC236}">
                <a16:creationId xmlns:a16="http://schemas.microsoft.com/office/drawing/2014/main" id="{5249ECB4-921C-40ED-A664-82E6D92DF55D}"/>
              </a:ext>
            </a:extLst>
          </p:cNvPr>
          <p:cNvSpPr>
            <a:spLocks noGrp="1" noChangeArrowheads="1"/>
          </p:cNvSpPr>
          <p:nvPr>
            <p:ph type="body" idx="1"/>
          </p:nvPr>
        </p:nvSpPr>
        <p:spPr>
          <a:xfrm>
            <a:off x="830420" y="1163667"/>
            <a:ext cx="7542245" cy="5065713"/>
          </a:xfrm>
        </p:spPr>
        <p:txBody>
          <a:bodyPr/>
          <a:lstStyle/>
          <a:p>
            <a:r>
              <a:rPr lang="en-US" altLang="en-US" dirty="0"/>
              <a:t>Reliability — Windows 10 uses hardware protection for virtual memory, and software protection mechanisms for operating system resources</a:t>
            </a:r>
            <a:endParaRPr lang="en-US" altLang="en-US" sz="800" dirty="0"/>
          </a:p>
          <a:p>
            <a:r>
              <a:rPr lang="en-US" altLang="en-US" dirty="0"/>
              <a:t>Compatibility — applications that follow the IEEE 1003.1 (POSIX) standard can be complied to run on 10 without changing the source code</a:t>
            </a:r>
            <a:endParaRPr lang="en-US" altLang="en-US" sz="800" dirty="0"/>
          </a:p>
          <a:p>
            <a:r>
              <a:rPr lang="en-US" altLang="en-US" dirty="0"/>
              <a:t>Performance — Windows 10 subsystems can communicate with one another via high-performance message passing</a:t>
            </a:r>
          </a:p>
          <a:p>
            <a:pPr lvl="1"/>
            <a:r>
              <a:rPr lang="en-US" altLang="en-US" dirty="0"/>
              <a:t>Preemption of low priority threads enables the system to respond quickly to external events</a:t>
            </a:r>
          </a:p>
          <a:p>
            <a:pPr lvl="1"/>
            <a:r>
              <a:rPr lang="en-US" altLang="en-US" dirty="0"/>
              <a:t>Designed for symmetrical multiprocessing</a:t>
            </a:r>
            <a:endParaRPr lang="en-US" altLang="en-US" sz="800" dirty="0"/>
          </a:p>
          <a:p>
            <a:r>
              <a:rPr lang="en-US" altLang="en-US" dirty="0"/>
              <a:t>International support  — supports different locales via the national language support (NLS) API</a:t>
            </a:r>
          </a:p>
          <a:p>
            <a:r>
              <a:rPr lang="en-US" altLang="en-US" dirty="0"/>
              <a:t>Energy efficiency – for portable devices, </a:t>
            </a:r>
            <a:r>
              <a:rPr lang="en-US" altLang="en-US" dirty="0" err="1"/>
              <a:t>etc</a:t>
            </a:r>
            <a:r>
              <a:rPr lang="en-US" altLang="en-US" dirty="0"/>
              <a:t>, includes dynamic tick feature, process lifetime management, desktop activity monitor, connected standby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AB097C76-7216-42E7-B23F-6FDFC3C2AEC9}"/>
              </a:ext>
            </a:extLst>
          </p:cNvPr>
          <p:cNvSpPr>
            <a:spLocks noGrp="1" noChangeArrowheads="1"/>
          </p:cNvSpPr>
          <p:nvPr>
            <p:ph type="title"/>
          </p:nvPr>
        </p:nvSpPr>
        <p:spPr>
          <a:xfrm>
            <a:off x="457200" y="242112"/>
            <a:ext cx="8229600" cy="576262"/>
          </a:xfrm>
        </p:spPr>
        <p:txBody>
          <a:bodyPr/>
          <a:lstStyle/>
          <a:p>
            <a:pPr eaLnBrk="1" hangingPunct="1"/>
            <a:r>
              <a:rPr lang="en-US" altLang="en-US" dirty="0"/>
              <a:t>Windows 10 Architecture</a:t>
            </a:r>
          </a:p>
        </p:txBody>
      </p:sp>
      <p:sp>
        <p:nvSpPr>
          <p:cNvPr id="21506" name="Rectangle 3">
            <a:extLst>
              <a:ext uri="{FF2B5EF4-FFF2-40B4-BE49-F238E27FC236}">
                <a16:creationId xmlns:a16="http://schemas.microsoft.com/office/drawing/2014/main" id="{5F5F4CFF-B49A-4AEC-A837-3C9322F3FE8F}"/>
              </a:ext>
            </a:extLst>
          </p:cNvPr>
          <p:cNvSpPr>
            <a:spLocks noGrp="1" noChangeArrowheads="1"/>
          </p:cNvSpPr>
          <p:nvPr>
            <p:ph type="body" idx="1"/>
          </p:nvPr>
        </p:nvSpPr>
        <p:spPr>
          <a:xfrm>
            <a:off x="830423" y="1164026"/>
            <a:ext cx="7697757" cy="4530725"/>
          </a:xfrm>
        </p:spPr>
        <p:txBody>
          <a:bodyPr/>
          <a:lstStyle/>
          <a:p>
            <a:r>
              <a:rPr lang="en-US" altLang="en-US" dirty="0"/>
              <a:t>Layered system of module</a:t>
            </a:r>
          </a:p>
          <a:p>
            <a:r>
              <a:rPr lang="en-US" altLang="en-US" dirty="0"/>
              <a:t>Protected mode  —  </a:t>
            </a:r>
            <a:r>
              <a:rPr lang="en-US" altLang="en-US" b="1" dirty="0">
                <a:solidFill>
                  <a:srgbClr val="006699"/>
                </a:solidFill>
                <a:latin typeface="+mj-lt"/>
              </a:rPr>
              <a:t>hardware abstraction layer</a:t>
            </a:r>
            <a:r>
              <a:rPr lang="en-US" altLang="en-US" b="1" dirty="0">
                <a:solidFill>
                  <a:srgbClr val="3366FF"/>
                </a:solidFill>
              </a:rPr>
              <a:t> </a:t>
            </a:r>
            <a:r>
              <a:rPr lang="en-US" altLang="en-US" dirty="0"/>
              <a:t>(</a:t>
            </a:r>
            <a:r>
              <a:rPr lang="en-US" altLang="en-US" b="1" dirty="0">
                <a:solidFill>
                  <a:srgbClr val="006699"/>
                </a:solidFill>
                <a:latin typeface="+mj-lt"/>
              </a:rPr>
              <a:t>HAL</a:t>
            </a:r>
            <a:r>
              <a:rPr lang="en-US" altLang="en-US" dirty="0">
                <a:solidFill>
                  <a:srgbClr val="000000"/>
                </a:solidFill>
              </a:rPr>
              <a:t>)</a:t>
            </a:r>
            <a:r>
              <a:rPr lang="en-US" altLang="en-US" dirty="0"/>
              <a:t>, kernel, executive</a:t>
            </a:r>
          </a:p>
          <a:p>
            <a:r>
              <a:rPr lang="en-US" altLang="en-US" dirty="0"/>
              <a:t>User mode  — collection of subsystems</a:t>
            </a:r>
          </a:p>
          <a:p>
            <a:pPr lvl="1"/>
            <a:r>
              <a:rPr lang="en-US" altLang="en-US" dirty="0"/>
              <a:t>Environmental subsystems emulate different operating systems </a:t>
            </a:r>
          </a:p>
          <a:p>
            <a:pPr lvl="1"/>
            <a:r>
              <a:rPr lang="en-US" altLang="en-US" dirty="0"/>
              <a:t>Protection subsystems provide security functions</a:t>
            </a:r>
          </a:p>
        </p:txBody>
      </p:sp>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19235</TotalTime>
  <Words>4890</Words>
  <Application>Microsoft Office PowerPoint</Application>
  <PresentationFormat>On-screen Show (4:3)</PresentationFormat>
  <Paragraphs>447</Paragraphs>
  <Slides>68</Slides>
  <Notes>67</Notes>
  <HiddenSlides>10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68</vt:i4>
      </vt:variant>
    </vt:vector>
  </HeadingPairs>
  <TitlesOfParts>
    <vt:vector size="78" baseType="lpstr">
      <vt:lpstr>Arial</vt:lpstr>
      <vt:lpstr>Courier</vt:lpstr>
      <vt:lpstr>Courier New</vt:lpstr>
      <vt:lpstr>Helvetica</vt:lpstr>
      <vt:lpstr>Monotype Sorts</vt:lpstr>
      <vt:lpstr>Times New Roman</vt:lpstr>
      <vt:lpstr>Verdana</vt:lpstr>
      <vt:lpstr>Webdings</vt:lpstr>
      <vt:lpstr>Wingdings</vt:lpstr>
      <vt:lpstr>os-8</vt:lpstr>
      <vt:lpstr>Chapter 21:  Windows 10</vt:lpstr>
      <vt:lpstr>Chapter 21:  Windows </vt:lpstr>
      <vt:lpstr>Objectives</vt:lpstr>
      <vt:lpstr>History</vt:lpstr>
      <vt:lpstr>Windows 10 </vt:lpstr>
      <vt:lpstr>Design Principles</vt:lpstr>
      <vt:lpstr>Design Principles (Cont.)</vt:lpstr>
      <vt:lpstr>Design Principles (Cont.)</vt:lpstr>
      <vt:lpstr>Windows 10 Architecture</vt:lpstr>
      <vt:lpstr>Depiction of 10 Architecture</vt:lpstr>
      <vt:lpstr>System Components</vt:lpstr>
      <vt:lpstr>System Components — Kernel</vt:lpstr>
      <vt:lpstr>Kernel — Process and Threads</vt:lpstr>
      <vt:lpstr>Kernel — Scheduling</vt:lpstr>
      <vt:lpstr>Kernel — Scheduling (Cont.) </vt:lpstr>
      <vt:lpstr>Windows x86 Interrupt Request Levels</vt:lpstr>
      <vt:lpstr>Kernel — Trap Handling</vt:lpstr>
      <vt:lpstr>Executive — Object Manager</vt:lpstr>
      <vt:lpstr>Executive — Naming Objects</vt:lpstr>
      <vt:lpstr>Executive — Virtual Memory Manager</vt:lpstr>
      <vt:lpstr>Virtual-Memory Layout</vt:lpstr>
      <vt:lpstr>Virtual Memory Manager (Cont.)</vt:lpstr>
      <vt:lpstr>Virtual-to-Physical Address Translation on IA-32</vt:lpstr>
      <vt:lpstr>Page File Page-Table Entry</vt:lpstr>
      <vt:lpstr>Executive — Process Manager</vt:lpstr>
      <vt:lpstr>Executive —  Local Procedure Call Facility</vt:lpstr>
      <vt:lpstr>Executive — I/O Manager</vt:lpstr>
      <vt:lpstr>File I/O</vt:lpstr>
      <vt:lpstr>Executive — Security Reference Monitor</vt:lpstr>
      <vt:lpstr>Executive – Plug-and-Play Manager</vt:lpstr>
      <vt:lpstr>Executive – Power Manager</vt:lpstr>
      <vt:lpstr>Executive – Registry</vt:lpstr>
      <vt:lpstr>Executive – Booting</vt:lpstr>
      <vt:lpstr>Environmental Subsystems</vt:lpstr>
      <vt:lpstr>Environmental Subsystems (Cont.)</vt:lpstr>
      <vt:lpstr>Environmental Subsystems (Cont.)</vt:lpstr>
      <vt:lpstr>File System</vt:lpstr>
      <vt:lpstr>File System — Internal Layout</vt:lpstr>
      <vt:lpstr>File System — Recovery</vt:lpstr>
      <vt:lpstr>File System — Recovery (Cont.)</vt:lpstr>
      <vt:lpstr>File System — Security</vt:lpstr>
      <vt:lpstr>Volume Management and Fault Tolerance</vt:lpstr>
      <vt:lpstr>Volume Set On Two Drives</vt:lpstr>
      <vt:lpstr>Stripe Set on Two Drives</vt:lpstr>
      <vt:lpstr>Stripe Set With Parity on Three Drives</vt:lpstr>
      <vt:lpstr>Mirror Set on Two Drives</vt:lpstr>
      <vt:lpstr>File System — Compression</vt:lpstr>
      <vt:lpstr>File System — Reparse Points</vt:lpstr>
      <vt:lpstr>Networking</vt:lpstr>
      <vt:lpstr>Networking — Protocols</vt:lpstr>
      <vt:lpstr>Networking — Protocols (Cont.)</vt:lpstr>
      <vt:lpstr>Networking —   Distributed Processing Mechanisms</vt:lpstr>
      <vt:lpstr>Distributed Processing Mechanisms (Cont.)</vt:lpstr>
      <vt:lpstr>Networking — Redirectors and Servers</vt:lpstr>
      <vt:lpstr>Access to a Remote File</vt:lpstr>
      <vt:lpstr>Access to a Remote File (Cont.)</vt:lpstr>
      <vt:lpstr>Networking — Domains</vt:lpstr>
      <vt:lpstr>Name Resolution in TCP/IP Networks</vt:lpstr>
      <vt:lpstr>Programmer Interface —  Access to Kernel Object</vt:lpstr>
      <vt:lpstr>Programmer Interface —  Process Management</vt:lpstr>
      <vt:lpstr>Process Management (Cont.)</vt:lpstr>
      <vt:lpstr>Process Management (Cont.)</vt:lpstr>
      <vt:lpstr>Process Management (Cont.)</vt:lpstr>
      <vt:lpstr>User-mode Scheduling</vt:lpstr>
      <vt:lpstr>Programmer Interface — Interprocess Communication</vt:lpstr>
      <vt:lpstr>Programmer Interface — Memory Management</vt:lpstr>
      <vt:lpstr>Memory Management (Cont.)</vt:lpstr>
      <vt:lpstr>End of Chapter 21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Silberschatz, Avi</cp:lastModifiedBy>
  <cp:revision>268</cp:revision>
  <cp:lastPrinted>2013-09-10T17:57:57Z</cp:lastPrinted>
  <dcterms:created xsi:type="dcterms:W3CDTF">2011-01-13T23:43:38Z</dcterms:created>
  <dcterms:modified xsi:type="dcterms:W3CDTF">2020-02-25T21:02:41Z</dcterms:modified>
</cp:coreProperties>
</file>