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B69AA-3E97-400F-8227-BDD923428475}" v="5" dt="2022-03-23T17:28:0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70" d="100"/>
          <a:sy n="70" d="100"/>
        </p:scale>
        <p:origin x="950" y="5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ge, Judi" userId="8877ca70-2753-47e6-94dc-e416309bcd8d" providerId="ADAL" clId="{327B69AA-3E97-400F-8227-BDD923428475}"/>
    <pc:docChg chg="undo redo custSel modSld">
      <pc:chgData name="Paige, Judi" userId="8877ca70-2753-47e6-94dc-e416309bcd8d" providerId="ADAL" clId="{327B69AA-3E97-400F-8227-BDD923428475}" dt="2022-03-23T17:28:00.632" v="173" actId="1076"/>
      <pc:docMkLst>
        <pc:docMk/>
      </pc:docMkLst>
      <pc:sldChg chg="modSp mod">
        <pc:chgData name="Paige, Judi" userId="8877ca70-2753-47e6-94dc-e416309bcd8d" providerId="ADAL" clId="{327B69AA-3E97-400F-8227-BDD923428475}" dt="2022-03-23T15:54:20.266" v="59" actId="20577"/>
        <pc:sldMkLst>
          <pc:docMk/>
          <pc:sldMk cId="0" sldId="335"/>
        </pc:sldMkLst>
        <pc:spChg chg="mod">
          <ac:chgData name="Paige, Judi" userId="8877ca70-2753-47e6-94dc-e416309bcd8d" providerId="ADAL" clId="{327B69AA-3E97-400F-8227-BDD923428475}" dt="2022-03-23T15:54:20.266" v="59" actId="20577"/>
          <ac:spMkLst>
            <pc:docMk/>
            <pc:sldMk cId="0" sldId="335"/>
            <ac:spMk id="13314" creationId="{F4824E8A-1421-4BF0-9A60-6CA3F5021CE8}"/>
          </ac:spMkLst>
        </pc:spChg>
      </pc:sldChg>
      <pc:sldChg chg="modSp mod">
        <pc:chgData name="Paige, Judi" userId="8877ca70-2753-47e6-94dc-e416309bcd8d" providerId="ADAL" clId="{327B69AA-3E97-400F-8227-BDD923428475}" dt="2022-03-23T15:53:47.130" v="57" actId="20577"/>
        <pc:sldMkLst>
          <pc:docMk/>
          <pc:sldMk cId="0" sldId="337"/>
        </pc:sldMkLst>
        <pc:spChg chg="mod">
          <ac:chgData name="Paige, Judi" userId="8877ca70-2753-47e6-94dc-e416309bcd8d" providerId="ADAL" clId="{327B69AA-3E97-400F-8227-BDD923428475}" dt="2022-03-23T15:53:47.130" v="57" actId="20577"/>
          <ac:spMkLst>
            <pc:docMk/>
            <pc:sldMk cId="0" sldId="337"/>
            <ac:spMk id="15362" creationId="{97E50AC4-3665-4FFE-B1D6-0D72C5ECE804}"/>
          </ac:spMkLst>
        </pc:spChg>
      </pc:sldChg>
      <pc:sldChg chg="modSp">
        <pc:chgData name="Paige, Judi" userId="8877ca70-2753-47e6-94dc-e416309bcd8d" providerId="ADAL" clId="{327B69AA-3E97-400F-8227-BDD923428475}" dt="2022-03-23T17:28:00.632" v="173" actId="1076"/>
        <pc:sldMkLst>
          <pc:docMk/>
          <pc:sldMk cId="0" sldId="340"/>
        </pc:sldMkLst>
        <pc:spChg chg="mod">
          <ac:chgData name="Paige, Judi" userId="8877ca70-2753-47e6-94dc-e416309bcd8d" providerId="ADAL" clId="{327B69AA-3E97-400F-8227-BDD923428475}" dt="2022-03-23T17:28:00.632" v="173" actId="1076"/>
          <ac:spMkLst>
            <pc:docMk/>
            <pc:sldMk cId="0" sldId="340"/>
            <ac:spMk id="17409" creationId="{837C291A-9445-4721-B361-26FE27F4113C}"/>
          </ac:spMkLst>
        </pc:spChg>
      </pc:sldChg>
      <pc:sldChg chg="modSp">
        <pc:chgData name="Paige, Judi" userId="8877ca70-2753-47e6-94dc-e416309bcd8d" providerId="ADAL" clId="{327B69AA-3E97-400F-8227-BDD923428475}" dt="2022-03-23T17:27:44.373" v="171" actId="1076"/>
        <pc:sldMkLst>
          <pc:docMk/>
          <pc:sldMk cId="0" sldId="341"/>
        </pc:sldMkLst>
        <pc:spChg chg="mod">
          <ac:chgData name="Paige, Judi" userId="8877ca70-2753-47e6-94dc-e416309bcd8d" providerId="ADAL" clId="{327B69AA-3E97-400F-8227-BDD923428475}" dt="2022-03-23T17:27:44.373" v="171" actId="1076"/>
          <ac:spMkLst>
            <pc:docMk/>
            <pc:sldMk cId="0" sldId="341"/>
            <ac:spMk id="19457" creationId="{C1FE1CF9-67CC-4C8B-A23E-E3989C148625}"/>
          </ac:spMkLst>
        </pc:spChg>
      </pc:sldChg>
      <pc:sldChg chg="modSp mod">
        <pc:chgData name="Paige, Judi" userId="8877ca70-2753-47e6-94dc-e416309bcd8d" providerId="ADAL" clId="{327B69AA-3E97-400F-8227-BDD923428475}" dt="2022-03-23T15:57:12.609" v="75" actId="20577"/>
        <pc:sldMkLst>
          <pc:docMk/>
          <pc:sldMk cId="0" sldId="344"/>
        </pc:sldMkLst>
        <pc:spChg chg="mod">
          <ac:chgData name="Paige, Judi" userId="8877ca70-2753-47e6-94dc-e416309bcd8d" providerId="ADAL" clId="{327B69AA-3E97-400F-8227-BDD923428475}" dt="2022-03-23T15:57:12.609" v="75" actId="20577"/>
          <ac:spMkLst>
            <pc:docMk/>
            <pc:sldMk cId="0" sldId="344"/>
            <ac:spMk id="25602" creationId="{248F74CB-A637-4326-83AD-A85531E46B2E}"/>
          </ac:spMkLst>
        </pc:spChg>
      </pc:sldChg>
      <pc:sldChg chg="modSp mod">
        <pc:chgData name="Paige, Judi" userId="8877ca70-2753-47e6-94dc-e416309bcd8d" providerId="ADAL" clId="{327B69AA-3E97-400F-8227-BDD923428475}" dt="2022-03-23T15:58:37.785" v="89" actId="20577"/>
        <pc:sldMkLst>
          <pc:docMk/>
          <pc:sldMk cId="0" sldId="349"/>
        </pc:sldMkLst>
        <pc:spChg chg="mod">
          <ac:chgData name="Paige, Judi" userId="8877ca70-2753-47e6-94dc-e416309bcd8d" providerId="ADAL" clId="{327B69AA-3E97-400F-8227-BDD923428475}" dt="2022-03-23T15:58:37.785" v="89" actId="20577"/>
          <ac:spMkLst>
            <pc:docMk/>
            <pc:sldMk cId="0" sldId="349"/>
            <ac:spMk id="31746" creationId="{EFC0A195-78EA-410E-9026-C9CEFE55CB37}"/>
          </ac:spMkLst>
        </pc:spChg>
      </pc:sldChg>
      <pc:sldChg chg="modSp mod">
        <pc:chgData name="Paige, Judi" userId="8877ca70-2753-47e6-94dc-e416309bcd8d" providerId="ADAL" clId="{327B69AA-3E97-400F-8227-BDD923428475}" dt="2022-03-23T17:18:29.694" v="93" actId="20577"/>
        <pc:sldMkLst>
          <pc:docMk/>
          <pc:sldMk cId="0" sldId="353"/>
        </pc:sldMkLst>
        <pc:spChg chg="mod">
          <ac:chgData name="Paige, Judi" userId="8877ca70-2753-47e6-94dc-e416309bcd8d" providerId="ADAL" clId="{327B69AA-3E97-400F-8227-BDD923428475}" dt="2022-03-23T17:18:29.694" v="93" actId="20577"/>
          <ac:spMkLst>
            <pc:docMk/>
            <pc:sldMk cId="0" sldId="353"/>
            <ac:spMk id="39938" creationId="{86FC01CE-3998-490A-BDE6-3A6213797806}"/>
          </ac:spMkLst>
        </pc:spChg>
      </pc:sldChg>
      <pc:sldChg chg="modSp mod">
        <pc:chgData name="Paige, Judi" userId="8877ca70-2753-47e6-94dc-e416309bcd8d" providerId="ADAL" clId="{327B69AA-3E97-400F-8227-BDD923428475}" dt="2022-03-23T17:18:51.292" v="94" actId="20577"/>
        <pc:sldMkLst>
          <pc:docMk/>
          <pc:sldMk cId="0" sldId="356"/>
        </pc:sldMkLst>
        <pc:spChg chg="mod">
          <ac:chgData name="Paige, Judi" userId="8877ca70-2753-47e6-94dc-e416309bcd8d" providerId="ADAL" clId="{327B69AA-3E97-400F-8227-BDD923428475}" dt="2022-03-23T17:18:51.292" v="94" actId="20577"/>
          <ac:spMkLst>
            <pc:docMk/>
            <pc:sldMk cId="0" sldId="356"/>
            <ac:spMk id="46082" creationId="{0A7AE779-FF63-41A9-B5BD-D519561ABD9E}"/>
          </ac:spMkLst>
        </pc:spChg>
      </pc:sldChg>
      <pc:sldChg chg="modSp mod">
        <pc:chgData name="Paige, Judi" userId="8877ca70-2753-47e6-94dc-e416309bcd8d" providerId="ADAL" clId="{327B69AA-3E97-400F-8227-BDD923428475}" dt="2022-03-23T17:20:07.547" v="98" actId="20577"/>
        <pc:sldMkLst>
          <pc:docMk/>
          <pc:sldMk cId="0" sldId="357"/>
        </pc:sldMkLst>
        <pc:spChg chg="mod">
          <ac:chgData name="Paige, Judi" userId="8877ca70-2753-47e6-94dc-e416309bcd8d" providerId="ADAL" clId="{327B69AA-3E97-400F-8227-BDD923428475}" dt="2022-03-23T17:20:07.547" v="98" actId="20577"/>
          <ac:spMkLst>
            <pc:docMk/>
            <pc:sldMk cId="0" sldId="357"/>
            <ac:spMk id="48130" creationId="{D051B137-35A8-4BCD-B97B-829EA95E2680}"/>
          </ac:spMkLst>
        </pc:spChg>
      </pc:sldChg>
      <pc:sldChg chg="modSp mod">
        <pc:chgData name="Paige, Judi" userId="8877ca70-2753-47e6-94dc-e416309bcd8d" providerId="ADAL" clId="{327B69AA-3E97-400F-8227-BDD923428475}" dt="2022-03-23T17:19:30.095" v="97" actId="20577"/>
        <pc:sldMkLst>
          <pc:docMk/>
          <pc:sldMk cId="0" sldId="358"/>
        </pc:sldMkLst>
        <pc:spChg chg="mod">
          <ac:chgData name="Paige, Judi" userId="8877ca70-2753-47e6-94dc-e416309bcd8d" providerId="ADAL" clId="{327B69AA-3E97-400F-8227-BDD923428475}" dt="2022-03-23T17:19:30.095" v="97" actId="20577"/>
          <ac:spMkLst>
            <pc:docMk/>
            <pc:sldMk cId="0" sldId="358"/>
            <ac:spMk id="50178" creationId="{9D3FB76A-D010-4081-9D81-A9865380F002}"/>
          </ac:spMkLst>
        </pc:spChg>
      </pc:sldChg>
      <pc:sldChg chg="modSp mod">
        <pc:chgData name="Paige, Judi" userId="8877ca70-2753-47e6-94dc-e416309bcd8d" providerId="ADAL" clId="{327B69AA-3E97-400F-8227-BDD923428475}" dt="2022-03-23T17:20:46.461" v="104" actId="20577"/>
        <pc:sldMkLst>
          <pc:docMk/>
          <pc:sldMk cId="0" sldId="360"/>
        </pc:sldMkLst>
        <pc:spChg chg="mod">
          <ac:chgData name="Paige, Judi" userId="8877ca70-2753-47e6-94dc-e416309bcd8d" providerId="ADAL" clId="{327B69AA-3E97-400F-8227-BDD923428475}" dt="2022-03-23T17:20:46.461" v="104" actId="20577"/>
          <ac:spMkLst>
            <pc:docMk/>
            <pc:sldMk cId="0" sldId="360"/>
            <ac:spMk id="54274" creationId="{778FADBB-9076-4FBD-93D9-F75ADC967EFF}"/>
          </ac:spMkLst>
        </pc:spChg>
      </pc:sldChg>
      <pc:sldChg chg="modSp mod">
        <pc:chgData name="Paige, Judi" userId="8877ca70-2753-47e6-94dc-e416309bcd8d" providerId="ADAL" clId="{327B69AA-3E97-400F-8227-BDD923428475}" dt="2022-03-23T17:21:24.971" v="112" actId="20577"/>
        <pc:sldMkLst>
          <pc:docMk/>
          <pc:sldMk cId="0" sldId="361"/>
        </pc:sldMkLst>
        <pc:spChg chg="mod">
          <ac:chgData name="Paige, Judi" userId="8877ca70-2753-47e6-94dc-e416309bcd8d" providerId="ADAL" clId="{327B69AA-3E97-400F-8227-BDD923428475}" dt="2022-03-23T17:21:24.971" v="112" actId="20577"/>
          <ac:spMkLst>
            <pc:docMk/>
            <pc:sldMk cId="0" sldId="361"/>
            <ac:spMk id="56322" creationId="{F9D491DD-A38E-475F-8906-6128AD1F3862}"/>
          </ac:spMkLst>
        </pc:spChg>
      </pc:sldChg>
      <pc:sldChg chg="modSp mod">
        <pc:chgData name="Paige, Judi" userId="8877ca70-2753-47e6-94dc-e416309bcd8d" providerId="ADAL" clId="{327B69AA-3E97-400F-8227-BDD923428475}" dt="2022-03-23T17:22:07.116" v="124" actId="20577"/>
        <pc:sldMkLst>
          <pc:docMk/>
          <pc:sldMk cId="0" sldId="362"/>
        </pc:sldMkLst>
        <pc:spChg chg="mod">
          <ac:chgData name="Paige, Judi" userId="8877ca70-2753-47e6-94dc-e416309bcd8d" providerId="ADAL" clId="{327B69AA-3E97-400F-8227-BDD923428475}" dt="2022-03-23T17:22:07.116" v="124" actId="20577"/>
          <ac:spMkLst>
            <pc:docMk/>
            <pc:sldMk cId="0" sldId="362"/>
            <ac:spMk id="58370" creationId="{43FB620B-ED3D-4487-B4B3-8D8C1990193B}"/>
          </ac:spMkLst>
        </pc:spChg>
      </pc:sldChg>
      <pc:sldChg chg="modSp mod">
        <pc:chgData name="Paige, Judi" userId="8877ca70-2753-47e6-94dc-e416309bcd8d" providerId="ADAL" clId="{327B69AA-3E97-400F-8227-BDD923428475}" dt="2022-03-23T17:23:01.564" v="136" actId="20577"/>
        <pc:sldMkLst>
          <pc:docMk/>
          <pc:sldMk cId="0" sldId="363"/>
        </pc:sldMkLst>
        <pc:spChg chg="mod">
          <ac:chgData name="Paige, Judi" userId="8877ca70-2753-47e6-94dc-e416309bcd8d" providerId="ADAL" clId="{327B69AA-3E97-400F-8227-BDD923428475}" dt="2022-03-23T17:23:01.564" v="136" actId="20577"/>
          <ac:spMkLst>
            <pc:docMk/>
            <pc:sldMk cId="0" sldId="363"/>
            <ac:spMk id="60418" creationId="{5866BF7C-1FA0-4840-882A-7A5E6F0E9A18}"/>
          </ac:spMkLst>
        </pc:spChg>
      </pc:sldChg>
      <pc:sldChg chg="modSp mod">
        <pc:chgData name="Paige, Judi" userId="8877ca70-2753-47e6-94dc-e416309bcd8d" providerId="ADAL" clId="{327B69AA-3E97-400F-8227-BDD923428475}" dt="2022-03-23T17:23:22.948" v="140" actId="20577"/>
        <pc:sldMkLst>
          <pc:docMk/>
          <pc:sldMk cId="0" sldId="365"/>
        </pc:sldMkLst>
        <pc:spChg chg="mod">
          <ac:chgData name="Paige, Judi" userId="8877ca70-2753-47e6-94dc-e416309bcd8d" providerId="ADAL" clId="{327B69AA-3E97-400F-8227-BDD923428475}" dt="2022-03-23T17:23:22.948" v="140" actId="20577"/>
          <ac:spMkLst>
            <pc:docMk/>
            <pc:sldMk cId="0" sldId="365"/>
            <ac:spMk id="64514" creationId="{9A96C6DF-1521-4C97-AEB7-B25DA22EF839}"/>
          </ac:spMkLst>
        </pc:spChg>
      </pc:sldChg>
      <pc:sldChg chg="modSp mod">
        <pc:chgData name="Paige, Judi" userId="8877ca70-2753-47e6-94dc-e416309bcd8d" providerId="ADAL" clId="{327B69AA-3E97-400F-8227-BDD923428475}" dt="2022-03-23T17:24:34.565" v="141" actId="20577"/>
        <pc:sldMkLst>
          <pc:docMk/>
          <pc:sldMk cId="0" sldId="367"/>
        </pc:sldMkLst>
        <pc:spChg chg="mod">
          <ac:chgData name="Paige, Judi" userId="8877ca70-2753-47e6-94dc-e416309bcd8d" providerId="ADAL" clId="{327B69AA-3E97-400F-8227-BDD923428475}" dt="2022-03-23T17:24:34.565" v="141" actId="20577"/>
          <ac:spMkLst>
            <pc:docMk/>
            <pc:sldMk cId="0" sldId="367"/>
            <ac:spMk id="68610" creationId="{A408F457-CD45-48AA-8181-E44F8AA0A577}"/>
          </ac:spMkLst>
        </pc:spChg>
      </pc:sldChg>
      <pc:sldChg chg="modSp mod">
        <pc:chgData name="Paige, Judi" userId="8877ca70-2753-47e6-94dc-e416309bcd8d" providerId="ADAL" clId="{327B69AA-3E97-400F-8227-BDD923428475}" dt="2022-03-23T17:24:54.372" v="142" actId="20577"/>
        <pc:sldMkLst>
          <pc:docMk/>
          <pc:sldMk cId="0" sldId="369"/>
        </pc:sldMkLst>
        <pc:spChg chg="mod">
          <ac:chgData name="Paige, Judi" userId="8877ca70-2753-47e6-94dc-e416309bcd8d" providerId="ADAL" clId="{327B69AA-3E97-400F-8227-BDD923428475}" dt="2022-03-23T17:24:54.372" v="142" actId="20577"/>
          <ac:spMkLst>
            <pc:docMk/>
            <pc:sldMk cId="0" sldId="369"/>
            <ac:spMk id="72706" creationId="{1590227E-597D-4241-9B48-CEE17B87BD41}"/>
          </ac:spMkLst>
        </pc:spChg>
      </pc:sldChg>
      <pc:sldChg chg="modSp mod">
        <pc:chgData name="Paige, Judi" userId="8877ca70-2753-47e6-94dc-e416309bcd8d" providerId="ADAL" clId="{327B69AA-3E97-400F-8227-BDD923428475}" dt="2022-03-23T17:25:51.195" v="157" actId="20577"/>
        <pc:sldMkLst>
          <pc:docMk/>
          <pc:sldMk cId="0" sldId="370"/>
        </pc:sldMkLst>
        <pc:spChg chg="mod">
          <ac:chgData name="Paige, Judi" userId="8877ca70-2753-47e6-94dc-e416309bcd8d" providerId="ADAL" clId="{327B69AA-3E97-400F-8227-BDD923428475}" dt="2022-03-23T17:25:51.195" v="157" actId="20577"/>
          <ac:spMkLst>
            <pc:docMk/>
            <pc:sldMk cId="0" sldId="370"/>
            <ac:spMk id="74754" creationId="{CBEDF2A5-8F09-4357-9519-FCAE0F3F3B32}"/>
          </ac:spMkLst>
        </pc:spChg>
      </pc:sldChg>
      <pc:sldChg chg="modSp mod">
        <pc:chgData name="Paige, Judi" userId="8877ca70-2753-47e6-94dc-e416309bcd8d" providerId="ADAL" clId="{327B69AA-3E97-400F-8227-BDD923428475}" dt="2022-03-23T17:26:32.779" v="170" actId="20577"/>
        <pc:sldMkLst>
          <pc:docMk/>
          <pc:sldMk cId="0" sldId="371"/>
        </pc:sldMkLst>
        <pc:spChg chg="mod">
          <ac:chgData name="Paige, Judi" userId="8877ca70-2753-47e6-94dc-e416309bcd8d" providerId="ADAL" clId="{327B69AA-3E97-400F-8227-BDD923428475}" dt="2022-03-23T17:26:32.779" v="170" actId="20577"/>
          <ac:spMkLst>
            <pc:docMk/>
            <pc:sldMk cId="0" sldId="371"/>
            <ac:spMk id="76802" creationId="{198FFF5E-8931-4A8B-8BF7-20846C289136}"/>
          </ac:spMkLst>
        </pc:spChg>
      </pc:sldChg>
      <pc:sldChg chg="modSp mod">
        <pc:chgData name="Paige, Judi" userId="8877ca70-2753-47e6-94dc-e416309bcd8d" providerId="ADAL" clId="{327B69AA-3E97-400F-8227-BDD923428475}" dt="2022-03-23T15:56:30.954" v="72" actId="947"/>
        <pc:sldMkLst>
          <pc:docMk/>
          <pc:sldMk cId="0" sldId="381"/>
        </pc:sldMkLst>
        <pc:spChg chg="mod">
          <ac:chgData name="Paige, Judi" userId="8877ca70-2753-47e6-94dc-e416309bcd8d" providerId="ADAL" clId="{327B69AA-3E97-400F-8227-BDD923428475}" dt="2022-03-23T15:56:30.954" v="72" actId="947"/>
          <ac:spMkLst>
            <pc:docMk/>
            <pc:sldMk cId="0" sldId="381"/>
            <ac:spMk id="91138" creationId="{66863360-8218-4F9C-99FE-9BE85325DE12}"/>
          </ac:spMkLst>
        </pc:spChg>
      </pc:sldChg>
      <pc:sldChg chg="modSp mod">
        <pc:chgData name="Paige, Judi" userId="8877ca70-2753-47e6-94dc-e416309bcd8d" providerId="ADAL" clId="{327B69AA-3E97-400F-8227-BDD923428475}" dt="2022-03-23T15:51:35.132" v="23" actId="114"/>
        <pc:sldMkLst>
          <pc:docMk/>
          <pc:sldMk cId="0" sldId="418"/>
        </pc:sldMkLst>
        <pc:spChg chg="mod">
          <ac:chgData name="Paige, Judi" userId="8877ca70-2753-47e6-94dc-e416309bcd8d" providerId="ADAL" clId="{327B69AA-3E97-400F-8227-BDD923428475}" dt="2022-03-23T15:51:35.132" v="23" actId="114"/>
          <ac:spMkLst>
            <pc:docMk/>
            <pc:sldMk cId="0" sldId="418"/>
            <ac:spMk id="57346" creationId="{5ED238E1-E3E6-41E4-AE23-2237E43D6A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594" y="346641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thread requests a resource, it does not hold any other resources</a:t>
            </a:r>
          </a:p>
          <a:p>
            <a:pPr lvl="1"/>
            <a:r>
              <a:rPr lang="en-US" altLang="en-US" dirty="0"/>
              <a:t>Require threads to request and be allocated all its resources before it begins execution or allow thread to request resources only when the thread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thread is waiting</a:t>
            </a:r>
          </a:p>
          <a:p>
            <a:pPr lvl="1"/>
            <a:r>
              <a:rPr lang="en-US" altLang="en-US" dirty="0"/>
              <a:t>Thread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thread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thread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thread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T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T</a:t>
            </a:r>
            <a:r>
              <a:rPr lang="en-US" altLang="en-US" i="1" baseline="-25000" dirty="0"/>
              <a:t>n</a:t>
            </a:r>
            <a:r>
              <a:rPr lang="en-US" altLang="en-US" dirty="0"/>
              <a:t>&gt; of ALL the threads  in the systems such that  for each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the resources that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terminates,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457849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</a:t>
            </a:r>
            <a:r>
              <a:rPr lang="en-US" altLang="en-US" dirty="0"/>
              <a:t>thread</a:t>
            </a:r>
            <a:r>
              <a:rPr lang="en-US" altLang="en-US" dirty="0">
                <a:sym typeface="Symbol" panose="05050102010706020507" pitchFamily="18" charset="2"/>
              </a:rPr>
              <a:t>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</a:t>
            </a:r>
            <a:r>
              <a:rPr lang="en-US" altLang="en-US" dirty="0"/>
              <a:t>thread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</a:t>
            </a:r>
            <a:r>
              <a:rPr lang="en-US" altLang="en-US" dirty="0"/>
              <a:t> thread</a:t>
            </a:r>
            <a:r>
              <a:rPr lang="en-US" altLang="en-US" dirty="0">
                <a:sym typeface="Symbol" panose="05050102010706020507" pitchFamily="18" charset="2"/>
              </a:rPr>
              <a:t>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thread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thread must a priori claim maximum use</a:t>
            </a:r>
          </a:p>
          <a:p>
            <a:r>
              <a:rPr lang="en-US" altLang="en-US" dirty="0"/>
              <a:t>When a thread requests a resource, it may have to wait  </a:t>
            </a:r>
          </a:p>
          <a:p>
            <a:r>
              <a:rPr lang="en-US" altLang="en-US" dirty="0"/>
              <a:t>When a thread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endParaRPr lang="en-US" altLang="en-US" b="1" i="1" baseline="-25000" dirty="0">
              <a:sym typeface="Symbol" panose="05050102010706020507" pitchFamily="18" charset="2"/>
            </a:endParaRP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threads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threads</a:t>
            </a:r>
          </a:p>
          <a:p>
            <a:pPr lvl="1"/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thread.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thread.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thread</a:t>
            </a:r>
            <a:r>
              <a:rPr lang="en-US" altLang="en-US" i="1" dirty="0"/>
              <a:t>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threads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T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thread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threads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threads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thread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has the thread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threads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the thread interactive or batch?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the thread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thread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threads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thread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thread holding at least one resource is waiting to acquire additional resources held by other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thread holding it, after that thread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} of waiting threads such that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 = {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threads in the system.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737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11699</TotalTime>
  <Words>2843</Words>
  <Application>Microsoft Office PowerPoint</Application>
  <PresentationFormat>On-screen Show (4:3)</PresentationFormat>
  <Paragraphs>321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231</cp:revision>
  <cp:lastPrinted>2013-09-10T17:57:57Z</cp:lastPrinted>
  <dcterms:created xsi:type="dcterms:W3CDTF">2011-01-13T23:43:38Z</dcterms:created>
  <dcterms:modified xsi:type="dcterms:W3CDTF">2022-03-23T18:45:43Z</dcterms:modified>
</cp:coreProperties>
</file>