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F39FC1-862F-A53A-5F83-8192A95AD517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67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1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86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4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2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A04237B-F62B-2AB8-BB84-DEA360B2D608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4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2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2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0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5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9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3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8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Predicting customer buying </a:t>
            </a:r>
            <a:r>
              <a:rPr lang="en-US" b="1" i="0" dirty="0" err="1">
                <a:solidFill>
                  <a:srgbClr val="5F5E5E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behaviour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913" y="5630091"/>
            <a:ext cx="2542419" cy="797801"/>
          </a:xfrm>
        </p:spPr>
        <p:txBody>
          <a:bodyPr/>
          <a:lstStyle/>
          <a:p>
            <a:r>
              <a:rPr lang="en-GB" dirty="0"/>
              <a:t>BY: Tushar Khadangle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1464BF-317C-343B-EE2E-37E13337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1136469"/>
            <a:ext cx="7746275" cy="4990011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921AE-2A5B-A09D-282B-24F0A27C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14" y="0"/>
            <a:ext cx="9528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8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1381C-30FB-3B18-9792-D64DFF28B8A6}"/>
              </a:ext>
            </a:extLst>
          </p:cNvPr>
          <p:cNvSpPr txBox="1"/>
          <p:nvPr/>
        </p:nvSpPr>
        <p:spPr>
          <a:xfrm>
            <a:off x="6675119" y="357889"/>
            <a:ext cx="2325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analyses highlight the route, booking origin, and length of stay as significant features, suggesting strong and consistent predictors of booking completion.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79F4A-5591-DFCD-F9C6-658305B05770}"/>
              </a:ext>
            </a:extLst>
          </p:cNvPr>
          <p:cNvSpPr txBox="1"/>
          <p:nvPr/>
        </p:nvSpPr>
        <p:spPr>
          <a:xfrm>
            <a:off x="653143" y="496389"/>
            <a:ext cx="1959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Lead: The time between booking and the flight date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highly influential, emphasizing the importance of early bookings.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162A7-BBC6-5847-7D66-B66C6B9A9671}"/>
              </a:ext>
            </a:extLst>
          </p:cNvPr>
          <p:cNvSpPr txBox="1"/>
          <p:nvPr/>
        </p:nvSpPr>
        <p:spPr>
          <a:xfrm>
            <a:off x="3931920" y="496389"/>
            <a:ext cx="1959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Hour: Time of the flight is another critical factor, which was less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in the MI scores but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ranks high in the model importance.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75373-BAB4-F93E-9ED5-483CE65E2A58}"/>
              </a:ext>
            </a:extLst>
          </p:cNvPr>
          <p:cNvSpPr txBox="1"/>
          <p:nvPr/>
        </p:nvSpPr>
        <p:spPr>
          <a:xfrm>
            <a:off x="2913017" y="3591623"/>
            <a:ext cx="363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The Accuracy of the model is 85.09</a:t>
            </a:r>
          </a:p>
        </p:txBody>
      </p:sp>
    </p:spTree>
    <p:extLst>
      <p:ext uri="{BB962C8B-B14F-4D97-AF65-F5344CB8AC3E}">
        <p14:creationId xmlns:p14="http://schemas.microsoft.com/office/powerpoint/2010/main" val="1828171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5599</TotalTime>
  <Words>92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DM Sans</vt:lpstr>
      <vt:lpstr>Times New Roman</vt:lpstr>
      <vt:lpstr>Trebuchet MS</vt:lpstr>
      <vt:lpstr>Wingdings 3</vt:lpstr>
      <vt:lpstr>Facet</vt:lpstr>
      <vt:lpstr>Predicting customer buying behaviour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Tushar Khadangle</cp:lastModifiedBy>
  <cp:revision>4</cp:revision>
  <dcterms:created xsi:type="dcterms:W3CDTF">2022-12-06T11:13:27Z</dcterms:created>
  <dcterms:modified xsi:type="dcterms:W3CDTF">2024-06-27T10:09:37Z</dcterms:modified>
</cp:coreProperties>
</file>