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849E-6FD9-471D-B8D9-E2207E6D223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E3A4-57DA-4766-A577-6C18EC34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849E-6FD9-471D-B8D9-E2207E6D223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E3A4-57DA-4766-A577-6C18EC34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849E-6FD9-471D-B8D9-E2207E6D223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E3A4-57DA-4766-A577-6C18EC34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9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849E-6FD9-471D-B8D9-E2207E6D223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E3A4-57DA-4766-A577-6C18EC34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849E-6FD9-471D-B8D9-E2207E6D223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E3A4-57DA-4766-A577-6C18EC34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849E-6FD9-471D-B8D9-E2207E6D223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E3A4-57DA-4766-A577-6C18EC34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849E-6FD9-471D-B8D9-E2207E6D223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E3A4-57DA-4766-A577-6C18EC34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5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849E-6FD9-471D-B8D9-E2207E6D223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E3A4-57DA-4766-A577-6C18EC34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849E-6FD9-471D-B8D9-E2207E6D223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E3A4-57DA-4766-A577-6C18EC34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849E-6FD9-471D-B8D9-E2207E6D223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E3A4-57DA-4766-A577-6C18EC34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2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849E-6FD9-471D-B8D9-E2207E6D223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E3A4-57DA-4766-A577-6C18EC34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B849E-6FD9-471D-B8D9-E2207E6D223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E3A4-57DA-4766-A577-6C18EC34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8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jargon/c/cpu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entral_processing_un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steps performed by the computer </a:t>
            </a:r>
            <a:r>
              <a:rPr lang="en-US" dirty="0">
                <a:hlinkClick r:id="rId2"/>
              </a:rPr>
              <a:t>processor</a:t>
            </a:r>
            <a:r>
              <a:rPr lang="en-US" dirty="0"/>
              <a:t> for each machine language instruction received.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machine cycle</a:t>
            </a:r>
            <a:r>
              <a:rPr lang="en-US" dirty="0"/>
              <a:t> is a 4 process cycle that includes reading and interpreting the machine language, executing the code and then storing that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machine cyc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37" y="1690688"/>
            <a:ext cx="6224838" cy="348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8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control unit</a:t>
            </a:r>
            <a:r>
              <a:rPr lang="en-US" dirty="0"/>
              <a:t> (CU) is a component of a computer's </a:t>
            </a:r>
            <a:r>
              <a:rPr lang="en-US" dirty="0">
                <a:hlinkClick r:id="rId2" tooltip="Central processing unit"/>
              </a:rPr>
              <a:t>central processing unit</a:t>
            </a:r>
            <a:r>
              <a:rPr lang="en-US" dirty="0"/>
              <a:t> (CPU) that directs the operation of the processor. It tells the computer's memory, arithmetic/logic unit and input and output devices on how to respond to a program's instructions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controls (conducts) data flow inside the processor and additionally provides several external control signals to the rest of the computer to further direct data and instructions to/from processor external destination's (i.e. memory).</a:t>
            </a:r>
          </a:p>
        </p:txBody>
      </p:sp>
    </p:spTree>
    <p:extLst>
      <p:ext uri="{BB962C8B-B14F-4D97-AF65-F5344CB8AC3E}">
        <p14:creationId xmlns:p14="http://schemas.microsoft.com/office/powerpoint/2010/main" val="313608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steps of Machine cycle</a:t>
            </a:r>
          </a:p>
          <a:p>
            <a:r>
              <a:rPr lang="en-US" b="1" dirty="0"/>
              <a:t>Fetch</a:t>
            </a:r>
            <a:r>
              <a:rPr lang="en-US" dirty="0"/>
              <a:t> - Retrieve an instruction from the memory.</a:t>
            </a:r>
          </a:p>
          <a:p>
            <a:r>
              <a:rPr lang="en-US" b="1" dirty="0"/>
              <a:t>Decode</a:t>
            </a:r>
            <a:r>
              <a:rPr lang="en-US" dirty="0"/>
              <a:t> - Translate the retrieved instruction into a series of computer commands.</a:t>
            </a:r>
          </a:p>
          <a:p>
            <a:r>
              <a:rPr lang="en-US" b="1" dirty="0"/>
              <a:t>Execute</a:t>
            </a:r>
            <a:r>
              <a:rPr lang="en-US" dirty="0"/>
              <a:t> - Execute the computer commands.</a:t>
            </a:r>
          </a:p>
          <a:p>
            <a:r>
              <a:rPr lang="en-US" b="1" dirty="0"/>
              <a:t>Store</a:t>
            </a:r>
            <a:r>
              <a:rPr lang="en-US" dirty="0"/>
              <a:t> - Send and write the results back in memory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1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Chapter 2</vt:lpstr>
      <vt:lpstr>Machine Cycle</vt:lpstr>
      <vt:lpstr>PowerPoint Presentation</vt:lpstr>
      <vt:lpstr>Control Unit</vt:lpstr>
      <vt:lpstr>Machine Cycle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Soumik Dey</dc:creator>
  <cp:lastModifiedBy>Soumik Dey</cp:lastModifiedBy>
  <cp:revision>1</cp:revision>
  <dcterms:created xsi:type="dcterms:W3CDTF">2017-08-29T16:18:10Z</dcterms:created>
  <dcterms:modified xsi:type="dcterms:W3CDTF">2017-08-29T16:21:54Z</dcterms:modified>
</cp:coreProperties>
</file>