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luetooth_Special_Interest_Group" TargetMode="External"/><Relationship Id="rId3" Type="http://schemas.openxmlformats.org/officeDocument/2006/relationships/hyperlink" Target="https://en.wikipedia.org/wiki/Information" TargetMode="External"/><Relationship Id="rId7" Type="http://schemas.openxmlformats.org/officeDocument/2006/relationships/hyperlink" Target="https://en.wikipedia.org/wiki/Wireless_personal_area_network" TargetMode="External"/><Relationship Id="rId2" Type="http://schemas.openxmlformats.org/officeDocument/2006/relationships/hyperlink" Target="https://en.wikipedia.org/wiki/Geodetic_datu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Telegraph#Optical_telegraph" TargetMode="External"/><Relationship Id="rId11" Type="http://schemas.openxmlformats.org/officeDocument/2006/relationships/hyperlink" Target="https://en.wikipedia.org/wiki/Bluetooth_low_energy#Radio_interface" TargetMode="External"/><Relationship Id="rId5" Type="http://schemas.openxmlformats.org/officeDocument/2006/relationships/hyperlink" Target="https://en.wikipedia.org/wiki/Weather_beacon" TargetMode="External"/><Relationship Id="rId10" Type="http://schemas.openxmlformats.org/officeDocument/2006/relationships/hyperlink" Target="https://en.wikipedia.org/wiki/Bluetooth" TargetMode="External"/><Relationship Id="rId4" Type="http://schemas.openxmlformats.org/officeDocument/2006/relationships/hyperlink" Target="https://en.wikipedia.org/wiki/Aerodrome_beacon" TargetMode="External"/><Relationship Id="rId9" Type="http://schemas.openxmlformats.org/officeDocument/2006/relationships/hyperlink" Target="https://en.wikipedia.org/wiki/Physical_fitne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4914" y="1570008"/>
            <a:ext cx="5276910" cy="1302587"/>
          </a:xfrm>
          <a:ln w="28575"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IN" sz="8800" dirty="0"/>
              <a:t>bMUSEUM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6255" y="2744955"/>
            <a:ext cx="2035835" cy="37605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 smtClean="0"/>
              <a:t>Smart Heritage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9177" y="5003320"/>
            <a:ext cx="38560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smtClean="0"/>
              <a:t>-&gt;&gt;DEVOX</a:t>
            </a:r>
            <a:endParaRPr lang="en-IN" sz="2000" b="1" u="sng" dirty="0" smtClean="0"/>
          </a:p>
          <a:p>
            <a:r>
              <a:rPr lang="en-IN" sz="2000" b="1" dirty="0" smtClean="0"/>
              <a:t>Aakash Singh</a:t>
            </a:r>
          </a:p>
          <a:p>
            <a:r>
              <a:rPr lang="en-IN" sz="2000" b="1" dirty="0" smtClean="0"/>
              <a:t>Rishabh Dev</a:t>
            </a:r>
          </a:p>
          <a:p>
            <a:r>
              <a:rPr lang="en-IN" sz="2000" b="1" dirty="0" smtClean="0"/>
              <a:t>Tushar Mann</a:t>
            </a:r>
          </a:p>
          <a:p>
            <a:r>
              <a:rPr lang="en-IN" dirty="0" smtClean="0"/>
              <a:t>[DELHI TECHNOLOGICAL UNIVERSITY]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15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76" y="4468483"/>
            <a:ext cx="2101532" cy="21911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9855" y="526211"/>
            <a:ext cx="9684589" cy="416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75"/>
              </a:spcBef>
              <a:spcAft>
                <a:spcPts val="790"/>
              </a:spcAft>
            </a:pPr>
            <a:r>
              <a:rPr lang="en-IN" sz="32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beacon is a small Bluetooth radio transmitter.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Helvetica" panose="020B0604020202020204" pitchFamily="34" charset="0"/>
                <a:ea typeface="Times New Roman" panose="02020603050405020304" pitchFamily="18" charset="0"/>
              </a:rPr>
              <a:t>It’s kind of like a lighthouse: it repeatedly transmits a single signal that other devices can see. Instead of emitting visible light, though, it broadcasts a radio signal that is made up of a combination of letters and numbers transmitted on a regular interval of approximately 1/10th of a second. A Bluetooth-equipped device like a smartphone can “see” a beacon once it’s in range, much like sailors looking for a lighthouse to know where they are.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3202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43" y="474453"/>
            <a:ext cx="10015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 </a:t>
            </a:r>
            <a:r>
              <a:rPr lang="en-IN" sz="2400" b="1" dirty="0"/>
              <a:t>beacon</a:t>
            </a:r>
            <a:r>
              <a:rPr lang="en-IN" sz="2400" dirty="0"/>
              <a:t> is an intentionally conspicuous device designed to attract attention to a </a:t>
            </a:r>
            <a:r>
              <a:rPr lang="en-IN" sz="2400" dirty="0">
                <a:hlinkClick r:id="rId2" tooltip="Geodetic datum"/>
              </a:rPr>
              <a:t>specific </a:t>
            </a:r>
            <a:r>
              <a:rPr lang="en-IN" sz="2400" dirty="0" smtClean="0">
                <a:hlinkClick r:id="rId2" tooltip="Geodetic datum"/>
              </a:rPr>
              <a:t>location</a:t>
            </a:r>
            <a:r>
              <a:rPr lang="en-IN" sz="2400" dirty="0" smtClean="0"/>
              <a:t>. Beacons </a:t>
            </a:r>
            <a:r>
              <a:rPr lang="en-IN" sz="2400" dirty="0"/>
              <a:t>can also be combined with semaphoric or other indicators to provide important </a:t>
            </a:r>
            <a:r>
              <a:rPr lang="en-IN" sz="2400" dirty="0">
                <a:hlinkClick r:id="rId3" tooltip="Information"/>
              </a:rPr>
              <a:t>information</a:t>
            </a:r>
            <a:r>
              <a:rPr lang="en-IN" sz="2400" dirty="0"/>
              <a:t>, such as the status of an airport, by the colour and rotational pattern of its </a:t>
            </a:r>
            <a:r>
              <a:rPr lang="en-IN" sz="2400" dirty="0">
                <a:hlinkClick r:id="rId4" tooltip="Aerodrome beacon"/>
              </a:rPr>
              <a:t>airport beacon</a:t>
            </a:r>
            <a:r>
              <a:rPr lang="en-IN" sz="2400" dirty="0"/>
              <a:t>, or of pending weather as indicated on a </a:t>
            </a:r>
            <a:r>
              <a:rPr lang="en-IN" sz="2400" dirty="0">
                <a:hlinkClick r:id="rId5" tooltip="Weather beacon"/>
              </a:rPr>
              <a:t>weather beacon</a:t>
            </a:r>
            <a:r>
              <a:rPr lang="en-IN" sz="2400" dirty="0"/>
              <a:t> mounted at the top of a tall building or similar site. When used in such fashion, beacons can be considered a form of </a:t>
            </a:r>
            <a:r>
              <a:rPr lang="en-IN" sz="2400" dirty="0">
                <a:hlinkClick r:id="rId6" tooltip="Telegraph"/>
              </a:rPr>
              <a:t>optical telegraphy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b="1" dirty="0"/>
              <a:t>Bluetooth low energy</a:t>
            </a:r>
            <a:r>
              <a:rPr lang="en-IN" sz="2400" dirty="0"/>
              <a:t> (</a:t>
            </a:r>
            <a:r>
              <a:rPr lang="en-IN" sz="2400" b="1" dirty="0"/>
              <a:t>Bluetooth LE</a:t>
            </a:r>
            <a:r>
              <a:rPr lang="en-IN" sz="2400" dirty="0"/>
              <a:t>, </a:t>
            </a:r>
            <a:r>
              <a:rPr lang="en-IN" sz="2400" b="1" dirty="0"/>
              <a:t>BLE</a:t>
            </a:r>
            <a:r>
              <a:rPr lang="en-IN" sz="2400" dirty="0"/>
              <a:t>, marketed as </a:t>
            </a:r>
            <a:r>
              <a:rPr lang="en-IN" sz="2400" b="1" dirty="0"/>
              <a:t>Bluetooth </a:t>
            </a:r>
            <a:r>
              <a:rPr lang="en-IN" sz="2400" b="1" dirty="0" smtClean="0"/>
              <a:t>Smart</a:t>
            </a:r>
            <a:r>
              <a:rPr lang="en-IN" sz="2400" dirty="0" smtClean="0"/>
              <a:t>) </a:t>
            </a:r>
            <a:r>
              <a:rPr lang="en-IN" sz="2400" dirty="0"/>
              <a:t>is a </a:t>
            </a:r>
            <a:r>
              <a:rPr lang="en-IN" sz="2400" u="sng" dirty="0">
                <a:hlinkClick r:id="rId7" tooltip="Wireless personal area network"/>
              </a:rPr>
              <a:t>wireless personal area network</a:t>
            </a:r>
            <a:r>
              <a:rPr lang="en-IN" sz="2400" dirty="0"/>
              <a:t> technology designed and marketed by the </a:t>
            </a:r>
            <a:r>
              <a:rPr lang="en-IN" sz="2400" u="sng" dirty="0">
                <a:hlinkClick r:id="rId8" tooltip="Bluetooth Special Interest Group"/>
              </a:rPr>
              <a:t>Bluetooth Special Interest Group</a:t>
            </a:r>
            <a:r>
              <a:rPr lang="en-IN" sz="2400" dirty="0"/>
              <a:t> aimed at novel applications in the healthcare, </a:t>
            </a:r>
            <a:r>
              <a:rPr lang="en-IN" sz="2400" u="sng" dirty="0">
                <a:hlinkClick r:id="rId9" tooltip="Physical fitness"/>
              </a:rPr>
              <a:t>fitness</a:t>
            </a:r>
            <a:r>
              <a:rPr lang="en-IN" sz="2400" dirty="0"/>
              <a:t>, </a:t>
            </a:r>
            <a:r>
              <a:rPr lang="en-IN" sz="2400" dirty="0" smtClean="0"/>
              <a:t>beacons, security</a:t>
            </a:r>
            <a:r>
              <a:rPr lang="en-IN" sz="2400" dirty="0"/>
              <a:t>, and home entertainment </a:t>
            </a:r>
            <a:r>
              <a:rPr lang="en-IN" sz="2400" dirty="0" smtClean="0"/>
              <a:t>industries.</a:t>
            </a:r>
            <a:r>
              <a:rPr lang="en-IN" sz="2400" u="sng" baseline="30000" dirty="0"/>
              <a:t> </a:t>
            </a:r>
            <a:r>
              <a:rPr lang="en-IN" sz="2400" dirty="0" smtClean="0"/>
              <a:t>Compared </a:t>
            </a:r>
            <a:r>
              <a:rPr lang="en-IN" sz="2400" dirty="0"/>
              <a:t>to </a:t>
            </a:r>
            <a:r>
              <a:rPr lang="en-IN" sz="2400" u="sng" dirty="0">
                <a:hlinkClick r:id="rId10" tooltip="Bluetooth"/>
              </a:rPr>
              <a:t>Classic Bluetooth</a:t>
            </a:r>
            <a:r>
              <a:rPr lang="en-IN" sz="2400" dirty="0"/>
              <a:t>, Bluetooth Smart is intended to provide considerably reduced power consumption and cost while maintaining a </a:t>
            </a:r>
            <a:r>
              <a:rPr lang="en-IN" sz="2400" u="sng" dirty="0">
                <a:hlinkClick r:id="rId11"/>
              </a:rPr>
              <a:t>similar communication range</a:t>
            </a:r>
            <a:r>
              <a:rPr lang="en-IN" sz="2400" dirty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98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728" y="552091"/>
            <a:ext cx="59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/>
              <a:t>PROBLEMS FACED IN MUSEUMS</a:t>
            </a:r>
            <a:endParaRPr lang="en-IN" sz="2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05441" y="1690777"/>
            <a:ext cx="110331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/>
              <a:t>Usually a guide charges a customer for telling them facts about the </a:t>
            </a:r>
            <a:r>
              <a:rPr lang="en-IN" sz="2700" dirty="0" smtClean="0"/>
              <a:t>artefact </a:t>
            </a:r>
            <a:r>
              <a:rPr lang="en-IN" sz="2700" dirty="0"/>
              <a:t>in museum</a:t>
            </a:r>
            <a:r>
              <a:rPr lang="en-IN" sz="27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 smtClean="0"/>
              <a:t>Language barrier has been a huge milestone in increasing the tourism of our country.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 smtClean="0"/>
              <a:t>Even the solutions provided are </a:t>
            </a:r>
            <a:r>
              <a:rPr lang="en-IN" sz="2700" dirty="0" smtClean="0"/>
              <a:t>not up </a:t>
            </a:r>
            <a:r>
              <a:rPr lang="en-IN" sz="2700" dirty="0" smtClean="0"/>
              <a:t>to mark and they constraint the user in following a certain path.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 smtClean="0"/>
              <a:t>The queues for ticket are very long </a:t>
            </a:r>
            <a:r>
              <a:rPr lang="en-IN" sz="2700" dirty="0" smtClean="0"/>
              <a:t>and </a:t>
            </a:r>
            <a:r>
              <a:rPr lang="en-IN" sz="2700" dirty="0" smtClean="0"/>
              <a:t>gives a bad experience to the tourists.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 smtClean="0"/>
              <a:t>They sometimes are cheated on either economically or </a:t>
            </a:r>
            <a:r>
              <a:rPr lang="en-IN" sz="2700" dirty="0" smtClean="0"/>
              <a:t>are given wrong information</a:t>
            </a:r>
            <a:r>
              <a:rPr lang="en-IN" sz="2700" dirty="0" smtClean="0"/>
              <a:t>.  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65160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992" y="414068"/>
            <a:ext cx="495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b</a:t>
            </a:r>
            <a:r>
              <a:rPr lang="en-IN" sz="4000" u="sng" dirty="0" smtClean="0"/>
              <a:t>MUSEUM</a:t>
            </a:r>
            <a:endParaRPr lang="en-IN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15992" y="1639019"/>
            <a:ext cx="10765766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We are trying to make an app, which is based on Beacon technology that can act as an virtual guide in </a:t>
            </a:r>
            <a:r>
              <a:rPr lang="en-IN" sz="2500" dirty="0" smtClean="0"/>
              <a:t>a </a:t>
            </a:r>
            <a:r>
              <a:rPr lang="en-IN" sz="2500" dirty="0"/>
              <a:t>museum</a:t>
            </a:r>
            <a:r>
              <a:rPr lang="en-IN" sz="2500" dirty="0" smtClean="0"/>
              <a:t>.</a:t>
            </a:r>
          </a:p>
          <a:p>
            <a:endParaRPr lang="en-IN" sz="2500" dirty="0"/>
          </a:p>
          <a:p>
            <a:r>
              <a:rPr lang="en-IN" sz="2500" dirty="0"/>
              <a:t>So to avoid </a:t>
            </a:r>
            <a:r>
              <a:rPr lang="en-IN" sz="2500" dirty="0" smtClean="0"/>
              <a:t>the above stated </a:t>
            </a:r>
            <a:r>
              <a:rPr lang="en-IN" sz="2500" dirty="0"/>
              <a:t>problems we have made an app which will give you information (text, </a:t>
            </a:r>
            <a:r>
              <a:rPr lang="en-IN" sz="2500" dirty="0" smtClean="0"/>
              <a:t>video</a:t>
            </a:r>
            <a:r>
              <a:rPr lang="en-IN" sz="2500" dirty="0"/>
              <a:t>) whenever you come near an artefact </a:t>
            </a:r>
            <a:r>
              <a:rPr lang="en-IN" sz="2500" dirty="0" smtClean="0"/>
              <a:t>(in </a:t>
            </a:r>
            <a:r>
              <a:rPr lang="en-IN" sz="2500" dirty="0"/>
              <a:t>range </a:t>
            </a:r>
            <a:r>
              <a:rPr lang="en-IN" sz="2500" dirty="0" smtClean="0"/>
              <a:t>of a </a:t>
            </a:r>
            <a:r>
              <a:rPr lang="en-IN" sz="2500" dirty="0"/>
              <a:t>beacon placed on an artefact) in language of your preference and from verified source.</a:t>
            </a:r>
          </a:p>
          <a:p>
            <a:r>
              <a:rPr lang="en-IN" sz="2500" dirty="0"/>
              <a:t>Not only this, we provide our user an option to pay for the museum ticket without standing in a line but while entering in the museum and at the entrance only you can get an overview of what all things you </a:t>
            </a:r>
            <a:r>
              <a:rPr lang="en-IN" sz="2500" dirty="0" smtClean="0"/>
              <a:t>get to see </a:t>
            </a:r>
            <a:r>
              <a:rPr lang="en-IN" sz="2500" dirty="0"/>
              <a:t>in the museum and </a:t>
            </a:r>
            <a:r>
              <a:rPr lang="en-IN" sz="2500" dirty="0" smtClean="0"/>
              <a:t>where </a:t>
            </a:r>
            <a:r>
              <a:rPr lang="en-IN" sz="2500"/>
              <a:t>they </a:t>
            </a:r>
            <a:r>
              <a:rPr lang="en-IN" sz="2500" smtClean="0"/>
              <a:t>are located</a:t>
            </a:r>
            <a:r>
              <a:rPr lang="en-IN" sz="2500" dirty="0" smtClean="0"/>
              <a:t>. So now you don’t have to follow a monotonous path.</a:t>
            </a:r>
            <a:endParaRPr lang="en-IN" sz="2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84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764" y="1827721"/>
            <a:ext cx="1905000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838" y="483079"/>
            <a:ext cx="55122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 smtClean="0"/>
              <a:t>Why did we choose beacons?</a:t>
            </a:r>
            <a:endParaRPr lang="en-IN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622915"/>
            <a:ext cx="878169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300" dirty="0"/>
              <a:t>Beacons help the user to know more about artefacts without any extra </a:t>
            </a:r>
            <a:r>
              <a:rPr lang="en-IN" sz="2300" dirty="0" smtClean="0"/>
              <a:t>effort.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300" dirty="0" smtClean="0"/>
              <a:t>Beacon </a:t>
            </a:r>
            <a:r>
              <a:rPr lang="en-IN" sz="2300" dirty="0"/>
              <a:t>hardware used to be </a:t>
            </a:r>
            <a:r>
              <a:rPr lang="en-IN" sz="2300" dirty="0" smtClean="0"/>
              <a:t>bigger in size </a:t>
            </a:r>
            <a:r>
              <a:rPr lang="en-IN" sz="2300" dirty="0"/>
              <a:t>but now they are available in size of a sticker which can be applied on any artefact. </a:t>
            </a:r>
            <a:endParaRPr lang="en-IN" sz="23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300" dirty="0" smtClean="0"/>
              <a:t>Beacons </a:t>
            </a:r>
            <a:r>
              <a:rPr lang="en-IN" sz="2300" dirty="0"/>
              <a:t>are more private because they give user to control of the app made using beacons. This also means beacons are user authenticated and with user permission</a:t>
            </a:r>
            <a:r>
              <a:rPr lang="en-IN" sz="23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300" dirty="0" smtClean="0"/>
              <a:t>They have extremely good battery life and can even last for 2 years and in rare cases even 5 years.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300" dirty="0" smtClean="0"/>
              <a:t>These features of a beacon made it suitable for our project.  </a:t>
            </a:r>
            <a:endParaRPr lang="en-IN" sz="2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61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</TotalTime>
  <Words>443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Times New Roman</vt:lpstr>
      <vt:lpstr>Wingdings</vt:lpstr>
      <vt:lpstr>Celestial</vt:lpstr>
      <vt:lpstr>bMUSEUM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bMUSEUM</dc:title>
  <dc:creator>Akash Singh</dc:creator>
  <cp:lastModifiedBy>Akash Singh</cp:lastModifiedBy>
  <cp:revision>9</cp:revision>
  <dcterms:created xsi:type="dcterms:W3CDTF">2017-03-25T11:07:05Z</dcterms:created>
  <dcterms:modified xsi:type="dcterms:W3CDTF">2017-03-25T12:40:17Z</dcterms:modified>
</cp:coreProperties>
</file>