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9bf4438ca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9bf4438c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df6144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df6144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9bf4438c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9bf4438c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9bf4438c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9bf4438c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9bf4438c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9bf4438c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9bf4438ca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9bf4438ca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9bf4438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9bf4438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9bf4438c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9bf4438c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df61445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df61445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9bf4438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9bf4438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9bf4438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9bf4438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9bf4438c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9bf4438c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9bf4438c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9bf4438c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9bf4438c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9bf4438c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Relationship Id="rId4" Type="http://schemas.openxmlformats.org/officeDocument/2006/relationships/image" Target="../media/image9.gif"/><Relationship Id="rId5" Type="http://schemas.openxmlformats.org/officeDocument/2006/relationships/image" Target="../media/image5.gif"/><Relationship Id="rId6" Type="http://schemas.openxmlformats.org/officeDocument/2006/relationships/image" Target="../media/image4.gif"/><Relationship Id="rId7" Type="http://schemas.openxmlformats.org/officeDocument/2006/relationships/image" Target="../media/image3.gif"/><Relationship Id="rId8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8650" y="591450"/>
            <a:ext cx="8303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180">
                <a:latin typeface="Georgia"/>
                <a:ea typeface="Georgia"/>
                <a:cs typeface="Georgia"/>
                <a:sym typeface="Georgia"/>
              </a:rPr>
              <a:t>Computing top-k Closeness Centrality Faster in Unweighted Graphs</a:t>
            </a:r>
            <a:endParaRPr sz="31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25327" y="3539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>
                <a:latin typeface="Lato"/>
                <a:ea typeface="Lato"/>
                <a:cs typeface="Lato"/>
                <a:sym typeface="Lato"/>
              </a:rPr>
              <a:t>Presentation: Antonis Mouratis,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Update bound function 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Apply BFS on every vertex v to compute f(v)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Stop when it is </a:t>
            </a:r>
            <a:r>
              <a:rPr lang="el"/>
              <a:t>guaranteed</a:t>
            </a:r>
            <a:r>
              <a:rPr lang="el"/>
              <a:t> that f(x)&gt;x, where x is the lower bound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3578750" y="613925"/>
            <a:ext cx="1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50" y="1014125"/>
            <a:ext cx="64674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88" y="546550"/>
            <a:ext cx="4571825" cy="45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425" y="606400"/>
            <a:ext cx="6886575" cy="44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46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Experiments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Experiment in various real-world network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Compare the two compute bound functions in terms of performance and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Validate intuition regarding degree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Experiment with the TopCloseness implementation of the algorithm in the Networkit package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Conclusion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l" sz="1700"/>
              <a:t>Fast algorithms for k-closeness centrality are a hard problem.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l" sz="1700"/>
              <a:t>There is still a lot to be </a:t>
            </a:r>
            <a:r>
              <a:rPr lang="el" sz="1700"/>
              <a:t>discovered</a:t>
            </a:r>
            <a:r>
              <a:rPr lang="el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l" sz="1700"/>
              <a:t>Hopefully our contribution is meaningful.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Motivation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92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Centrality shows us how important a node 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Closeness centrality informs us how fast the information flows within the network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The aim is to find possible improvements to the algorithms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Aim of the paper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Present two different methods and compare them on various datasets.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Experiment with different values of 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Validate the intuition that nodes with high degree have lower farness.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R</a:t>
            </a:r>
            <a:r>
              <a:rPr lang="el" sz="1600"/>
              <a:t>elation between closeness centrality with betweenness and degree centrality.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Related work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Many algorithms on the problem of k-closeness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All based on the APSP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Most implement the BFS method (complexity O(nm))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Need for faster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Approximation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Two ways of computing closeness centrality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118775" y="1989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APSP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BFS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Matrix multiplication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Both time-consuming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Need for new way of doing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Use BFS and combine it with </a:t>
            </a:r>
            <a:r>
              <a:rPr lang="el"/>
              <a:t>pruning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Notations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881750"/>
            <a:ext cx="76887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Given a graph G=(V, E), we define farness </a:t>
            </a:r>
            <a:r>
              <a:rPr b="1" lang="el"/>
              <a:t>f(v)</a:t>
            </a:r>
            <a:r>
              <a:rPr lang="el"/>
              <a:t> and closeness </a:t>
            </a:r>
            <a:r>
              <a:rPr b="1" lang="el"/>
              <a:t>c(v)</a:t>
            </a:r>
            <a:r>
              <a:rPr lang="el"/>
              <a:t> as such:											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descr="\frac{\sum_{w\in R(v))}d(v, w) \cdot (n-1))}{(r(v)-1)^2)}" id="118" name="Google Shape;118;p18"/>
          <p:cNvPicPr preferRelativeResize="0"/>
          <p:nvPr/>
        </p:nvPicPr>
        <p:blipFill rotWithShape="1">
          <a:blip r:embed="rId3">
            <a:alphaModFix/>
          </a:blip>
          <a:srcRect b="117479" l="-3110" r="3110" t="-117480"/>
          <a:stretch/>
        </p:blipFill>
        <p:spPr>
          <a:xfrm>
            <a:off x="0" y="0"/>
            <a:ext cx="9144000" cy="2109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, c(v) = \frac{1}{f(v)}"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825" y="2266950"/>
            <a:ext cx="16287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(v) = \frac{\sum_{w\in R(v)}d(v, w) \cdot (n-1)}{(r(v)-1)^2}"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100" y="2305750"/>
            <a:ext cx="43338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781300" y="3114450"/>
            <a:ext cx="717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Lato"/>
                <a:ea typeface="Lato"/>
                <a:cs typeface="Lato"/>
                <a:sym typeface="Lato"/>
              </a:rPr>
              <a:t>where				 , R(v) </a:t>
            </a:r>
            <a:r>
              <a:rPr lang="el">
                <a:latin typeface="Lato"/>
                <a:ea typeface="Lato"/>
                <a:cs typeface="Lato"/>
                <a:sym typeface="Lato"/>
              </a:rPr>
              <a:t>being the set of nodes reachable from 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(v) = |R(v)|"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0000" y="3213625"/>
            <a:ext cx="16668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gamma_d(v) = \# \text{of nodes at distance d from v}" id="123" name="Google Shape;1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5400" y="3623650"/>
            <a:ext cx="50577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(v) = \sum_{w \in R(v)} d(v, w)" id="124" name="Google Shape;1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5400" y="3998025"/>
            <a:ext cx="28289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Overview of the algorithm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The basic idea 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Create a list Top and a queue 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The list Top contains the farness value of the top-k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The queue Q contains the lower bound of farness of nodes not yet examined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Both in increasing 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Each time comparing the lower bound to the farness values of the list Top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End when lower bound of w in Q is bigger than the k-th farness value (why?)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7650" y="1502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12884" t="0"/>
          <a:stretch/>
        </p:blipFill>
        <p:spPr>
          <a:xfrm>
            <a:off x="232050" y="1344475"/>
            <a:ext cx="7966100" cy="31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Compute bounds function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l"/>
              <a:t>Conservative strategy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Intuition: nodes with higher degree have lower farness (examine first)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 startAt="2"/>
            </a:pPr>
            <a:r>
              <a:rPr lang="el"/>
              <a:t>Aggressive strategy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l"/>
              <a:t>Neighborhood-based bound computation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