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7"/>
  </p:normalViewPr>
  <p:slideViewPr>
    <p:cSldViewPr snapToGrid="0">
      <p:cViewPr varScale="1">
        <p:scale>
          <a:sx n="101" d="100"/>
          <a:sy n="101" d="100"/>
        </p:scale>
        <p:origin x="1320" y="176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portan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324" y="2201174"/>
            <a:ext cx="3048000" cy="1524000"/>
          </a:xfrm>
        </p:spPr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Advanced 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8500" y="4013200"/>
            <a:ext cx="2667942" cy="914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Gaurav Sharma</a:t>
            </a:r>
          </a:p>
          <a:p>
            <a:pPr algn="l"/>
            <a:r>
              <a:rPr lang="en-US" dirty="0"/>
              <a:t>Krishnan </a:t>
            </a:r>
            <a:r>
              <a:rPr lang="en-US" dirty="0" err="1"/>
              <a:t>Mudaliar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6E8E-8C5B-0B43-9F72-3927762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0613-4199-AD4B-B30D-ABB935FA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D5BED-1ABF-6841-A4B2-3E45FB7C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9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 Light</vt:lpstr>
      <vt:lpstr>Verdana</vt:lpstr>
      <vt:lpstr>Office Theme</vt:lpstr>
      <vt:lpstr>Advanced Angular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parul.yto</dc:creator>
  <cp:lastModifiedBy>Tushar Raj</cp:lastModifiedBy>
  <cp:revision>32</cp:revision>
  <dcterms:created xsi:type="dcterms:W3CDTF">2015-09-24T01:30:39Z</dcterms:created>
  <dcterms:modified xsi:type="dcterms:W3CDTF">2020-01-12T13:04:44Z</dcterms:modified>
</cp:coreProperties>
</file>