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6" r:id="rId13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7"/>
  </p:normalViewPr>
  <p:slideViewPr>
    <p:cSldViewPr snapToGrid="0">
      <p:cViewPr varScale="1">
        <p:scale>
          <a:sx n="121" d="100"/>
          <a:sy n="121" d="100"/>
        </p:scale>
        <p:origin x="1360" y="168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Importan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7891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04208"/>
            <a:ext cx="4041775" cy="397010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glossary#di-tok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Option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324" y="2201174"/>
            <a:ext cx="3048000" cy="1524000"/>
          </a:xfrm>
        </p:spPr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Advanced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8500" y="4013200"/>
            <a:ext cx="2667942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Gaurav Sharma</a:t>
            </a:r>
          </a:p>
          <a:p>
            <a:pPr algn="l"/>
            <a:r>
              <a:rPr lang="en-US" dirty="0"/>
              <a:t>Krishnan </a:t>
            </a:r>
            <a:r>
              <a:rPr lang="en-US" dirty="0" err="1"/>
              <a:t>Mudaliar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02C2-7AF2-3D4B-94FB-701E4711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CFBD-22EF-CC48-8F1D-6ED96889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Tells the DI framework to start dependency resolution from the parent injector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constructor(@</a:t>
            </a:r>
            <a:r>
              <a:rPr lang="en-IN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SkipSelf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private logger: Logger)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DB2BC-D037-BB46-81DE-937178BD8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8000-A6BB-E24C-AE96-CCD8FADE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C6EC-B0FC-2D48-8D47-161D436E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the DI framework to look no further up than the </a:t>
            </a:r>
            <a:r>
              <a:rPr lang="en-US" dirty="0" err="1"/>
              <a:t>injecter</a:t>
            </a:r>
            <a:r>
              <a:rPr lang="en-US" dirty="0"/>
              <a:t> marked with @Host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constructor(@Host() private logger: Logger)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D78DC-378E-8C4C-B832-3C53A67A6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43DB-8951-A94F-B5B3-E087FD8A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82A5-D38F-CA44-9BDB-4755EC02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Angular 6, angular prefers services to be tree-shakable.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providedIn</a:t>
            </a:r>
            <a:r>
              <a:rPr lang="en-US" dirty="0"/>
              <a:t> syntax achieves that.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54B3-F8A9-4549-9BCD-FAD2D269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6E8E-8C5B-0B43-9F72-3927762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0613-4199-AD4B-B30D-ABB935FA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&lt;ng-container&gt;</a:t>
            </a:r>
          </a:p>
          <a:p>
            <a:endParaRPr lang="en-US" dirty="0"/>
          </a:p>
          <a:p>
            <a:r>
              <a:rPr lang="en-US" dirty="0"/>
              <a:t>&lt;ng-content&gt;</a:t>
            </a:r>
          </a:p>
          <a:p>
            <a:endParaRPr lang="en-US" dirty="0"/>
          </a:p>
          <a:p>
            <a:r>
              <a:rPr lang="en-US" dirty="0"/>
              <a:t>&lt;ng-template&gt;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5BED-1ABF-6841-A4B2-3E45FB7C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653-869A-2E48-B208-55B6984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&lt;ng-container&gt;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201A-D1F7-5D40-B129-AE24619B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&lt;ng-container&gt; is a syntax element recognized by the Angular parser. It's not a directive, component, class, or interface.</a:t>
            </a:r>
          </a:p>
          <a:p>
            <a:r>
              <a:rPr lang="en-IN" dirty="0"/>
              <a:t>This element is just a wrapper. It does not get rendered.</a:t>
            </a:r>
          </a:p>
          <a:p>
            <a:r>
              <a:rPr lang="en-IN" dirty="0"/>
              <a:t>It is useful in case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don't want to pollute the DOM.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want to use two structural directives in one place.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IN" dirty="0"/>
              <a:t>You want to output valid HTML.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A974-BA24-754C-819C-39DB160F6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5390-CB1E-6042-930F-960DD268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&lt;ng-content&gt;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334B-1A06-2446-98D4-F59FB4E0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</a:t>
            </a:r>
            <a:r>
              <a:rPr lang="en-IN" dirty="0"/>
              <a:t>"content projection" :</a:t>
            </a:r>
          </a:p>
          <a:p>
            <a:pPr lvl="1"/>
            <a:r>
              <a:rPr lang="en-IN" i="1" dirty="0"/>
              <a:t>projecting</a:t>
            </a:r>
            <a:r>
              <a:rPr lang="en-IN" dirty="0"/>
              <a:t> content from the parent component into the designated child component.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Essentially, it acts as placeholder for dynamic content.</a:t>
            </a:r>
          </a:p>
          <a:p>
            <a:r>
              <a:rPr lang="en-US" dirty="0"/>
              <a:t>Also used to implement the slot pattern</a:t>
            </a:r>
          </a:p>
          <a:p>
            <a:r>
              <a:rPr lang="en-IN" dirty="0"/>
              <a:t>Use the @</a:t>
            </a:r>
            <a:r>
              <a:rPr lang="en-IN" dirty="0" err="1"/>
              <a:t>ContentChild</a:t>
            </a:r>
            <a:r>
              <a:rPr lang="en-IN" dirty="0"/>
              <a:t> decorator to query inside projected content.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7AEF5-D91E-284B-B4B6-08E80BCB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613-216C-9C42-B4BD-91842BEB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&lt;ng-template&gt;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CB62-04ED-A04B-8269-9640DCD3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earlier called just &lt;template&gt;. Changed from Angular 4 onwards.</a:t>
            </a:r>
          </a:p>
          <a:p>
            <a:r>
              <a:rPr lang="en-US" dirty="0"/>
              <a:t>Used by Angular under the hood for structural directives like *</a:t>
            </a:r>
            <a:r>
              <a:rPr lang="en-US" dirty="0" err="1"/>
              <a:t>ngIf</a:t>
            </a:r>
            <a:r>
              <a:rPr lang="en-US" dirty="0"/>
              <a:t> and *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It holds a template which some other element can render using the </a:t>
            </a:r>
            <a:r>
              <a:rPr lang="en-IN" dirty="0"/>
              <a:t>*</a:t>
            </a:r>
            <a:r>
              <a:rPr lang="en-IN" dirty="0" err="1"/>
              <a:t>ngTemplateOutlet</a:t>
            </a:r>
            <a:r>
              <a:rPr lang="en-IN" dirty="0"/>
              <a:t> directive.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1718-B4F8-0F49-8685-2E99CCEF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F3E3-E2FC-624C-AFE4-BB8FD1B6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C771-3EBE-E84C-B561-60FA4821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In Angular, the DI framework provides declared dependencies to a class when that class is instantiated.</a:t>
            </a:r>
          </a:p>
          <a:p>
            <a:endParaRPr lang="en-US" dirty="0"/>
          </a:p>
          <a:p>
            <a:r>
              <a:rPr lang="en-US" dirty="0"/>
              <a:t>Dependencies can have other dependencies.</a:t>
            </a:r>
          </a:p>
          <a:p>
            <a:endParaRPr lang="en-US" dirty="0"/>
          </a:p>
          <a:p>
            <a:r>
              <a:rPr lang="en-US" dirty="0"/>
              <a:t>Dependencies have a hierarchy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7D9A-B1C2-174B-B32A-FD6C201D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8F72-18AD-8249-B14C-DB642966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Dependency injection tokens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CC2C-AB05-724F-973C-C930757F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configure an injector with a provider, you associate that provider with a </a:t>
            </a:r>
            <a:r>
              <a:rPr lang="en-IN" dirty="0">
                <a:hlinkClick r:id="rId2"/>
              </a:rPr>
              <a:t>DI token</a:t>
            </a:r>
            <a:r>
              <a:rPr lang="en-IN" dirty="0"/>
              <a:t>. </a:t>
            </a:r>
          </a:p>
          <a:p>
            <a:r>
              <a:rPr lang="en-IN" dirty="0"/>
              <a:t>The injector maintains an internal </a:t>
            </a:r>
            <a:r>
              <a:rPr lang="en-IN" i="1" dirty="0"/>
              <a:t>token-provider</a:t>
            </a:r>
            <a:r>
              <a:rPr lang="en-IN" dirty="0"/>
              <a:t> map that it references when asked for a dependency. The token is the key to the map.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75D1-69EE-6549-B93C-FF70EE92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7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6E7E-F888-C84F-AAA9-408D0987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55F1-A3EC-144F-B78D-7AD9EF1D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tell Angular that the dependency is optional by annotating the constructor parameter with @</a:t>
            </a:r>
            <a:r>
              <a:rPr lang="en-IN" dirty="0">
                <a:hlinkClick r:id="rId2"/>
              </a:rPr>
              <a:t>Optional</a:t>
            </a:r>
            <a:r>
              <a:rPr lang="en-IN" dirty="0"/>
              <a:t>()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constructor(@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Optional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private logger: Logger)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6718-3F19-6F4A-872D-01741DCAE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BCFE-6882-EE4B-89E9-1182D12A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3ADE-C17E-B340-9B8C-631815DE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Tells the DI framework to start dependency resolution from the local injector.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constructor(@Self() private logger: Logger)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BA136-5EE5-F241-AD41-D76DA526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ED6C4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6617</TotalTime>
  <Words>401</Words>
  <Application>Microsoft Macintosh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 Light</vt:lpstr>
      <vt:lpstr>Verdana</vt:lpstr>
      <vt:lpstr>Office Theme</vt:lpstr>
      <vt:lpstr>Advanced Angular</vt:lpstr>
      <vt:lpstr>Advanced Templating</vt:lpstr>
      <vt:lpstr>&lt;ng-container&gt;</vt:lpstr>
      <vt:lpstr>&lt;ng-content&gt;</vt:lpstr>
      <vt:lpstr>&lt;ng-template&gt;</vt:lpstr>
      <vt:lpstr>Dependency Injection</vt:lpstr>
      <vt:lpstr>Dependency injection tokens</vt:lpstr>
      <vt:lpstr>@Optional</vt:lpstr>
      <vt:lpstr>@Self</vt:lpstr>
      <vt:lpstr>@SkipSelf</vt:lpstr>
      <vt:lpstr>@Host</vt:lpstr>
      <vt:lpstr>TSPs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parul.yto</dc:creator>
  <cp:lastModifiedBy>Tushar Raj</cp:lastModifiedBy>
  <cp:revision>40</cp:revision>
  <dcterms:created xsi:type="dcterms:W3CDTF">2015-09-24T01:30:39Z</dcterms:created>
  <dcterms:modified xsi:type="dcterms:W3CDTF">2020-01-25T04:10:21Z</dcterms:modified>
</cp:coreProperties>
</file>