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943600"/>
  <p:notesSz cx="6858000" cy="160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shekhar Wagh" initials="CW" lastIdx="11" clrIdx="0"/>
  <p:cmAuthor id="2" name="Karan Kaul" initials="KK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D0"/>
    <a:srgbClr val="00B0F0"/>
    <a:srgbClr val="F33168"/>
    <a:srgbClr val="EB397D"/>
    <a:srgbClr val="6EDF41"/>
    <a:srgbClr val="0099FF"/>
    <a:srgbClr val="FFFFFF"/>
    <a:srgbClr val="2FC9FF"/>
    <a:srgbClr val="01429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2"/>
  </p:normalViewPr>
  <p:slideViewPr>
    <p:cSldViewPr snapToGrid="0">
      <p:cViewPr varScale="1">
        <p:scale>
          <a:sx n="138" d="100"/>
          <a:sy n="138" d="100"/>
        </p:scale>
        <p:origin x="880" y="176"/>
      </p:cViewPr>
      <p:guideLst>
        <p:guide orient="horz" pos="18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7133-D644-4CB3-A9A5-B82CDC5AFE95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685800"/>
            <a:ext cx="527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6BEE1-AA54-477F-BFBB-94509BC71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410200" y="3886200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 descr="ABH047.jpg"/>
          <p:cNvPicPr>
            <a:picLocks noChangeAspect="1"/>
          </p:cNvPicPr>
          <p:nvPr userDrawn="1"/>
        </p:nvPicPr>
        <p:blipFill>
          <a:blip r:embed="rId2">
            <a:grayscl/>
            <a:lum contrast="10000"/>
          </a:blip>
          <a:srcRect l="5205" t="10433" r="5193" b="61"/>
          <a:stretch>
            <a:fillRect/>
          </a:stretch>
        </p:blipFill>
        <p:spPr>
          <a:xfrm>
            <a:off x="0" y="0"/>
            <a:ext cx="8915400" cy="5943600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>
          <a:xfrm>
            <a:off x="5334000" y="0"/>
            <a:ext cx="3810000" cy="5943600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943600">
                <a:moveTo>
                  <a:pt x="1524000" y="0"/>
                </a:moveTo>
                <a:lnTo>
                  <a:pt x="3733800" y="0"/>
                </a:lnTo>
                <a:lnTo>
                  <a:pt x="3733800" y="5943600"/>
                </a:lnTo>
                <a:lnTo>
                  <a:pt x="0" y="5943600"/>
                </a:lnTo>
                <a:lnTo>
                  <a:pt x="152400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096000" y="1752600"/>
            <a:ext cx="3048000" cy="1524000"/>
          </a:xfrm>
        </p:spPr>
        <p:txBody>
          <a:bodyPr anchor="b">
            <a:noAutofit/>
          </a:bodyPr>
          <a:lstStyle>
            <a:lvl1pPr algn="ctr">
              <a:defRPr sz="2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Freeform 13"/>
          <p:cNvSpPr/>
          <p:nvPr userDrawn="1"/>
        </p:nvSpPr>
        <p:spPr>
          <a:xfrm>
            <a:off x="5410200" y="3924945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5562600" y="4096395"/>
            <a:ext cx="2667942" cy="647700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" y="108487"/>
            <a:ext cx="1662528" cy="583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Importan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2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6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Pvt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3048000"/>
            <a:ext cx="3352800" cy="51525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0" algn="l" defTabSz="914400" rtl="0" eaLnBrk="1" latinLnBrk="0" hangingPunct="1">
              <a:buNone/>
              <a:defRPr lang="en-US" sz="20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1"/>
            <a:r>
              <a:rPr lang="en-US"/>
              <a:t>Subheading If Needed</a:t>
            </a:r>
          </a:p>
        </p:txBody>
      </p:sp>
      <p:sp>
        <p:nvSpPr>
          <p:cNvPr id="9" name="Content Placeholder 23"/>
          <p:cNvSpPr>
            <a:spLocks noGrp="1"/>
          </p:cNvSpPr>
          <p:nvPr>
            <p:ph sz="quarter" idx="14" hasCustomPrompt="1"/>
          </p:nvPr>
        </p:nvSpPr>
        <p:spPr>
          <a:xfrm>
            <a:off x="4648200" y="2286000"/>
            <a:ext cx="4343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5181600" cy="5815331"/>
            <a:chOff x="0" y="0"/>
            <a:chExt cx="5511800" cy="5791201"/>
          </a:xfrm>
        </p:grpSpPr>
        <p:sp>
          <p:nvSpPr>
            <p:cNvPr id="11" name="Freeform 10"/>
            <p:cNvSpPr/>
            <p:nvPr userDrawn="1"/>
          </p:nvSpPr>
          <p:spPr>
            <a:xfrm flipH="1">
              <a:off x="0" y="0"/>
              <a:ext cx="5486400" cy="5791200"/>
            </a:xfrm>
            <a:custGeom>
              <a:avLst/>
              <a:gdLst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0 w 2209800"/>
                <a:gd name="connsiteY3" fmla="*/ 5943600 h 5943600"/>
                <a:gd name="connsiteX4" fmla="*/ 0 w 2209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1524000 w 3733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2601785 w 3733800"/>
                <a:gd name="connsiteY4" fmla="*/ 5928102 h 5943600"/>
                <a:gd name="connsiteX5" fmla="*/ 1524000 w 3733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1077785 w 2209800"/>
                <a:gd name="connsiteY4" fmla="*/ 5928102 h 5943600"/>
                <a:gd name="connsiteX5" fmla="*/ 0 w 2209800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3733 w 2145748"/>
                <a:gd name="connsiteY4" fmla="*/ 5928102 h 5943600"/>
                <a:gd name="connsiteX5" fmla="*/ 0 w 2145748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3733 w 2145748"/>
                <a:gd name="connsiteY4" fmla="*/ 5928102 h 5943600"/>
                <a:gd name="connsiteX5" fmla="*/ 0 w 2145748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981707 w 2113722"/>
                <a:gd name="connsiteY4" fmla="*/ 5928102 h 5943600"/>
                <a:gd name="connsiteX5" fmla="*/ 0 w 2113722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1013733 w 2113722"/>
                <a:gd name="connsiteY4" fmla="*/ 5928103 h 5943600"/>
                <a:gd name="connsiteX5" fmla="*/ 0 w 2113722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0 w 2113722"/>
                <a:gd name="connsiteY4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979083 w 2113722"/>
                <a:gd name="connsiteY4" fmla="*/ 5943600 h 5943600"/>
                <a:gd name="connsiteX5" fmla="*/ 0 w 2113722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1109 w 2145748"/>
                <a:gd name="connsiteY4" fmla="*/ 5943600 h 5943600"/>
                <a:gd name="connsiteX5" fmla="*/ 0 w 2145748"/>
                <a:gd name="connsiteY5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5748" h="5943600">
                  <a:moveTo>
                    <a:pt x="0" y="0"/>
                  </a:moveTo>
                  <a:lnTo>
                    <a:pt x="2145748" y="0"/>
                  </a:lnTo>
                  <a:lnTo>
                    <a:pt x="2145748" y="5943600"/>
                  </a:lnTo>
                  <a:lnTo>
                    <a:pt x="1013022" y="5943600"/>
                  </a:lnTo>
                  <a:lnTo>
                    <a:pt x="1011109" y="594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1323563" y="1602963"/>
              <a:ext cx="5791200" cy="2585275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 userDrawn="1"/>
          </p:nvSpPr>
          <p:spPr>
            <a:xfrm flipH="1">
              <a:off x="0" y="0"/>
              <a:ext cx="5257800" cy="5791200"/>
            </a:xfrm>
            <a:custGeom>
              <a:avLst/>
              <a:gdLst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0 w 2209800"/>
                <a:gd name="connsiteY3" fmla="*/ 5943600 h 5943600"/>
                <a:gd name="connsiteX4" fmla="*/ 0 w 2209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1524000 w 3733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2601785 w 3733800"/>
                <a:gd name="connsiteY4" fmla="*/ 5928102 h 5943600"/>
                <a:gd name="connsiteX5" fmla="*/ 1524000 w 3733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1077785 w 2209800"/>
                <a:gd name="connsiteY4" fmla="*/ 5928102 h 5943600"/>
                <a:gd name="connsiteX5" fmla="*/ 0 w 2209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762099 w 2209800"/>
                <a:gd name="connsiteY4" fmla="*/ 5928103 h 5943600"/>
                <a:gd name="connsiteX5" fmla="*/ 0 w 2209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0 w 2209800"/>
                <a:gd name="connsiteY4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919231 w 2209800"/>
                <a:gd name="connsiteY3" fmla="*/ 5943600 h 5943600"/>
                <a:gd name="connsiteX4" fmla="*/ 0 w 2209800"/>
                <a:gd name="connsiteY4" fmla="*/ 0 h 5943600"/>
                <a:gd name="connsiteX0" fmla="*/ 0 w 2525486"/>
                <a:gd name="connsiteY0" fmla="*/ 0 h 5943600"/>
                <a:gd name="connsiteX1" fmla="*/ 2525486 w 2525486"/>
                <a:gd name="connsiteY1" fmla="*/ 0 h 5943600"/>
                <a:gd name="connsiteX2" fmla="*/ 2525486 w 2525486"/>
                <a:gd name="connsiteY2" fmla="*/ 5943600 h 5943600"/>
                <a:gd name="connsiteX3" fmla="*/ 1234917 w 2525486"/>
                <a:gd name="connsiteY3" fmla="*/ 5943600 h 5943600"/>
                <a:gd name="connsiteX4" fmla="*/ 0 w 2525486"/>
                <a:gd name="connsiteY4" fmla="*/ 0 h 5943600"/>
                <a:gd name="connsiteX0" fmla="*/ 0 w 2564946"/>
                <a:gd name="connsiteY0" fmla="*/ 0 h 5943600"/>
                <a:gd name="connsiteX1" fmla="*/ 2564946 w 2564946"/>
                <a:gd name="connsiteY1" fmla="*/ 0 h 5943600"/>
                <a:gd name="connsiteX2" fmla="*/ 2564946 w 2564946"/>
                <a:gd name="connsiteY2" fmla="*/ 5943600 h 5943600"/>
                <a:gd name="connsiteX3" fmla="*/ 1274377 w 2564946"/>
                <a:gd name="connsiteY3" fmla="*/ 5943600 h 5943600"/>
                <a:gd name="connsiteX4" fmla="*/ 0 w 2564946"/>
                <a:gd name="connsiteY4" fmla="*/ 0 h 5943600"/>
                <a:gd name="connsiteX0" fmla="*/ 0 w 2564945"/>
                <a:gd name="connsiteY0" fmla="*/ 0 h 5943600"/>
                <a:gd name="connsiteX1" fmla="*/ 2564945 w 2564945"/>
                <a:gd name="connsiteY1" fmla="*/ 0 h 5943600"/>
                <a:gd name="connsiteX2" fmla="*/ 2564945 w 2564945"/>
                <a:gd name="connsiteY2" fmla="*/ 5943600 h 5943600"/>
                <a:gd name="connsiteX3" fmla="*/ 1274376 w 2564945"/>
                <a:gd name="connsiteY3" fmla="*/ 5943600 h 5943600"/>
                <a:gd name="connsiteX4" fmla="*/ 0 w 2564945"/>
                <a:gd name="connsiteY4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4945" h="5943600">
                  <a:moveTo>
                    <a:pt x="0" y="0"/>
                  </a:moveTo>
                  <a:lnTo>
                    <a:pt x="2564945" y="0"/>
                  </a:lnTo>
                  <a:lnTo>
                    <a:pt x="2564945" y="5943600"/>
                  </a:lnTo>
                  <a:lnTo>
                    <a:pt x="1274376" y="594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21" name="Freeform 2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5715000" y="579120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40188" cy="3978910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04208"/>
            <a:ext cx="4041775" cy="397010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2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0431"/>
            <a:ext cx="4040188" cy="55446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84891"/>
            <a:ext cx="4040188" cy="342445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30431"/>
            <a:ext cx="4041775" cy="55446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4891"/>
            <a:ext cx="4041775" cy="3424450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reeform 10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5" name="Freeform 14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838200"/>
            <a:ext cx="4648200" cy="4248150"/>
          </a:xfr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238" y="855663"/>
            <a:ext cx="2949575" cy="880862"/>
          </a:xfrm>
        </p:spPr>
        <p:txBody>
          <a:bodyPr anchor="b">
            <a:normAutofit/>
          </a:bodyPr>
          <a:lstStyle>
            <a:lvl1pPr>
              <a:defRPr lang="en-US" sz="2000" b="0" kern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82763"/>
            <a:ext cx="2949575" cy="3303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238" y="855663"/>
            <a:ext cx="2949575" cy="927100"/>
          </a:xfrm>
        </p:spPr>
        <p:txBody>
          <a:bodyPr anchor="b">
            <a:normAutofit/>
          </a:bodyPr>
          <a:lstStyle>
            <a:lvl1pPr>
              <a:defRPr lang="en-US" sz="2000" b="0" kern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855663"/>
            <a:ext cx="4629150" cy="4224337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82763"/>
            <a:ext cx="2949575" cy="3303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802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6841"/>
            <a:ext cx="8229600" cy="392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5324" y="2201174"/>
            <a:ext cx="3048000" cy="1524000"/>
          </a:xfrm>
        </p:spPr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Advanced Angular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8500" y="4013200"/>
            <a:ext cx="2667942" cy="914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Tushar Raj</a:t>
            </a:r>
          </a:p>
          <a:p>
            <a:pPr algn="l"/>
            <a:r>
              <a:rPr lang="en-US" dirty="0"/>
              <a:t>Gaurav Sharma</a:t>
            </a:r>
          </a:p>
          <a:p>
            <a:pPr algn="l"/>
            <a:r>
              <a:rPr lang="en-US" dirty="0"/>
              <a:t>Krishnan </a:t>
            </a:r>
            <a:r>
              <a:rPr lang="en-US" dirty="0" err="1"/>
              <a:t>Mudaliar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6E8E-8C5B-0B43-9F72-3927762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Templating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0613-4199-AD4B-B30D-ABB935FA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&lt;ng-container&gt;</a:t>
            </a:r>
          </a:p>
          <a:p>
            <a:endParaRPr lang="en-US" dirty="0"/>
          </a:p>
          <a:p>
            <a:r>
              <a:rPr lang="en-US" dirty="0"/>
              <a:t>&lt;ng-content&gt;</a:t>
            </a:r>
          </a:p>
          <a:p>
            <a:endParaRPr lang="en-US" dirty="0"/>
          </a:p>
          <a:p>
            <a:r>
              <a:rPr lang="en-US" dirty="0"/>
              <a:t>&lt;ng-template&gt;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D5BED-1ABF-6841-A4B2-3E45FB7C9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2653-869A-2E48-B208-55B69847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&lt;ng-container&gt;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201A-D1F7-5D40-B129-AE24619B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&lt;ng-container&gt; is a syntax element recognized by the Angular parser. It's not a directive, component, class, or interface.</a:t>
            </a:r>
          </a:p>
          <a:p>
            <a:r>
              <a:rPr lang="en-IN" dirty="0"/>
              <a:t>This element is just a wrapper. It does not get rendered.</a:t>
            </a:r>
          </a:p>
          <a:p>
            <a:r>
              <a:rPr lang="en-IN" dirty="0"/>
              <a:t>It is useful in case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IN" dirty="0"/>
              <a:t>You don't want to pollute the DOM.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IN" dirty="0"/>
              <a:t>You want to use two structural directives in one place.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IN" dirty="0"/>
              <a:t>You want to output valid HTML.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BA974-BA24-754C-819C-39DB160F6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2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5390-CB1E-6042-930F-960DD268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&lt;ng-content&gt;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334B-1A06-2446-98D4-F59FB4E03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</a:t>
            </a:r>
            <a:r>
              <a:rPr lang="en-IN" dirty="0"/>
              <a:t>"content projection" :</a:t>
            </a:r>
          </a:p>
          <a:p>
            <a:pPr lvl="1"/>
            <a:r>
              <a:rPr lang="en-IN" i="1" dirty="0"/>
              <a:t>projecting</a:t>
            </a:r>
            <a:r>
              <a:rPr lang="en-IN" dirty="0"/>
              <a:t> content from the parent component into the designated child component.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Essentially, it acts as placeholder for dynamic content.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Also used to implement the slot pattern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7AEF5-D91E-284B-B4B6-08E80BCBF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4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B613-216C-9C42-B4BD-91842BEB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&lt;ng-template&gt;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BCB62-04ED-A04B-8269-9640DCD36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Was earlier called just &lt;template&gt;. Changed from Angular 4 onwards.</a:t>
            </a:r>
          </a:p>
          <a:p>
            <a:r>
              <a:rPr lang="en-US" dirty="0"/>
              <a:t>Used by Angular under the hood for structural directives like *</a:t>
            </a:r>
            <a:r>
              <a:rPr lang="en-US" dirty="0" err="1"/>
              <a:t>ngIf</a:t>
            </a:r>
            <a:r>
              <a:rPr lang="en-US" dirty="0"/>
              <a:t> and *</a:t>
            </a:r>
            <a:r>
              <a:rPr lang="en-US" dirty="0" err="1"/>
              <a:t>ngFor</a:t>
            </a:r>
            <a:endParaRPr lang="en-US" dirty="0"/>
          </a:p>
          <a:p>
            <a:r>
              <a:rPr lang="en-US" dirty="0"/>
              <a:t>It holds a template which some other element can render using the </a:t>
            </a:r>
            <a:r>
              <a:rPr lang="en-IN" dirty="0"/>
              <a:t>*</a:t>
            </a:r>
            <a:r>
              <a:rPr lang="en-IN" dirty="0" err="1"/>
              <a:t>ngTemplateOutlet</a:t>
            </a:r>
            <a:r>
              <a:rPr lang="en-IN" dirty="0"/>
              <a:t> directive.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61718-B4F8-0F49-8685-2E99CCEF3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5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ED6C4">
            <a:alpha val="8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3288</TotalTime>
  <Words>182</Words>
  <Application>Microsoft Macintosh PowerPoint</Application>
  <PresentationFormat>Custom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 Light</vt:lpstr>
      <vt:lpstr>Verdana</vt:lpstr>
      <vt:lpstr>Office Theme</vt:lpstr>
      <vt:lpstr>Advanced Angular</vt:lpstr>
      <vt:lpstr>Advanced Templating</vt:lpstr>
      <vt:lpstr>&lt;ng-container&gt;</vt:lpstr>
      <vt:lpstr>&lt;ng-content&gt;</vt:lpstr>
      <vt:lpstr>&lt;ng-template&gt;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parul.yto</dc:creator>
  <cp:lastModifiedBy>Tushar Raj</cp:lastModifiedBy>
  <cp:revision>36</cp:revision>
  <dcterms:created xsi:type="dcterms:W3CDTF">2015-09-24T01:30:39Z</dcterms:created>
  <dcterms:modified xsi:type="dcterms:W3CDTF">2020-01-13T15:37:16Z</dcterms:modified>
</cp:coreProperties>
</file>