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5943600"/>
  <p:notesSz cx="6858000" cy="160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/>
  <p:cmAuthor id="2" name="Karan Kaul" initials="K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D0"/>
    <a:srgbClr val="00B0F0"/>
    <a:srgbClr val="F33168"/>
    <a:srgbClr val="EB397D"/>
    <a:srgbClr val="6EDF41"/>
    <a:srgbClr val="0099FF"/>
    <a:srgbClr val="FFFFFF"/>
    <a:srgbClr val="2FC9FF"/>
    <a:srgbClr val="01429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BH047.jpg"/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13"/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562600" y="4096395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portan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6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Pvt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1"/>
            <a:r>
              <a:rPr lang="en-US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5181600" cy="5815331"/>
            <a:chOff x="0" y="0"/>
            <a:chExt cx="5511800" cy="5791201"/>
          </a:xfrm>
        </p:grpSpPr>
        <p:sp>
          <p:nvSpPr>
            <p:cNvPr id="11" name="Freeform 10"/>
            <p:cNvSpPr/>
            <p:nvPr userDrawn="1"/>
          </p:nvSpPr>
          <p:spPr>
            <a:xfrm flipH="1">
              <a:off x="0" y="0"/>
              <a:ext cx="54864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81707 w 2113722"/>
                <a:gd name="connsiteY4" fmla="*/ 5928102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1013733 w 2113722"/>
                <a:gd name="connsiteY4" fmla="*/ 5928103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0 w 2113722"/>
                <a:gd name="connsiteY4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79083 w 2113722"/>
                <a:gd name="connsiteY4" fmla="*/ 5943600 h 5943600"/>
                <a:gd name="connsiteX5" fmla="*/ 0 w 2113722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1109 w 2145748"/>
                <a:gd name="connsiteY4" fmla="*/ 5943600 h 5943600"/>
                <a:gd name="connsiteX5" fmla="*/ 0 w 2145748"/>
                <a:gd name="connsiteY5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748" h="5943600">
                  <a:moveTo>
                    <a:pt x="0" y="0"/>
                  </a:moveTo>
                  <a:lnTo>
                    <a:pt x="2145748" y="0"/>
                  </a:lnTo>
                  <a:lnTo>
                    <a:pt x="2145748" y="5943600"/>
                  </a:lnTo>
                  <a:lnTo>
                    <a:pt x="1013022" y="5943600"/>
                  </a:lnTo>
                  <a:lnTo>
                    <a:pt x="1011109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1323563" y="1602963"/>
              <a:ext cx="5791200" cy="25852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 userDrawn="1"/>
          </p:nvSpPr>
          <p:spPr>
            <a:xfrm flipH="1">
              <a:off x="0" y="0"/>
              <a:ext cx="52578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762099 w 2209800"/>
                <a:gd name="connsiteY4" fmla="*/ 5928103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0 w 2209800"/>
                <a:gd name="connsiteY4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919231 w 2209800"/>
                <a:gd name="connsiteY3" fmla="*/ 5943600 h 5943600"/>
                <a:gd name="connsiteX4" fmla="*/ 0 w 2209800"/>
                <a:gd name="connsiteY4" fmla="*/ 0 h 5943600"/>
                <a:gd name="connsiteX0" fmla="*/ 0 w 2525486"/>
                <a:gd name="connsiteY0" fmla="*/ 0 h 5943600"/>
                <a:gd name="connsiteX1" fmla="*/ 2525486 w 2525486"/>
                <a:gd name="connsiteY1" fmla="*/ 0 h 5943600"/>
                <a:gd name="connsiteX2" fmla="*/ 2525486 w 2525486"/>
                <a:gd name="connsiteY2" fmla="*/ 5943600 h 5943600"/>
                <a:gd name="connsiteX3" fmla="*/ 1234917 w 2525486"/>
                <a:gd name="connsiteY3" fmla="*/ 5943600 h 5943600"/>
                <a:gd name="connsiteX4" fmla="*/ 0 w 2525486"/>
                <a:gd name="connsiteY4" fmla="*/ 0 h 5943600"/>
                <a:gd name="connsiteX0" fmla="*/ 0 w 2564946"/>
                <a:gd name="connsiteY0" fmla="*/ 0 h 5943600"/>
                <a:gd name="connsiteX1" fmla="*/ 2564946 w 2564946"/>
                <a:gd name="connsiteY1" fmla="*/ 0 h 5943600"/>
                <a:gd name="connsiteX2" fmla="*/ 2564946 w 2564946"/>
                <a:gd name="connsiteY2" fmla="*/ 5943600 h 5943600"/>
                <a:gd name="connsiteX3" fmla="*/ 1274377 w 2564946"/>
                <a:gd name="connsiteY3" fmla="*/ 5943600 h 5943600"/>
                <a:gd name="connsiteX4" fmla="*/ 0 w 2564946"/>
                <a:gd name="connsiteY4" fmla="*/ 0 h 5943600"/>
                <a:gd name="connsiteX0" fmla="*/ 0 w 2564945"/>
                <a:gd name="connsiteY0" fmla="*/ 0 h 5943600"/>
                <a:gd name="connsiteX1" fmla="*/ 2564945 w 2564945"/>
                <a:gd name="connsiteY1" fmla="*/ 0 h 5943600"/>
                <a:gd name="connsiteX2" fmla="*/ 2564945 w 2564945"/>
                <a:gd name="connsiteY2" fmla="*/ 5943600 h 5943600"/>
                <a:gd name="connsiteX3" fmla="*/ 1274376 w 2564945"/>
                <a:gd name="connsiteY3" fmla="*/ 5943600 h 5943600"/>
                <a:gd name="connsiteX4" fmla="*/ 0 w 2564945"/>
                <a:gd name="connsiteY4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4945" h="5943600">
                  <a:moveTo>
                    <a:pt x="0" y="0"/>
                  </a:moveTo>
                  <a:lnTo>
                    <a:pt x="2564945" y="0"/>
                  </a:lnTo>
                  <a:lnTo>
                    <a:pt x="2564945" y="5943600"/>
                  </a:lnTo>
                  <a:lnTo>
                    <a:pt x="1274376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21" name="Freeform 2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5715000" y="579120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397891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04208"/>
            <a:ext cx="4041775" cy="397010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1"/>
            <a:ext cx="4040188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1"/>
            <a:ext cx="4040188" cy="342445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30431"/>
            <a:ext cx="4041775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4891"/>
            <a:ext cx="4041775" cy="342445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reeform 10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5" name="Freeform 14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838200"/>
            <a:ext cx="4648200" cy="4248150"/>
          </a:xfr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880862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927100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55663"/>
            <a:ext cx="4629150" cy="4224337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0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glossary#di-tok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Option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5324" y="2201174"/>
            <a:ext cx="3048000" cy="1524000"/>
          </a:xfrm>
        </p:spPr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Advanced 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8500" y="4013200"/>
            <a:ext cx="2667942" cy="914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Tushar Raj</a:t>
            </a:r>
          </a:p>
          <a:p>
            <a:pPr algn="l"/>
            <a:r>
              <a:rPr lang="en-US" dirty="0"/>
              <a:t>Gaurav Sharma</a:t>
            </a:r>
          </a:p>
          <a:p>
            <a:pPr algn="l"/>
            <a:r>
              <a:rPr lang="en-US" dirty="0"/>
              <a:t>Krishnan </a:t>
            </a:r>
            <a:r>
              <a:rPr lang="en-US" dirty="0" err="1"/>
              <a:t>Mudaliar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02C2-7AF2-3D4B-94FB-701E4711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SkipSelf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CFBD-22EF-CC48-8F1D-6ED96889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Tells the DI framework to start dependency resolution from the parent injector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constructor(@</a:t>
            </a:r>
            <a:r>
              <a:rPr lang="en-IN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SkipSelf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 private logger: Logger)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DB2BC-D037-BB46-81DE-937178BD8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6E8E-8C5B-0B43-9F72-3927762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0613-4199-AD4B-B30D-ABB935FA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&lt;ng-container&gt;</a:t>
            </a:r>
          </a:p>
          <a:p>
            <a:endParaRPr lang="en-US" dirty="0"/>
          </a:p>
          <a:p>
            <a:r>
              <a:rPr lang="en-US" dirty="0"/>
              <a:t>&lt;ng-content&gt;</a:t>
            </a:r>
          </a:p>
          <a:p>
            <a:endParaRPr lang="en-US" dirty="0"/>
          </a:p>
          <a:p>
            <a:r>
              <a:rPr lang="en-US" dirty="0"/>
              <a:t>&lt;ng-template&gt;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D5BED-1ABF-6841-A4B2-3E45FB7C9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2653-869A-2E48-B208-55B69847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&lt;ng-container&gt;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201A-D1F7-5D40-B129-AE24619B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&lt;ng-container&gt; is a syntax element recognized by the Angular parser. It's not a directive, component, class, or interface.</a:t>
            </a:r>
          </a:p>
          <a:p>
            <a:r>
              <a:rPr lang="en-IN" dirty="0"/>
              <a:t>This element is just a wrapper. It does not get rendered.</a:t>
            </a:r>
          </a:p>
          <a:p>
            <a:r>
              <a:rPr lang="en-IN" dirty="0"/>
              <a:t>It is useful in case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dirty="0"/>
              <a:t>You don't want to pollute the DOM.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dirty="0"/>
              <a:t>You want to use two structural directives in one place.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dirty="0"/>
              <a:t>You want to output valid HTML.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A974-BA24-754C-819C-39DB160F6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5390-CB1E-6042-930F-960DD268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&lt;ng-content&gt;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334B-1A06-2446-98D4-F59FB4E0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IN" dirty="0"/>
              <a:t>"content projection" :</a:t>
            </a:r>
          </a:p>
          <a:p>
            <a:pPr lvl="1"/>
            <a:r>
              <a:rPr lang="en-IN" i="1" dirty="0"/>
              <a:t>projecting</a:t>
            </a:r>
            <a:r>
              <a:rPr lang="en-IN" dirty="0"/>
              <a:t> content from the parent component into the designated child component.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Essentially, it acts as placeholder for dynamic content.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used to implement the slot pattern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7AEF5-D91E-284B-B4B6-08E80BCBF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4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B613-216C-9C42-B4BD-91842BEB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&lt;ng-template&gt;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CB62-04ED-A04B-8269-9640DCD3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Was earlier called just &lt;template&gt;. Changed from Angular 4 onwards.</a:t>
            </a:r>
          </a:p>
          <a:p>
            <a:r>
              <a:rPr lang="en-US" dirty="0"/>
              <a:t>Used by Angular under the hood for structural directives like *</a:t>
            </a:r>
            <a:r>
              <a:rPr lang="en-US" dirty="0" err="1"/>
              <a:t>ngIf</a:t>
            </a:r>
            <a:r>
              <a:rPr lang="en-US" dirty="0"/>
              <a:t> and *</a:t>
            </a:r>
            <a:r>
              <a:rPr lang="en-US" dirty="0" err="1"/>
              <a:t>ngFor</a:t>
            </a:r>
            <a:endParaRPr lang="en-US" dirty="0"/>
          </a:p>
          <a:p>
            <a:r>
              <a:rPr lang="en-US" dirty="0"/>
              <a:t>It holds a template which some other element can render using the </a:t>
            </a:r>
            <a:r>
              <a:rPr lang="en-IN" dirty="0"/>
              <a:t>*</a:t>
            </a:r>
            <a:r>
              <a:rPr lang="en-IN" dirty="0" err="1"/>
              <a:t>ngTemplateOutlet</a:t>
            </a:r>
            <a:r>
              <a:rPr lang="en-IN" dirty="0"/>
              <a:t> directive.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61718-B4F8-0F49-8685-2E99CCEF3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5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F3E3-E2FC-624C-AFE4-BB8FD1B6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C771-3EBE-E84C-B561-60FA4821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In Angular, the DI framework provides declared dependencies to a class when that class is instantiated.</a:t>
            </a:r>
          </a:p>
          <a:p>
            <a:endParaRPr lang="en-US" dirty="0"/>
          </a:p>
          <a:p>
            <a:r>
              <a:rPr lang="en-US" dirty="0"/>
              <a:t>Dependencies can have other dependencies.</a:t>
            </a:r>
          </a:p>
          <a:p>
            <a:endParaRPr lang="en-US" dirty="0"/>
          </a:p>
          <a:p>
            <a:r>
              <a:rPr lang="en-US" dirty="0"/>
              <a:t>Dependencies have a hierarchy by default.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97D9A-B1C2-174B-B32A-FD6C201D2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8F72-18AD-8249-B14C-DB642966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Dependency injection tokens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CC2C-AB05-724F-973C-C930757F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you configure an injector with a provider, you associate that provider with a </a:t>
            </a:r>
            <a:r>
              <a:rPr lang="en-IN" dirty="0">
                <a:hlinkClick r:id="rId2"/>
              </a:rPr>
              <a:t>DI token</a:t>
            </a:r>
            <a:r>
              <a:rPr lang="en-IN" dirty="0"/>
              <a:t>. </a:t>
            </a:r>
          </a:p>
          <a:p>
            <a:r>
              <a:rPr lang="en-IN" dirty="0"/>
              <a:t>The injector maintains an internal </a:t>
            </a:r>
            <a:r>
              <a:rPr lang="en-IN" i="1" dirty="0"/>
              <a:t>token-provider</a:t>
            </a:r>
            <a:r>
              <a:rPr lang="en-IN" dirty="0"/>
              <a:t> map that it references when asked for a dependency. The token is the key to the map.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75D1-69EE-6549-B93C-FF70EE92E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7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6E7E-F888-C84F-AAA9-408D0987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55F1-A3EC-144F-B78D-7AD9EF1D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tell Angular that the dependency is optional by annotating the constructor parameter with @</a:t>
            </a:r>
            <a:r>
              <a:rPr lang="en-IN" dirty="0">
                <a:hlinkClick r:id="rId2"/>
              </a:rPr>
              <a:t>Optional</a:t>
            </a:r>
            <a:r>
              <a:rPr lang="en-IN" dirty="0"/>
              <a:t>()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constructor(@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Optional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 private logger: Logger)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16718-3F19-6F4A-872D-01741DCAE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8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BCFE-6882-EE4B-89E9-1182D12A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3ADE-C17E-B340-9B8C-631815DE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Tells the DI framework to start dependency resolution from the local injector.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constructor(@Self() private logger: Logger)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BA136-5EE5-F241-AD41-D76DA526C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ED6C4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5719</TotalTime>
  <Words>342</Words>
  <Application>Microsoft Macintosh PowerPoint</Application>
  <PresentationFormat>Custom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Segoe UI Light</vt:lpstr>
      <vt:lpstr>Verdana</vt:lpstr>
      <vt:lpstr>Office Theme</vt:lpstr>
      <vt:lpstr>Advanced Angular</vt:lpstr>
      <vt:lpstr>Advanced Templating</vt:lpstr>
      <vt:lpstr>&lt;ng-container&gt;</vt:lpstr>
      <vt:lpstr>&lt;ng-content&gt;</vt:lpstr>
      <vt:lpstr>&lt;ng-template&gt;</vt:lpstr>
      <vt:lpstr>Dependency Injection</vt:lpstr>
      <vt:lpstr>Dependency injection tokens</vt:lpstr>
      <vt:lpstr>@Optional</vt:lpstr>
      <vt:lpstr>@Self</vt:lpstr>
      <vt:lpstr>@SkipSelf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parul.yto</dc:creator>
  <cp:lastModifiedBy>Tushar Raj</cp:lastModifiedBy>
  <cp:revision>37</cp:revision>
  <dcterms:created xsi:type="dcterms:W3CDTF">2015-09-24T01:30:39Z</dcterms:created>
  <dcterms:modified xsi:type="dcterms:W3CDTF">2020-01-15T08:08:00Z</dcterms:modified>
</cp:coreProperties>
</file>