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74" r:id="rId4"/>
    <p:sldId id="273" r:id="rId5"/>
    <p:sldId id="259" r:id="rId6"/>
    <p:sldId id="282" r:id="rId7"/>
    <p:sldId id="281" r:id="rId8"/>
    <p:sldId id="284" r:id="rId9"/>
    <p:sldId id="283" r:id="rId10"/>
    <p:sldId id="263" r:id="rId11"/>
    <p:sldId id="264" r:id="rId12"/>
    <p:sldId id="265" r:id="rId13"/>
    <p:sldId id="266" r:id="rId14"/>
    <p:sldId id="267" r:id="rId15"/>
    <p:sldId id="268" r:id="rId16"/>
    <p:sldId id="269" r:id="rId17"/>
    <p:sldId id="276" r:id="rId18"/>
    <p:sldId id="271"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92"/>
    <p:restoredTop sz="94718"/>
  </p:normalViewPr>
  <p:slideViewPr>
    <p:cSldViewPr snapToGrid="0">
      <p:cViewPr varScale="1">
        <p:scale>
          <a:sx n="138" d="100"/>
          <a:sy n="138" d="100"/>
        </p:scale>
        <p:origin x="1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CF152-0737-41EE-9B8E-AB360968542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C727F56-B2CB-4D9F-A60B-027605C7620F}">
      <dgm:prSet/>
      <dgm:spPr/>
      <dgm:t>
        <a:bodyPr/>
        <a:lstStyle/>
        <a:p>
          <a:r>
            <a:rPr lang="en-US"/>
            <a:t>Introduction</a:t>
          </a:r>
        </a:p>
      </dgm:t>
    </dgm:pt>
    <dgm:pt modelId="{F0BCA360-08BA-478B-8A37-C22AE3021D14}" type="parTrans" cxnId="{69FCCE82-974B-43C6-8740-A2282484F0CE}">
      <dgm:prSet/>
      <dgm:spPr/>
      <dgm:t>
        <a:bodyPr/>
        <a:lstStyle/>
        <a:p>
          <a:endParaRPr lang="en-US"/>
        </a:p>
      </dgm:t>
    </dgm:pt>
    <dgm:pt modelId="{8BADF066-DFEE-4BF4-8A13-6F79155C534D}" type="sibTrans" cxnId="{69FCCE82-974B-43C6-8740-A2282484F0CE}">
      <dgm:prSet/>
      <dgm:spPr/>
      <dgm:t>
        <a:bodyPr/>
        <a:lstStyle/>
        <a:p>
          <a:endParaRPr lang="en-US"/>
        </a:p>
      </dgm:t>
    </dgm:pt>
    <dgm:pt modelId="{8A9CA194-7976-4E71-8C70-E4D6BDFB56FC}">
      <dgm:prSet/>
      <dgm:spPr/>
      <dgm:t>
        <a:bodyPr/>
        <a:lstStyle/>
        <a:p>
          <a:r>
            <a:rPr lang="en-US"/>
            <a:t>Model Walkthrough</a:t>
          </a:r>
        </a:p>
      </dgm:t>
    </dgm:pt>
    <dgm:pt modelId="{CA075544-7278-4DE3-AB76-1069C9FC0AD6}" type="parTrans" cxnId="{2D50DB18-6E20-46CF-9872-EE9CDCD24127}">
      <dgm:prSet/>
      <dgm:spPr/>
      <dgm:t>
        <a:bodyPr/>
        <a:lstStyle/>
        <a:p>
          <a:endParaRPr lang="en-US"/>
        </a:p>
      </dgm:t>
    </dgm:pt>
    <dgm:pt modelId="{22E59747-981D-465A-8153-5311DB1D30CA}" type="sibTrans" cxnId="{2D50DB18-6E20-46CF-9872-EE9CDCD24127}">
      <dgm:prSet/>
      <dgm:spPr/>
      <dgm:t>
        <a:bodyPr/>
        <a:lstStyle/>
        <a:p>
          <a:endParaRPr lang="en-US"/>
        </a:p>
      </dgm:t>
    </dgm:pt>
    <dgm:pt modelId="{7706440F-99CA-461D-B91D-3D1671015E50}">
      <dgm:prSet/>
      <dgm:spPr/>
      <dgm:t>
        <a:bodyPr/>
        <a:lstStyle/>
        <a:p>
          <a:r>
            <a:rPr lang="en-US"/>
            <a:t>Normalization</a:t>
          </a:r>
        </a:p>
      </dgm:t>
    </dgm:pt>
    <dgm:pt modelId="{CB9A78C9-ACA2-4FE0-A6F6-DBE305DDB426}" type="parTrans" cxnId="{1E0BD4CC-E1BD-494D-A555-19191513A149}">
      <dgm:prSet/>
      <dgm:spPr/>
      <dgm:t>
        <a:bodyPr/>
        <a:lstStyle/>
        <a:p>
          <a:endParaRPr lang="en-US"/>
        </a:p>
      </dgm:t>
    </dgm:pt>
    <dgm:pt modelId="{BD18854D-7EA5-4432-8F9E-36E7006CF7E3}" type="sibTrans" cxnId="{1E0BD4CC-E1BD-494D-A555-19191513A149}">
      <dgm:prSet/>
      <dgm:spPr/>
      <dgm:t>
        <a:bodyPr/>
        <a:lstStyle/>
        <a:p>
          <a:endParaRPr lang="en-US"/>
        </a:p>
      </dgm:t>
    </dgm:pt>
    <dgm:pt modelId="{06EF8197-8746-4541-A982-13AFF23CBEA2}">
      <dgm:prSet/>
      <dgm:spPr/>
      <dgm:t>
        <a:bodyPr/>
        <a:lstStyle/>
        <a:p>
          <a:r>
            <a:rPr lang="en-US"/>
            <a:t>Queries</a:t>
          </a:r>
        </a:p>
      </dgm:t>
    </dgm:pt>
    <dgm:pt modelId="{539F6D23-8E00-4526-98AE-8CD084D56340}" type="parTrans" cxnId="{9E0F09E2-D03C-4D11-B27C-8969FE3859E7}">
      <dgm:prSet/>
      <dgm:spPr/>
      <dgm:t>
        <a:bodyPr/>
        <a:lstStyle/>
        <a:p>
          <a:endParaRPr lang="en-US"/>
        </a:p>
      </dgm:t>
    </dgm:pt>
    <dgm:pt modelId="{3C019809-3EBD-4F91-9A46-A99F1EB05C27}" type="sibTrans" cxnId="{9E0F09E2-D03C-4D11-B27C-8969FE3859E7}">
      <dgm:prSet/>
      <dgm:spPr/>
      <dgm:t>
        <a:bodyPr/>
        <a:lstStyle/>
        <a:p>
          <a:endParaRPr lang="en-US"/>
        </a:p>
      </dgm:t>
    </dgm:pt>
    <dgm:pt modelId="{B506C3AD-5F02-4F34-94BF-571A13119305}">
      <dgm:prSet/>
      <dgm:spPr/>
      <dgm:t>
        <a:bodyPr/>
        <a:lstStyle/>
        <a:p>
          <a:r>
            <a:rPr lang="en-US"/>
            <a:t>Lessons Learnt</a:t>
          </a:r>
        </a:p>
      </dgm:t>
    </dgm:pt>
    <dgm:pt modelId="{EC58A353-7D32-4303-ACE4-EE6FCDC5ACF9}" type="parTrans" cxnId="{1ADABC91-A5EE-47C5-A8DE-618A81C66E23}">
      <dgm:prSet/>
      <dgm:spPr/>
      <dgm:t>
        <a:bodyPr/>
        <a:lstStyle/>
        <a:p>
          <a:endParaRPr lang="en-US"/>
        </a:p>
      </dgm:t>
    </dgm:pt>
    <dgm:pt modelId="{67B0907F-9DF9-48FB-A32D-7B5385592114}" type="sibTrans" cxnId="{1ADABC91-A5EE-47C5-A8DE-618A81C66E23}">
      <dgm:prSet/>
      <dgm:spPr/>
      <dgm:t>
        <a:bodyPr/>
        <a:lstStyle/>
        <a:p>
          <a:endParaRPr lang="en-US"/>
        </a:p>
      </dgm:t>
    </dgm:pt>
    <dgm:pt modelId="{74FBBF31-B3D3-453C-83E1-5F987D8552A6}">
      <dgm:prSet/>
      <dgm:spPr/>
      <dgm:t>
        <a:bodyPr/>
        <a:lstStyle/>
        <a:p>
          <a:r>
            <a:rPr lang="en-US"/>
            <a:t>Limitations</a:t>
          </a:r>
        </a:p>
      </dgm:t>
    </dgm:pt>
    <dgm:pt modelId="{78227F90-8971-4C76-B305-BBF8E2A0EA66}" type="parTrans" cxnId="{654364F2-05D2-4230-97AB-BB46BD7C3388}">
      <dgm:prSet/>
      <dgm:spPr/>
      <dgm:t>
        <a:bodyPr/>
        <a:lstStyle/>
        <a:p>
          <a:endParaRPr lang="en-US"/>
        </a:p>
      </dgm:t>
    </dgm:pt>
    <dgm:pt modelId="{C5103E95-F32E-4C65-B1C0-175633541B91}" type="sibTrans" cxnId="{654364F2-05D2-4230-97AB-BB46BD7C3388}">
      <dgm:prSet/>
      <dgm:spPr/>
      <dgm:t>
        <a:bodyPr/>
        <a:lstStyle/>
        <a:p>
          <a:endParaRPr lang="en-US"/>
        </a:p>
      </dgm:t>
    </dgm:pt>
    <dgm:pt modelId="{B0FA2BEA-0046-A745-A9FF-5C9D227589D4}" type="pres">
      <dgm:prSet presAssocID="{81ACF152-0737-41EE-9B8E-AB360968542D}" presName="vert0" presStyleCnt="0">
        <dgm:presLayoutVars>
          <dgm:dir/>
          <dgm:animOne val="branch"/>
          <dgm:animLvl val="lvl"/>
        </dgm:presLayoutVars>
      </dgm:prSet>
      <dgm:spPr/>
    </dgm:pt>
    <dgm:pt modelId="{B767D076-C889-4446-AF27-C0076B4A75C5}" type="pres">
      <dgm:prSet presAssocID="{AC727F56-B2CB-4D9F-A60B-027605C7620F}" presName="thickLine" presStyleLbl="alignNode1" presStyleIdx="0" presStyleCnt="6"/>
      <dgm:spPr/>
    </dgm:pt>
    <dgm:pt modelId="{3461DF94-C333-4D48-ACC6-8DF6CBE73573}" type="pres">
      <dgm:prSet presAssocID="{AC727F56-B2CB-4D9F-A60B-027605C7620F}" presName="horz1" presStyleCnt="0"/>
      <dgm:spPr/>
    </dgm:pt>
    <dgm:pt modelId="{79D5322E-409D-6C40-BD2F-6F3580A5D5AF}" type="pres">
      <dgm:prSet presAssocID="{AC727F56-B2CB-4D9F-A60B-027605C7620F}" presName="tx1" presStyleLbl="revTx" presStyleIdx="0" presStyleCnt="6"/>
      <dgm:spPr/>
    </dgm:pt>
    <dgm:pt modelId="{EB5D53BA-52F0-304A-9B6E-65EE4E575EBB}" type="pres">
      <dgm:prSet presAssocID="{AC727F56-B2CB-4D9F-A60B-027605C7620F}" presName="vert1" presStyleCnt="0"/>
      <dgm:spPr/>
    </dgm:pt>
    <dgm:pt modelId="{49D0E138-A0CA-A94D-93D2-04E48C2B13A6}" type="pres">
      <dgm:prSet presAssocID="{8A9CA194-7976-4E71-8C70-E4D6BDFB56FC}" presName="thickLine" presStyleLbl="alignNode1" presStyleIdx="1" presStyleCnt="6"/>
      <dgm:spPr/>
    </dgm:pt>
    <dgm:pt modelId="{B929F4EB-D0BF-DB45-B4E5-7DD6EF5F5D2C}" type="pres">
      <dgm:prSet presAssocID="{8A9CA194-7976-4E71-8C70-E4D6BDFB56FC}" presName="horz1" presStyleCnt="0"/>
      <dgm:spPr/>
    </dgm:pt>
    <dgm:pt modelId="{79102472-FA9F-6643-8C49-15C5667A3E9F}" type="pres">
      <dgm:prSet presAssocID="{8A9CA194-7976-4E71-8C70-E4D6BDFB56FC}" presName="tx1" presStyleLbl="revTx" presStyleIdx="1" presStyleCnt="6"/>
      <dgm:spPr/>
    </dgm:pt>
    <dgm:pt modelId="{E2C7D993-4446-2643-A12A-F35E1150D996}" type="pres">
      <dgm:prSet presAssocID="{8A9CA194-7976-4E71-8C70-E4D6BDFB56FC}" presName="vert1" presStyleCnt="0"/>
      <dgm:spPr/>
    </dgm:pt>
    <dgm:pt modelId="{C356460C-D445-8241-9E9E-CC5E2B68DFB9}" type="pres">
      <dgm:prSet presAssocID="{7706440F-99CA-461D-B91D-3D1671015E50}" presName="thickLine" presStyleLbl="alignNode1" presStyleIdx="2" presStyleCnt="6"/>
      <dgm:spPr/>
    </dgm:pt>
    <dgm:pt modelId="{DD60B082-6779-2D42-B7DD-0223BE45941C}" type="pres">
      <dgm:prSet presAssocID="{7706440F-99CA-461D-B91D-3D1671015E50}" presName="horz1" presStyleCnt="0"/>
      <dgm:spPr/>
    </dgm:pt>
    <dgm:pt modelId="{4D180413-713D-6648-9D5B-68E31592955B}" type="pres">
      <dgm:prSet presAssocID="{7706440F-99CA-461D-B91D-3D1671015E50}" presName="tx1" presStyleLbl="revTx" presStyleIdx="2" presStyleCnt="6"/>
      <dgm:spPr/>
    </dgm:pt>
    <dgm:pt modelId="{A95BD582-7248-B74F-BD37-89AA9753E6B2}" type="pres">
      <dgm:prSet presAssocID="{7706440F-99CA-461D-B91D-3D1671015E50}" presName="vert1" presStyleCnt="0"/>
      <dgm:spPr/>
    </dgm:pt>
    <dgm:pt modelId="{6E4F46CA-4B8D-5F4C-984F-8720C36F6F42}" type="pres">
      <dgm:prSet presAssocID="{06EF8197-8746-4541-A982-13AFF23CBEA2}" presName="thickLine" presStyleLbl="alignNode1" presStyleIdx="3" presStyleCnt="6"/>
      <dgm:spPr/>
    </dgm:pt>
    <dgm:pt modelId="{F31EBB14-A676-CA43-AF81-509F749F09C1}" type="pres">
      <dgm:prSet presAssocID="{06EF8197-8746-4541-A982-13AFF23CBEA2}" presName="horz1" presStyleCnt="0"/>
      <dgm:spPr/>
    </dgm:pt>
    <dgm:pt modelId="{0FFB70C7-600F-E348-9396-F8E849F781C7}" type="pres">
      <dgm:prSet presAssocID="{06EF8197-8746-4541-A982-13AFF23CBEA2}" presName="tx1" presStyleLbl="revTx" presStyleIdx="3" presStyleCnt="6"/>
      <dgm:spPr/>
    </dgm:pt>
    <dgm:pt modelId="{E1B5177F-6A5A-454D-94A2-6C8E91EA6BC9}" type="pres">
      <dgm:prSet presAssocID="{06EF8197-8746-4541-A982-13AFF23CBEA2}" presName="vert1" presStyleCnt="0"/>
      <dgm:spPr/>
    </dgm:pt>
    <dgm:pt modelId="{466752D1-99CD-1B43-8973-3661D6E4058D}" type="pres">
      <dgm:prSet presAssocID="{B506C3AD-5F02-4F34-94BF-571A13119305}" presName="thickLine" presStyleLbl="alignNode1" presStyleIdx="4" presStyleCnt="6"/>
      <dgm:spPr/>
    </dgm:pt>
    <dgm:pt modelId="{3FB3DC56-B6C3-2E41-BD89-ACF8B08F51B0}" type="pres">
      <dgm:prSet presAssocID="{B506C3AD-5F02-4F34-94BF-571A13119305}" presName="horz1" presStyleCnt="0"/>
      <dgm:spPr/>
    </dgm:pt>
    <dgm:pt modelId="{CC9541C7-372F-BB43-AA93-D7D1D48245D5}" type="pres">
      <dgm:prSet presAssocID="{B506C3AD-5F02-4F34-94BF-571A13119305}" presName="tx1" presStyleLbl="revTx" presStyleIdx="4" presStyleCnt="6"/>
      <dgm:spPr/>
    </dgm:pt>
    <dgm:pt modelId="{15848CE7-98C5-B440-90BA-C75F9736392A}" type="pres">
      <dgm:prSet presAssocID="{B506C3AD-5F02-4F34-94BF-571A13119305}" presName="vert1" presStyleCnt="0"/>
      <dgm:spPr/>
    </dgm:pt>
    <dgm:pt modelId="{EBB44B37-B4C3-1047-9751-D2F49215C8A7}" type="pres">
      <dgm:prSet presAssocID="{74FBBF31-B3D3-453C-83E1-5F987D8552A6}" presName="thickLine" presStyleLbl="alignNode1" presStyleIdx="5" presStyleCnt="6"/>
      <dgm:spPr/>
    </dgm:pt>
    <dgm:pt modelId="{30C9916D-C2BF-DA4A-83F2-B906039725BA}" type="pres">
      <dgm:prSet presAssocID="{74FBBF31-B3D3-453C-83E1-5F987D8552A6}" presName="horz1" presStyleCnt="0"/>
      <dgm:spPr/>
    </dgm:pt>
    <dgm:pt modelId="{C4BAAE10-0433-A84F-BEDC-B55F52C3B2EB}" type="pres">
      <dgm:prSet presAssocID="{74FBBF31-B3D3-453C-83E1-5F987D8552A6}" presName="tx1" presStyleLbl="revTx" presStyleIdx="5" presStyleCnt="6"/>
      <dgm:spPr/>
    </dgm:pt>
    <dgm:pt modelId="{51E4BC61-0DA7-764C-8697-D91D6BCC8B6C}" type="pres">
      <dgm:prSet presAssocID="{74FBBF31-B3D3-453C-83E1-5F987D8552A6}" presName="vert1" presStyleCnt="0"/>
      <dgm:spPr/>
    </dgm:pt>
  </dgm:ptLst>
  <dgm:cxnLst>
    <dgm:cxn modelId="{799B120A-8C85-4C76-8260-35B68122CA3A}" type="presOf" srcId="{AC727F56-B2CB-4D9F-A60B-027605C7620F}" destId="{79D5322E-409D-6C40-BD2F-6F3580A5D5AF}" srcOrd="0" destOrd="0" presId="urn:microsoft.com/office/officeart/2008/layout/LinedList"/>
    <dgm:cxn modelId="{2D50DB18-6E20-46CF-9872-EE9CDCD24127}" srcId="{81ACF152-0737-41EE-9B8E-AB360968542D}" destId="{8A9CA194-7976-4E71-8C70-E4D6BDFB56FC}" srcOrd="1" destOrd="0" parTransId="{CA075544-7278-4DE3-AB76-1069C9FC0AD6}" sibTransId="{22E59747-981D-465A-8153-5311DB1D30CA}"/>
    <dgm:cxn modelId="{83974138-34A2-483A-B3AD-227958741609}" type="presOf" srcId="{06EF8197-8746-4541-A982-13AFF23CBEA2}" destId="{0FFB70C7-600F-E348-9396-F8E849F781C7}" srcOrd="0" destOrd="0" presId="urn:microsoft.com/office/officeart/2008/layout/LinedList"/>
    <dgm:cxn modelId="{DB79D362-9864-4AC8-ACA6-B8BC7B6C6A51}" type="presOf" srcId="{7706440F-99CA-461D-B91D-3D1671015E50}" destId="{4D180413-713D-6648-9D5B-68E31592955B}" srcOrd="0" destOrd="0" presId="urn:microsoft.com/office/officeart/2008/layout/LinedList"/>
    <dgm:cxn modelId="{9B3B6364-FE1A-44BD-8B3B-F943CFB16731}" type="presOf" srcId="{81ACF152-0737-41EE-9B8E-AB360968542D}" destId="{B0FA2BEA-0046-A745-A9FF-5C9D227589D4}" srcOrd="0" destOrd="0" presId="urn:microsoft.com/office/officeart/2008/layout/LinedList"/>
    <dgm:cxn modelId="{B7B23972-F0C3-4054-A9DD-05674A8EF119}" type="presOf" srcId="{74FBBF31-B3D3-453C-83E1-5F987D8552A6}" destId="{C4BAAE10-0433-A84F-BEDC-B55F52C3B2EB}" srcOrd="0" destOrd="0" presId="urn:microsoft.com/office/officeart/2008/layout/LinedList"/>
    <dgm:cxn modelId="{69FCCE82-974B-43C6-8740-A2282484F0CE}" srcId="{81ACF152-0737-41EE-9B8E-AB360968542D}" destId="{AC727F56-B2CB-4D9F-A60B-027605C7620F}" srcOrd="0" destOrd="0" parTransId="{F0BCA360-08BA-478B-8A37-C22AE3021D14}" sibTransId="{8BADF066-DFEE-4BF4-8A13-6F79155C534D}"/>
    <dgm:cxn modelId="{1ADABC91-A5EE-47C5-A8DE-618A81C66E23}" srcId="{81ACF152-0737-41EE-9B8E-AB360968542D}" destId="{B506C3AD-5F02-4F34-94BF-571A13119305}" srcOrd="4" destOrd="0" parTransId="{EC58A353-7D32-4303-ACE4-EE6FCDC5ACF9}" sibTransId="{67B0907F-9DF9-48FB-A32D-7B5385592114}"/>
    <dgm:cxn modelId="{0CAEECA4-8D3E-4691-9D5A-8610F684E3A1}" type="presOf" srcId="{8A9CA194-7976-4E71-8C70-E4D6BDFB56FC}" destId="{79102472-FA9F-6643-8C49-15C5667A3E9F}" srcOrd="0" destOrd="0" presId="urn:microsoft.com/office/officeart/2008/layout/LinedList"/>
    <dgm:cxn modelId="{1E0BD4CC-E1BD-494D-A555-19191513A149}" srcId="{81ACF152-0737-41EE-9B8E-AB360968542D}" destId="{7706440F-99CA-461D-B91D-3D1671015E50}" srcOrd="2" destOrd="0" parTransId="{CB9A78C9-ACA2-4FE0-A6F6-DBE305DDB426}" sibTransId="{BD18854D-7EA5-4432-8F9E-36E7006CF7E3}"/>
    <dgm:cxn modelId="{9E0F09E2-D03C-4D11-B27C-8969FE3859E7}" srcId="{81ACF152-0737-41EE-9B8E-AB360968542D}" destId="{06EF8197-8746-4541-A982-13AFF23CBEA2}" srcOrd="3" destOrd="0" parTransId="{539F6D23-8E00-4526-98AE-8CD084D56340}" sibTransId="{3C019809-3EBD-4F91-9A46-A99F1EB05C27}"/>
    <dgm:cxn modelId="{928002F0-611E-41ED-B3DA-75C67EE5F6AF}" type="presOf" srcId="{B506C3AD-5F02-4F34-94BF-571A13119305}" destId="{CC9541C7-372F-BB43-AA93-D7D1D48245D5}" srcOrd="0" destOrd="0" presId="urn:microsoft.com/office/officeart/2008/layout/LinedList"/>
    <dgm:cxn modelId="{654364F2-05D2-4230-97AB-BB46BD7C3388}" srcId="{81ACF152-0737-41EE-9B8E-AB360968542D}" destId="{74FBBF31-B3D3-453C-83E1-5F987D8552A6}" srcOrd="5" destOrd="0" parTransId="{78227F90-8971-4C76-B305-BBF8E2A0EA66}" sibTransId="{C5103E95-F32E-4C65-B1C0-175633541B91}"/>
    <dgm:cxn modelId="{753AD3C8-4DE8-4BAC-8062-88C29156875D}" type="presParOf" srcId="{B0FA2BEA-0046-A745-A9FF-5C9D227589D4}" destId="{B767D076-C889-4446-AF27-C0076B4A75C5}" srcOrd="0" destOrd="0" presId="urn:microsoft.com/office/officeart/2008/layout/LinedList"/>
    <dgm:cxn modelId="{8CF04291-64A4-4887-92B2-3206E40FE0BA}" type="presParOf" srcId="{B0FA2BEA-0046-A745-A9FF-5C9D227589D4}" destId="{3461DF94-C333-4D48-ACC6-8DF6CBE73573}" srcOrd="1" destOrd="0" presId="urn:microsoft.com/office/officeart/2008/layout/LinedList"/>
    <dgm:cxn modelId="{9996DC49-0D0A-4770-BDCD-BD08EBF8B478}" type="presParOf" srcId="{3461DF94-C333-4D48-ACC6-8DF6CBE73573}" destId="{79D5322E-409D-6C40-BD2F-6F3580A5D5AF}" srcOrd="0" destOrd="0" presId="urn:microsoft.com/office/officeart/2008/layout/LinedList"/>
    <dgm:cxn modelId="{73BB59DB-7CCC-4EB4-A09F-73753F45A0E1}" type="presParOf" srcId="{3461DF94-C333-4D48-ACC6-8DF6CBE73573}" destId="{EB5D53BA-52F0-304A-9B6E-65EE4E575EBB}" srcOrd="1" destOrd="0" presId="urn:microsoft.com/office/officeart/2008/layout/LinedList"/>
    <dgm:cxn modelId="{CF52E4DB-2B71-4B67-9CE9-1D25E49A782F}" type="presParOf" srcId="{B0FA2BEA-0046-A745-A9FF-5C9D227589D4}" destId="{49D0E138-A0CA-A94D-93D2-04E48C2B13A6}" srcOrd="2" destOrd="0" presId="urn:microsoft.com/office/officeart/2008/layout/LinedList"/>
    <dgm:cxn modelId="{3C38F283-749A-474C-A234-F613EBB50403}" type="presParOf" srcId="{B0FA2BEA-0046-A745-A9FF-5C9D227589D4}" destId="{B929F4EB-D0BF-DB45-B4E5-7DD6EF5F5D2C}" srcOrd="3" destOrd="0" presId="urn:microsoft.com/office/officeart/2008/layout/LinedList"/>
    <dgm:cxn modelId="{EC748496-7ED1-4AFD-9009-87E6CB2C40EC}" type="presParOf" srcId="{B929F4EB-D0BF-DB45-B4E5-7DD6EF5F5D2C}" destId="{79102472-FA9F-6643-8C49-15C5667A3E9F}" srcOrd="0" destOrd="0" presId="urn:microsoft.com/office/officeart/2008/layout/LinedList"/>
    <dgm:cxn modelId="{6C3561F0-FEC6-423A-B250-3A850B5AE595}" type="presParOf" srcId="{B929F4EB-D0BF-DB45-B4E5-7DD6EF5F5D2C}" destId="{E2C7D993-4446-2643-A12A-F35E1150D996}" srcOrd="1" destOrd="0" presId="urn:microsoft.com/office/officeart/2008/layout/LinedList"/>
    <dgm:cxn modelId="{6BBE388C-FA70-4E65-8571-B0D280FF9AFC}" type="presParOf" srcId="{B0FA2BEA-0046-A745-A9FF-5C9D227589D4}" destId="{C356460C-D445-8241-9E9E-CC5E2B68DFB9}" srcOrd="4" destOrd="0" presId="urn:microsoft.com/office/officeart/2008/layout/LinedList"/>
    <dgm:cxn modelId="{D9B89D79-AE4D-4C73-8165-ACCFB2B07B74}" type="presParOf" srcId="{B0FA2BEA-0046-A745-A9FF-5C9D227589D4}" destId="{DD60B082-6779-2D42-B7DD-0223BE45941C}" srcOrd="5" destOrd="0" presId="urn:microsoft.com/office/officeart/2008/layout/LinedList"/>
    <dgm:cxn modelId="{16A8A794-85D9-46C9-9CE4-AA3559187CA4}" type="presParOf" srcId="{DD60B082-6779-2D42-B7DD-0223BE45941C}" destId="{4D180413-713D-6648-9D5B-68E31592955B}" srcOrd="0" destOrd="0" presId="urn:microsoft.com/office/officeart/2008/layout/LinedList"/>
    <dgm:cxn modelId="{B13519D6-86E7-4D28-8FF0-A410A9FCFB2B}" type="presParOf" srcId="{DD60B082-6779-2D42-B7DD-0223BE45941C}" destId="{A95BD582-7248-B74F-BD37-89AA9753E6B2}" srcOrd="1" destOrd="0" presId="urn:microsoft.com/office/officeart/2008/layout/LinedList"/>
    <dgm:cxn modelId="{7DFFCFB5-E11D-4E68-A962-8605095D4056}" type="presParOf" srcId="{B0FA2BEA-0046-A745-A9FF-5C9D227589D4}" destId="{6E4F46CA-4B8D-5F4C-984F-8720C36F6F42}" srcOrd="6" destOrd="0" presId="urn:microsoft.com/office/officeart/2008/layout/LinedList"/>
    <dgm:cxn modelId="{7377EAAB-CD22-48A3-9FE0-CD240D0DCDBF}" type="presParOf" srcId="{B0FA2BEA-0046-A745-A9FF-5C9D227589D4}" destId="{F31EBB14-A676-CA43-AF81-509F749F09C1}" srcOrd="7" destOrd="0" presId="urn:microsoft.com/office/officeart/2008/layout/LinedList"/>
    <dgm:cxn modelId="{C5FB2816-038A-4404-A7E4-67AD000BD773}" type="presParOf" srcId="{F31EBB14-A676-CA43-AF81-509F749F09C1}" destId="{0FFB70C7-600F-E348-9396-F8E849F781C7}" srcOrd="0" destOrd="0" presId="urn:microsoft.com/office/officeart/2008/layout/LinedList"/>
    <dgm:cxn modelId="{241611B0-A16A-45BF-854C-DF96BD9DB1BE}" type="presParOf" srcId="{F31EBB14-A676-CA43-AF81-509F749F09C1}" destId="{E1B5177F-6A5A-454D-94A2-6C8E91EA6BC9}" srcOrd="1" destOrd="0" presId="urn:microsoft.com/office/officeart/2008/layout/LinedList"/>
    <dgm:cxn modelId="{BE0392D8-D65B-4CEC-8D4C-CF9D7C6D28C0}" type="presParOf" srcId="{B0FA2BEA-0046-A745-A9FF-5C9D227589D4}" destId="{466752D1-99CD-1B43-8973-3661D6E4058D}" srcOrd="8" destOrd="0" presId="urn:microsoft.com/office/officeart/2008/layout/LinedList"/>
    <dgm:cxn modelId="{98B52B5A-9E68-401C-AF04-636C2555AC04}" type="presParOf" srcId="{B0FA2BEA-0046-A745-A9FF-5C9D227589D4}" destId="{3FB3DC56-B6C3-2E41-BD89-ACF8B08F51B0}" srcOrd="9" destOrd="0" presId="urn:microsoft.com/office/officeart/2008/layout/LinedList"/>
    <dgm:cxn modelId="{FB9C87DE-A7A1-4B36-9DE4-CD275847496F}" type="presParOf" srcId="{3FB3DC56-B6C3-2E41-BD89-ACF8B08F51B0}" destId="{CC9541C7-372F-BB43-AA93-D7D1D48245D5}" srcOrd="0" destOrd="0" presId="urn:microsoft.com/office/officeart/2008/layout/LinedList"/>
    <dgm:cxn modelId="{4A049F76-88BC-4B99-A2F9-D15346D41ABD}" type="presParOf" srcId="{3FB3DC56-B6C3-2E41-BD89-ACF8B08F51B0}" destId="{15848CE7-98C5-B440-90BA-C75F9736392A}" srcOrd="1" destOrd="0" presId="urn:microsoft.com/office/officeart/2008/layout/LinedList"/>
    <dgm:cxn modelId="{AA36DDA9-B1F4-42BE-8398-D3A6E8B366D0}" type="presParOf" srcId="{B0FA2BEA-0046-A745-A9FF-5C9D227589D4}" destId="{EBB44B37-B4C3-1047-9751-D2F49215C8A7}" srcOrd="10" destOrd="0" presId="urn:microsoft.com/office/officeart/2008/layout/LinedList"/>
    <dgm:cxn modelId="{D53AEF3C-B44B-44FA-84B8-D29A7EE41200}" type="presParOf" srcId="{B0FA2BEA-0046-A745-A9FF-5C9D227589D4}" destId="{30C9916D-C2BF-DA4A-83F2-B906039725BA}" srcOrd="11" destOrd="0" presId="urn:microsoft.com/office/officeart/2008/layout/LinedList"/>
    <dgm:cxn modelId="{9595DE89-BC6A-4DDF-B432-BDCAA29EA93A}" type="presParOf" srcId="{30C9916D-C2BF-DA4A-83F2-B906039725BA}" destId="{C4BAAE10-0433-A84F-BEDC-B55F52C3B2EB}" srcOrd="0" destOrd="0" presId="urn:microsoft.com/office/officeart/2008/layout/LinedList"/>
    <dgm:cxn modelId="{76AD75CD-B566-454B-8654-0A6624BDA2D6}" type="presParOf" srcId="{30C9916D-C2BF-DA4A-83F2-B906039725BA}" destId="{51E4BC61-0DA7-764C-8697-D91D6BCC8B6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22A12A-78F7-427B-8B1B-A6F61C1E3F9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F6A1238-BF62-47E9-9D34-60EC2DA7CF43}">
      <dgm:prSet/>
      <dgm:spPr/>
      <dgm:t>
        <a:bodyPr/>
        <a:lstStyle/>
        <a:p>
          <a:r>
            <a:rPr lang="en-US" b="1"/>
            <a:t>Specialization and Generalization</a:t>
          </a:r>
          <a:r>
            <a:rPr lang="en-US"/>
            <a:t> </a:t>
          </a:r>
        </a:p>
      </dgm:t>
    </dgm:pt>
    <dgm:pt modelId="{F0DE46B6-789B-4AAD-9356-568749834C15}" type="parTrans" cxnId="{EDB5E6D0-D175-4B44-A51C-3DFDB39F7DFA}">
      <dgm:prSet/>
      <dgm:spPr/>
      <dgm:t>
        <a:bodyPr/>
        <a:lstStyle/>
        <a:p>
          <a:endParaRPr lang="en-US"/>
        </a:p>
      </dgm:t>
    </dgm:pt>
    <dgm:pt modelId="{9736B4CB-0392-47AC-A036-70B92C0798B8}" type="sibTrans" cxnId="{EDB5E6D0-D175-4B44-A51C-3DFDB39F7DFA}">
      <dgm:prSet/>
      <dgm:spPr/>
      <dgm:t>
        <a:bodyPr/>
        <a:lstStyle/>
        <a:p>
          <a:endParaRPr lang="en-US"/>
        </a:p>
      </dgm:t>
    </dgm:pt>
    <dgm:pt modelId="{925F1A2E-4EC5-4153-B2E8-0E82A59D9197}">
      <dgm:prSet/>
      <dgm:spPr/>
      <dgm:t>
        <a:bodyPr/>
        <a:lstStyle/>
        <a:p>
          <a:r>
            <a:rPr lang="en-US"/>
            <a:t>Planning for the model with including 3 types of specialization.</a:t>
          </a:r>
        </a:p>
      </dgm:t>
    </dgm:pt>
    <dgm:pt modelId="{444C1DE8-824B-4199-9870-54D74992A2EF}" type="parTrans" cxnId="{70492588-9216-4870-9A10-7BF999AB9F60}">
      <dgm:prSet/>
      <dgm:spPr/>
      <dgm:t>
        <a:bodyPr/>
        <a:lstStyle/>
        <a:p>
          <a:endParaRPr lang="en-US"/>
        </a:p>
      </dgm:t>
    </dgm:pt>
    <dgm:pt modelId="{46F77637-A348-456C-8EDC-24211E15245A}" type="sibTrans" cxnId="{70492588-9216-4870-9A10-7BF999AB9F60}">
      <dgm:prSet/>
      <dgm:spPr/>
      <dgm:t>
        <a:bodyPr/>
        <a:lstStyle/>
        <a:p>
          <a:endParaRPr lang="en-US"/>
        </a:p>
      </dgm:t>
    </dgm:pt>
    <dgm:pt modelId="{68495DC1-7D28-45D6-B3CA-71222DA81A31}">
      <dgm:prSet/>
      <dgm:spPr/>
      <dgm:t>
        <a:bodyPr/>
        <a:lstStyle/>
        <a:p>
          <a:r>
            <a:rPr lang="en-US" b="1"/>
            <a:t>Use of identifying and non-identifying relationship </a:t>
          </a:r>
          <a:endParaRPr lang="en-US"/>
        </a:p>
      </dgm:t>
    </dgm:pt>
    <dgm:pt modelId="{C8308DD3-135E-45FF-93CD-1791867215DA}" type="parTrans" cxnId="{295EDF6D-FF8A-4251-8597-6A78BF897F4F}">
      <dgm:prSet/>
      <dgm:spPr/>
      <dgm:t>
        <a:bodyPr/>
        <a:lstStyle/>
        <a:p>
          <a:endParaRPr lang="en-US"/>
        </a:p>
      </dgm:t>
    </dgm:pt>
    <dgm:pt modelId="{A6ECBD0B-9CFE-4CC7-8860-748A7200405C}" type="sibTrans" cxnId="{295EDF6D-FF8A-4251-8597-6A78BF897F4F}">
      <dgm:prSet/>
      <dgm:spPr/>
      <dgm:t>
        <a:bodyPr/>
        <a:lstStyle/>
        <a:p>
          <a:endParaRPr lang="en-US"/>
        </a:p>
      </dgm:t>
    </dgm:pt>
    <dgm:pt modelId="{6C61C83B-A80D-45B3-BA2E-7A77C2C6119C}">
      <dgm:prSet/>
      <dgm:spPr/>
      <dgm:t>
        <a:bodyPr/>
        <a:lstStyle/>
        <a:p>
          <a:r>
            <a:rPr lang="en-US" b="0" i="0" baseline="0"/>
            <a:t>The difference in Primary-key and Foreign-key in entities for identifying and non-identifying relationships.</a:t>
          </a:r>
          <a:endParaRPr lang="en-US"/>
        </a:p>
      </dgm:t>
    </dgm:pt>
    <dgm:pt modelId="{65C89123-F371-4930-BA82-0327AB464132}" type="parTrans" cxnId="{E837388A-1C5B-463D-ACDD-838FCF9E9E74}">
      <dgm:prSet/>
      <dgm:spPr/>
      <dgm:t>
        <a:bodyPr/>
        <a:lstStyle/>
        <a:p>
          <a:endParaRPr lang="en-US"/>
        </a:p>
      </dgm:t>
    </dgm:pt>
    <dgm:pt modelId="{565B67B9-8276-4E6B-94BE-3EC54407182E}" type="sibTrans" cxnId="{E837388A-1C5B-463D-ACDD-838FCF9E9E74}">
      <dgm:prSet/>
      <dgm:spPr/>
      <dgm:t>
        <a:bodyPr/>
        <a:lstStyle/>
        <a:p>
          <a:endParaRPr lang="en-US"/>
        </a:p>
      </dgm:t>
    </dgm:pt>
    <dgm:pt modelId="{001ED3D9-F3BA-4041-A870-835BA77343D7}">
      <dgm:prSet/>
      <dgm:spPr/>
      <dgm:t>
        <a:bodyPr/>
        <a:lstStyle/>
        <a:p>
          <a:r>
            <a:rPr lang="en-US" b="1"/>
            <a:t>Parent-child table relationship</a:t>
          </a:r>
          <a:endParaRPr lang="en-US"/>
        </a:p>
      </dgm:t>
    </dgm:pt>
    <dgm:pt modelId="{4B81B77D-C623-4B67-B45D-A202B13D2059}" type="parTrans" cxnId="{80E3AC64-4C47-485F-95AE-03F9845D4D4F}">
      <dgm:prSet/>
      <dgm:spPr/>
      <dgm:t>
        <a:bodyPr/>
        <a:lstStyle/>
        <a:p>
          <a:endParaRPr lang="en-US"/>
        </a:p>
      </dgm:t>
    </dgm:pt>
    <dgm:pt modelId="{E2293365-433B-4F9F-A3AF-322D25FE8BC2}" type="sibTrans" cxnId="{80E3AC64-4C47-485F-95AE-03F9845D4D4F}">
      <dgm:prSet/>
      <dgm:spPr/>
      <dgm:t>
        <a:bodyPr/>
        <a:lstStyle/>
        <a:p>
          <a:endParaRPr lang="en-US"/>
        </a:p>
      </dgm:t>
    </dgm:pt>
    <dgm:pt modelId="{072951C3-F5ED-45E6-A285-CD65C150F585}">
      <dgm:prSet/>
      <dgm:spPr/>
      <dgm:t>
        <a:bodyPr/>
        <a:lstStyle/>
        <a:p>
          <a:r>
            <a:rPr lang="en-US"/>
            <a:t>No need of using the different primary keys for each entity, for example, the customer key, delivery agent key, payment key, and restaurant key acts as the foreign key in the center order table.</a:t>
          </a:r>
        </a:p>
      </dgm:t>
    </dgm:pt>
    <dgm:pt modelId="{1FE00727-E665-436A-8FE8-EAC132BC770F}" type="parTrans" cxnId="{BCD73BE4-B128-4862-9CE8-9BBDB3444739}">
      <dgm:prSet/>
      <dgm:spPr/>
      <dgm:t>
        <a:bodyPr/>
        <a:lstStyle/>
        <a:p>
          <a:endParaRPr lang="en-US"/>
        </a:p>
      </dgm:t>
    </dgm:pt>
    <dgm:pt modelId="{9893A045-F5E3-4FA8-BE1D-3156A467A9E1}" type="sibTrans" cxnId="{BCD73BE4-B128-4862-9CE8-9BBDB3444739}">
      <dgm:prSet/>
      <dgm:spPr/>
      <dgm:t>
        <a:bodyPr/>
        <a:lstStyle/>
        <a:p>
          <a:endParaRPr lang="en-US"/>
        </a:p>
      </dgm:t>
    </dgm:pt>
    <dgm:pt modelId="{5DE7E9F5-C61F-44B0-8C4E-1196C410FCFE}">
      <dgm:prSet/>
      <dgm:spPr/>
      <dgm:t>
        <a:bodyPr/>
        <a:lstStyle/>
        <a:p>
          <a:r>
            <a:rPr lang="en-US"/>
            <a:t>Forward Engineering</a:t>
          </a:r>
        </a:p>
      </dgm:t>
    </dgm:pt>
    <dgm:pt modelId="{550A2597-B7ED-45D6-8F89-BE25D9876B63}" type="parTrans" cxnId="{005F8015-3FE4-4CB7-86EC-EFAA09794FDF}">
      <dgm:prSet/>
      <dgm:spPr/>
    </dgm:pt>
    <dgm:pt modelId="{0F76F2D4-3E75-4DF0-B2C9-A5CFA67BD361}" type="sibTrans" cxnId="{005F8015-3FE4-4CB7-86EC-EFAA09794FDF}">
      <dgm:prSet/>
      <dgm:spPr/>
    </dgm:pt>
    <dgm:pt modelId="{0198B7CB-ED0B-43BA-9039-23F01947D4BA}">
      <dgm:prSet/>
      <dgm:spPr/>
      <dgm:t>
        <a:bodyPr/>
        <a:lstStyle/>
        <a:p>
          <a:r>
            <a:rPr lang="en-US"/>
            <a:t>It is important to select proper Data type for each column. </a:t>
          </a:r>
        </a:p>
      </dgm:t>
    </dgm:pt>
    <dgm:pt modelId="{C00EEDC4-3E77-4B20-8A20-33915A3AF40C}" type="parTrans" cxnId="{DE1D8B20-D91B-4761-BD10-12E87DD3D8A4}">
      <dgm:prSet/>
      <dgm:spPr/>
    </dgm:pt>
    <dgm:pt modelId="{E33E689B-D7D6-427C-9B26-75F92B477A1A}" type="sibTrans" cxnId="{DE1D8B20-D91B-4761-BD10-12E87DD3D8A4}">
      <dgm:prSet/>
      <dgm:spPr/>
    </dgm:pt>
    <dgm:pt modelId="{4876A38B-CCC1-1A4D-AFFD-1577039526D8}" type="pres">
      <dgm:prSet presAssocID="{5A22A12A-78F7-427B-8B1B-A6F61C1E3F9F}" presName="Name0" presStyleCnt="0">
        <dgm:presLayoutVars>
          <dgm:dir/>
          <dgm:animLvl val="lvl"/>
          <dgm:resizeHandles val="exact"/>
        </dgm:presLayoutVars>
      </dgm:prSet>
      <dgm:spPr/>
    </dgm:pt>
    <dgm:pt modelId="{C5ABC142-E7C4-4FD4-B78F-6D6CEDEC72F3}" type="pres">
      <dgm:prSet presAssocID="{5DE7E9F5-C61F-44B0-8C4E-1196C410FCFE}" presName="linNode" presStyleCnt="0"/>
      <dgm:spPr/>
    </dgm:pt>
    <dgm:pt modelId="{0D8A8CDE-4115-4958-865E-FE5DCD3DEBB6}" type="pres">
      <dgm:prSet presAssocID="{5DE7E9F5-C61F-44B0-8C4E-1196C410FCFE}" presName="parentText" presStyleLbl="node1" presStyleIdx="0" presStyleCnt="4">
        <dgm:presLayoutVars>
          <dgm:chMax val="1"/>
          <dgm:bulletEnabled val="1"/>
        </dgm:presLayoutVars>
      </dgm:prSet>
      <dgm:spPr/>
    </dgm:pt>
    <dgm:pt modelId="{1DFA3D71-2D29-4683-B850-C8A99333812E}" type="pres">
      <dgm:prSet presAssocID="{5DE7E9F5-C61F-44B0-8C4E-1196C410FCFE}" presName="descendantText" presStyleLbl="alignAccFollowNode1" presStyleIdx="0" presStyleCnt="4">
        <dgm:presLayoutVars>
          <dgm:bulletEnabled val="1"/>
        </dgm:presLayoutVars>
      </dgm:prSet>
      <dgm:spPr/>
    </dgm:pt>
    <dgm:pt modelId="{BFAA67E3-B01B-4CFD-B1B7-CDF991A99AC1}" type="pres">
      <dgm:prSet presAssocID="{0F76F2D4-3E75-4DF0-B2C9-A5CFA67BD361}" presName="sp" presStyleCnt="0"/>
      <dgm:spPr/>
    </dgm:pt>
    <dgm:pt modelId="{D21D1E10-F9F3-FB40-82C2-BAA879AEF534}" type="pres">
      <dgm:prSet presAssocID="{6F6A1238-BF62-47E9-9D34-60EC2DA7CF43}" presName="linNode" presStyleCnt="0"/>
      <dgm:spPr/>
    </dgm:pt>
    <dgm:pt modelId="{46919CD3-8DFE-6748-9F1F-9A830CDF5D0A}" type="pres">
      <dgm:prSet presAssocID="{6F6A1238-BF62-47E9-9D34-60EC2DA7CF43}" presName="parentText" presStyleLbl="node1" presStyleIdx="1" presStyleCnt="4">
        <dgm:presLayoutVars>
          <dgm:chMax val="1"/>
          <dgm:bulletEnabled val="1"/>
        </dgm:presLayoutVars>
      </dgm:prSet>
      <dgm:spPr/>
    </dgm:pt>
    <dgm:pt modelId="{AD9D9334-B438-6E41-8734-51442CB3D2B5}" type="pres">
      <dgm:prSet presAssocID="{6F6A1238-BF62-47E9-9D34-60EC2DA7CF43}" presName="descendantText" presStyleLbl="alignAccFollowNode1" presStyleIdx="1" presStyleCnt="4">
        <dgm:presLayoutVars>
          <dgm:bulletEnabled val="1"/>
        </dgm:presLayoutVars>
      </dgm:prSet>
      <dgm:spPr/>
    </dgm:pt>
    <dgm:pt modelId="{C900AD69-F3E3-FB41-ADDD-C3630E8EAACC}" type="pres">
      <dgm:prSet presAssocID="{9736B4CB-0392-47AC-A036-70B92C0798B8}" presName="sp" presStyleCnt="0"/>
      <dgm:spPr/>
    </dgm:pt>
    <dgm:pt modelId="{266429CA-E414-3C49-8E08-DA6D7DF3041C}" type="pres">
      <dgm:prSet presAssocID="{68495DC1-7D28-45D6-B3CA-71222DA81A31}" presName="linNode" presStyleCnt="0"/>
      <dgm:spPr/>
    </dgm:pt>
    <dgm:pt modelId="{B753FE38-57C6-4A43-8C60-B88376D255FC}" type="pres">
      <dgm:prSet presAssocID="{68495DC1-7D28-45D6-B3CA-71222DA81A31}" presName="parentText" presStyleLbl="node1" presStyleIdx="2" presStyleCnt="4">
        <dgm:presLayoutVars>
          <dgm:chMax val="1"/>
          <dgm:bulletEnabled val="1"/>
        </dgm:presLayoutVars>
      </dgm:prSet>
      <dgm:spPr/>
    </dgm:pt>
    <dgm:pt modelId="{00F64627-7F76-AB4B-9255-69F679D9BA28}" type="pres">
      <dgm:prSet presAssocID="{68495DC1-7D28-45D6-B3CA-71222DA81A31}" presName="descendantText" presStyleLbl="alignAccFollowNode1" presStyleIdx="2" presStyleCnt="4">
        <dgm:presLayoutVars>
          <dgm:bulletEnabled val="1"/>
        </dgm:presLayoutVars>
      </dgm:prSet>
      <dgm:spPr/>
    </dgm:pt>
    <dgm:pt modelId="{C6E1AF7D-FB9E-4642-A65B-7D6A9FA211F7}" type="pres">
      <dgm:prSet presAssocID="{A6ECBD0B-9CFE-4CC7-8860-748A7200405C}" presName="sp" presStyleCnt="0"/>
      <dgm:spPr/>
    </dgm:pt>
    <dgm:pt modelId="{08C643FD-3F1E-FB45-A881-4DC138FA2FD0}" type="pres">
      <dgm:prSet presAssocID="{001ED3D9-F3BA-4041-A870-835BA77343D7}" presName="linNode" presStyleCnt="0"/>
      <dgm:spPr/>
    </dgm:pt>
    <dgm:pt modelId="{163FD0D9-3BE9-2641-A7ED-C6F4B0AA57BB}" type="pres">
      <dgm:prSet presAssocID="{001ED3D9-F3BA-4041-A870-835BA77343D7}" presName="parentText" presStyleLbl="node1" presStyleIdx="3" presStyleCnt="4">
        <dgm:presLayoutVars>
          <dgm:chMax val="1"/>
          <dgm:bulletEnabled val="1"/>
        </dgm:presLayoutVars>
      </dgm:prSet>
      <dgm:spPr/>
    </dgm:pt>
    <dgm:pt modelId="{558F38EE-4F39-BB44-8564-20DE2399A761}" type="pres">
      <dgm:prSet presAssocID="{001ED3D9-F3BA-4041-A870-835BA77343D7}" presName="descendantText" presStyleLbl="alignAccFollowNode1" presStyleIdx="3" presStyleCnt="4">
        <dgm:presLayoutVars>
          <dgm:bulletEnabled val="1"/>
        </dgm:presLayoutVars>
      </dgm:prSet>
      <dgm:spPr/>
    </dgm:pt>
  </dgm:ptLst>
  <dgm:cxnLst>
    <dgm:cxn modelId="{005F8015-3FE4-4CB7-86EC-EFAA09794FDF}" srcId="{5A22A12A-78F7-427B-8B1B-A6F61C1E3F9F}" destId="{5DE7E9F5-C61F-44B0-8C4E-1196C410FCFE}" srcOrd="0" destOrd="0" parTransId="{550A2597-B7ED-45D6-8F89-BE25D9876B63}" sibTransId="{0F76F2D4-3E75-4DF0-B2C9-A5CFA67BD361}"/>
    <dgm:cxn modelId="{20114720-C35A-4D64-A71E-AB8ACED92BE7}" type="presOf" srcId="{0198B7CB-ED0B-43BA-9039-23F01947D4BA}" destId="{1DFA3D71-2D29-4683-B850-C8A99333812E}" srcOrd="0" destOrd="0" presId="urn:microsoft.com/office/officeart/2005/8/layout/vList5"/>
    <dgm:cxn modelId="{DE1D8B20-D91B-4761-BD10-12E87DD3D8A4}" srcId="{5DE7E9F5-C61F-44B0-8C4E-1196C410FCFE}" destId="{0198B7CB-ED0B-43BA-9039-23F01947D4BA}" srcOrd="0" destOrd="0" parTransId="{C00EEDC4-3E77-4B20-8A20-33915A3AF40C}" sibTransId="{E33E689B-D7D6-427C-9B26-75F92B477A1A}"/>
    <dgm:cxn modelId="{0A32D122-4134-46E2-B261-2ECAF355DACE}" type="presOf" srcId="{001ED3D9-F3BA-4041-A870-835BA77343D7}" destId="{163FD0D9-3BE9-2641-A7ED-C6F4B0AA57BB}" srcOrd="0" destOrd="0" presId="urn:microsoft.com/office/officeart/2005/8/layout/vList5"/>
    <dgm:cxn modelId="{AF5D3437-1037-794F-A124-2BCC489A4029}" type="presOf" srcId="{5A22A12A-78F7-427B-8B1B-A6F61C1E3F9F}" destId="{4876A38B-CCC1-1A4D-AFFD-1577039526D8}" srcOrd="0" destOrd="0" presId="urn:microsoft.com/office/officeart/2005/8/layout/vList5"/>
    <dgm:cxn modelId="{1571DB49-7219-434C-A9ED-BF1343BE6158}" type="presOf" srcId="{6C61C83B-A80D-45B3-BA2E-7A77C2C6119C}" destId="{00F64627-7F76-AB4B-9255-69F679D9BA28}" srcOrd="0" destOrd="0" presId="urn:microsoft.com/office/officeart/2005/8/layout/vList5"/>
    <dgm:cxn modelId="{80E3AC64-4C47-485F-95AE-03F9845D4D4F}" srcId="{5A22A12A-78F7-427B-8B1B-A6F61C1E3F9F}" destId="{001ED3D9-F3BA-4041-A870-835BA77343D7}" srcOrd="3" destOrd="0" parTransId="{4B81B77D-C623-4B67-B45D-A202B13D2059}" sibTransId="{E2293365-433B-4F9F-A3AF-322D25FE8BC2}"/>
    <dgm:cxn modelId="{295EDF6D-FF8A-4251-8597-6A78BF897F4F}" srcId="{5A22A12A-78F7-427B-8B1B-A6F61C1E3F9F}" destId="{68495DC1-7D28-45D6-B3CA-71222DA81A31}" srcOrd="2" destOrd="0" parTransId="{C8308DD3-135E-45FF-93CD-1791867215DA}" sibTransId="{A6ECBD0B-9CFE-4CC7-8860-748A7200405C}"/>
    <dgm:cxn modelId="{70492588-9216-4870-9A10-7BF999AB9F60}" srcId="{6F6A1238-BF62-47E9-9D34-60EC2DA7CF43}" destId="{925F1A2E-4EC5-4153-B2E8-0E82A59D9197}" srcOrd="0" destOrd="0" parTransId="{444C1DE8-824B-4199-9870-54D74992A2EF}" sibTransId="{46F77637-A348-456C-8EDC-24211E15245A}"/>
    <dgm:cxn modelId="{E837388A-1C5B-463D-ACDD-838FCF9E9E74}" srcId="{68495DC1-7D28-45D6-B3CA-71222DA81A31}" destId="{6C61C83B-A80D-45B3-BA2E-7A77C2C6119C}" srcOrd="0" destOrd="0" parTransId="{65C89123-F371-4930-BA82-0327AB464132}" sibTransId="{565B67B9-8276-4E6B-94BE-3EC54407182E}"/>
    <dgm:cxn modelId="{43C31F94-63E0-4BE9-848E-312F28B48BC9}" type="presOf" srcId="{68495DC1-7D28-45D6-B3CA-71222DA81A31}" destId="{B753FE38-57C6-4A43-8C60-B88376D255FC}" srcOrd="0" destOrd="0" presId="urn:microsoft.com/office/officeart/2005/8/layout/vList5"/>
    <dgm:cxn modelId="{DAFF689D-123B-460C-B876-6518E9B37DCC}" type="presOf" srcId="{5DE7E9F5-C61F-44B0-8C4E-1196C410FCFE}" destId="{0D8A8CDE-4115-4958-865E-FE5DCD3DEBB6}" srcOrd="0" destOrd="0" presId="urn:microsoft.com/office/officeart/2005/8/layout/vList5"/>
    <dgm:cxn modelId="{079E7FA0-6E6E-435A-8395-A00B7B385E92}" type="presOf" srcId="{925F1A2E-4EC5-4153-B2E8-0E82A59D9197}" destId="{AD9D9334-B438-6E41-8734-51442CB3D2B5}" srcOrd="0" destOrd="0" presId="urn:microsoft.com/office/officeart/2005/8/layout/vList5"/>
    <dgm:cxn modelId="{A9429ACA-0505-48A8-BEC6-C4FD42009466}" type="presOf" srcId="{6F6A1238-BF62-47E9-9D34-60EC2DA7CF43}" destId="{46919CD3-8DFE-6748-9F1F-9A830CDF5D0A}" srcOrd="0" destOrd="0" presId="urn:microsoft.com/office/officeart/2005/8/layout/vList5"/>
    <dgm:cxn modelId="{EDB5E6D0-D175-4B44-A51C-3DFDB39F7DFA}" srcId="{5A22A12A-78F7-427B-8B1B-A6F61C1E3F9F}" destId="{6F6A1238-BF62-47E9-9D34-60EC2DA7CF43}" srcOrd="1" destOrd="0" parTransId="{F0DE46B6-789B-4AAD-9356-568749834C15}" sibTransId="{9736B4CB-0392-47AC-A036-70B92C0798B8}"/>
    <dgm:cxn modelId="{3222C4D6-26F6-4EF4-9027-F854062C406D}" type="presOf" srcId="{072951C3-F5ED-45E6-A285-CD65C150F585}" destId="{558F38EE-4F39-BB44-8564-20DE2399A761}" srcOrd="0" destOrd="0" presId="urn:microsoft.com/office/officeart/2005/8/layout/vList5"/>
    <dgm:cxn modelId="{BCD73BE4-B128-4862-9CE8-9BBDB3444739}" srcId="{001ED3D9-F3BA-4041-A870-835BA77343D7}" destId="{072951C3-F5ED-45E6-A285-CD65C150F585}" srcOrd="0" destOrd="0" parTransId="{1FE00727-E665-436A-8FE8-EAC132BC770F}" sibTransId="{9893A045-F5E3-4FA8-BE1D-3156A467A9E1}"/>
    <dgm:cxn modelId="{E047BDC7-87A9-4589-8696-FB93ECC341F8}" type="presParOf" srcId="{4876A38B-CCC1-1A4D-AFFD-1577039526D8}" destId="{C5ABC142-E7C4-4FD4-B78F-6D6CEDEC72F3}" srcOrd="0" destOrd="0" presId="urn:microsoft.com/office/officeart/2005/8/layout/vList5"/>
    <dgm:cxn modelId="{DDB35913-1E7F-467E-8D30-D72B3DFE861F}" type="presParOf" srcId="{C5ABC142-E7C4-4FD4-B78F-6D6CEDEC72F3}" destId="{0D8A8CDE-4115-4958-865E-FE5DCD3DEBB6}" srcOrd="0" destOrd="0" presId="urn:microsoft.com/office/officeart/2005/8/layout/vList5"/>
    <dgm:cxn modelId="{9F133C92-DB95-43E5-9A5E-8EC1E584B9FB}" type="presParOf" srcId="{C5ABC142-E7C4-4FD4-B78F-6D6CEDEC72F3}" destId="{1DFA3D71-2D29-4683-B850-C8A99333812E}" srcOrd="1" destOrd="0" presId="urn:microsoft.com/office/officeart/2005/8/layout/vList5"/>
    <dgm:cxn modelId="{27557E4C-8B21-449F-AABD-78902EF8F51C}" type="presParOf" srcId="{4876A38B-CCC1-1A4D-AFFD-1577039526D8}" destId="{BFAA67E3-B01B-4CFD-B1B7-CDF991A99AC1}" srcOrd="1" destOrd="0" presId="urn:microsoft.com/office/officeart/2005/8/layout/vList5"/>
    <dgm:cxn modelId="{744AF78F-BA08-4399-AAB2-D1A11849CF69}" type="presParOf" srcId="{4876A38B-CCC1-1A4D-AFFD-1577039526D8}" destId="{D21D1E10-F9F3-FB40-82C2-BAA879AEF534}" srcOrd="2" destOrd="0" presId="urn:microsoft.com/office/officeart/2005/8/layout/vList5"/>
    <dgm:cxn modelId="{E2A4EE23-28D4-4A85-8DC3-0333F3D52B91}" type="presParOf" srcId="{D21D1E10-F9F3-FB40-82C2-BAA879AEF534}" destId="{46919CD3-8DFE-6748-9F1F-9A830CDF5D0A}" srcOrd="0" destOrd="0" presId="urn:microsoft.com/office/officeart/2005/8/layout/vList5"/>
    <dgm:cxn modelId="{FD055C63-7AEE-48FB-BBC6-BBE62A857B6E}" type="presParOf" srcId="{D21D1E10-F9F3-FB40-82C2-BAA879AEF534}" destId="{AD9D9334-B438-6E41-8734-51442CB3D2B5}" srcOrd="1" destOrd="0" presId="urn:microsoft.com/office/officeart/2005/8/layout/vList5"/>
    <dgm:cxn modelId="{C2ABFA43-3854-4C78-B38C-49CDCD81DD0B}" type="presParOf" srcId="{4876A38B-CCC1-1A4D-AFFD-1577039526D8}" destId="{C900AD69-F3E3-FB41-ADDD-C3630E8EAACC}" srcOrd="3" destOrd="0" presId="urn:microsoft.com/office/officeart/2005/8/layout/vList5"/>
    <dgm:cxn modelId="{DA479D31-B5C5-444C-BB95-CDF4CAED8D92}" type="presParOf" srcId="{4876A38B-CCC1-1A4D-AFFD-1577039526D8}" destId="{266429CA-E414-3C49-8E08-DA6D7DF3041C}" srcOrd="4" destOrd="0" presId="urn:microsoft.com/office/officeart/2005/8/layout/vList5"/>
    <dgm:cxn modelId="{4251DD1D-D1D6-4321-BBBC-0FECC4977186}" type="presParOf" srcId="{266429CA-E414-3C49-8E08-DA6D7DF3041C}" destId="{B753FE38-57C6-4A43-8C60-B88376D255FC}" srcOrd="0" destOrd="0" presId="urn:microsoft.com/office/officeart/2005/8/layout/vList5"/>
    <dgm:cxn modelId="{EB2634AA-7639-4BA8-9651-36D9124F3EAA}" type="presParOf" srcId="{266429CA-E414-3C49-8E08-DA6D7DF3041C}" destId="{00F64627-7F76-AB4B-9255-69F679D9BA28}" srcOrd="1" destOrd="0" presId="urn:microsoft.com/office/officeart/2005/8/layout/vList5"/>
    <dgm:cxn modelId="{BD7584B5-EF97-4B00-8C77-952828F7810F}" type="presParOf" srcId="{4876A38B-CCC1-1A4D-AFFD-1577039526D8}" destId="{C6E1AF7D-FB9E-4642-A65B-7D6A9FA211F7}" srcOrd="5" destOrd="0" presId="urn:microsoft.com/office/officeart/2005/8/layout/vList5"/>
    <dgm:cxn modelId="{09B0938C-19B0-48B2-9CA3-2D7788F80635}" type="presParOf" srcId="{4876A38B-CCC1-1A4D-AFFD-1577039526D8}" destId="{08C643FD-3F1E-FB45-A881-4DC138FA2FD0}" srcOrd="6" destOrd="0" presId="urn:microsoft.com/office/officeart/2005/8/layout/vList5"/>
    <dgm:cxn modelId="{FF89A8EC-F57F-4732-9440-EA84A9061A9D}" type="presParOf" srcId="{08C643FD-3F1E-FB45-A881-4DC138FA2FD0}" destId="{163FD0D9-3BE9-2641-A7ED-C6F4B0AA57BB}" srcOrd="0" destOrd="0" presId="urn:microsoft.com/office/officeart/2005/8/layout/vList5"/>
    <dgm:cxn modelId="{1B11C17C-C710-4D81-A0F2-2EA84AF5613D}" type="presParOf" srcId="{08C643FD-3F1E-FB45-A881-4DC138FA2FD0}" destId="{558F38EE-4F39-BB44-8564-20DE2399A76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96EAF6-76A0-496D-83F9-08A2CC3457C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8B16F9CC-F437-4728-87DF-A5E537E8D050}">
      <dgm:prSet/>
      <dgm:spPr/>
      <dgm:t>
        <a:bodyPr/>
        <a:lstStyle/>
        <a:p>
          <a:pPr>
            <a:defRPr cap="all"/>
          </a:pPr>
          <a:r>
            <a:rPr lang="en-US"/>
            <a:t>Thank You!</a:t>
          </a:r>
        </a:p>
      </dgm:t>
    </dgm:pt>
    <dgm:pt modelId="{F90EE710-16AB-4475-906D-9FCD8B3825BF}" type="parTrans" cxnId="{FF6A9467-398B-48A3-A06C-5AEC346D1874}">
      <dgm:prSet/>
      <dgm:spPr/>
      <dgm:t>
        <a:bodyPr/>
        <a:lstStyle/>
        <a:p>
          <a:endParaRPr lang="en-US"/>
        </a:p>
      </dgm:t>
    </dgm:pt>
    <dgm:pt modelId="{8D933DDB-9C52-42EE-9E5F-9E6F9EA94AA8}" type="sibTrans" cxnId="{FF6A9467-398B-48A3-A06C-5AEC346D1874}">
      <dgm:prSet/>
      <dgm:spPr/>
      <dgm:t>
        <a:bodyPr/>
        <a:lstStyle/>
        <a:p>
          <a:endParaRPr lang="en-US"/>
        </a:p>
      </dgm:t>
    </dgm:pt>
    <dgm:pt modelId="{EA65AAB8-2A14-4716-B179-6BBC20F47FA8}">
      <dgm:prSet/>
      <dgm:spPr/>
      <dgm:t>
        <a:bodyPr/>
        <a:lstStyle/>
        <a:p>
          <a:pPr>
            <a:defRPr cap="all"/>
          </a:pPr>
          <a:r>
            <a:rPr lang="en-US"/>
            <a:t>Questions?</a:t>
          </a:r>
        </a:p>
      </dgm:t>
    </dgm:pt>
    <dgm:pt modelId="{0DBC3FBF-4FFD-4E71-9542-858D96F8E1E3}" type="parTrans" cxnId="{980BC8C6-7C23-4B79-BC35-6A4E275B01FF}">
      <dgm:prSet/>
      <dgm:spPr/>
      <dgm:t>
        <a:bodyPr/>
        <a:lstStyle/>
        <a:p>
          <a:endParaRPr lang="en-US"/>
        </a:p>
      </dgm:t>
    </dgm:pt>
    <dgm:pt modelId="{BA5EF689-892F-4411-BE02-028C608849C0}" type="sibTrans" cxnId="{980BC8C6-7C23-4B79-BC35-6A4E275B01FF}">
      <dgm:prSet/>
      <dgm:spPr/>
      <dgm:t>
        <a:bodyPr/>
        <a:lstStyle/>
        <a:p>
          <a:endParaRPr lang="en-US"/>
        </a:p>
      </dgm:t>
    </dgm:pt>
    <dgm:pt modelId="{A60D16AE-40C7-4D17-B0FF-D3B033E3D40E}" type="pres">
      <dgm:prSet presAssocID="{CC96EAF6-76A0-496D-83F9-08A2CC3457CD}" presName="outerComposite" presStyleCnt="0">
        <dgm:presLayoutVars>
          <dgm:chMax val="5"/>
          <dgm:dir/>
          <dgm:resizeHandles val="exact"/>
        </dgm:presLayoutVars>
      </dgm:prSet>
      <dgm:spPr/>
    </dgm:pt>
    <dgm:pt modelId="{DA561750-8BB2-4790-A175-5FFB622E93C9}" type="pres">
      <dgm:prSet presAssocID="{CC96EAF6-76A0-496D-83F9-08A2CC3457CD}" presName="dummyMaxCanvas" presStyleCnt="0">
        <dgm:presLayoutVars/>
      </dgm:prSet>
      <dgm:spPr/>
    </dgm:pt>
    <dgm:pt modelId="{FBD77083-5E1B-4E22-A968-ACC49C601411}" type="pres">
      <dgm:prSet presAssocID="{CC96EAF6-76A0-496D-83F9-08A2CC3457CD}" presName="TwoNodes_1" presStyleLbl="node1" presStyleIdx="0" presStyleCnt="2">
        <dgm:presLayoutVars>
          <dgm:bulletEnabled val="1"/>
        </dgm:presLayoutVars>
      </dgm:prSet>
      <dgm:spPr/>
    </dgm:pt>
    <dgm:pt modelId="{CC474561-6DFD-4770-A408-D8DEB19C0681}" type="pres">
      <dgm:prSet presAssocID="{CC96EAF6-76A0-496D-83F9-08A2CC3457CD}" presName="TwoNodes_2" presStyleLbl="node1" presStyleIdx="1" presStyleCnt="2">
        <dgm:presLayoutVars>
          <dgm:bulletEnabled val="1"/>
        </dgm:presLayoutVars>
      </dgm:prSet>
      <dgm:spPr/>
    </dgm:pt>
    <dgm:pt modelId="{BBE85205-C9F1-4E75-9D31-2A015B67F92E}" type="pres">
      <dgm:prSet presAssocID="{CC96EAF6-76A0-496D-83F9-08A2CC3457CD}" presName="TwoConn_1-2" presStyleLbl="fgAccFollowNode1" presStyleIdx="0" presStyleCnt="1">
        <dgm:presLayoutVars>
          <dgm:bulletEnabled val="1"/>
        </dgm:presLayoutVars>
      </dgm:prSet>
      <dgm:spPr/>
    </dgm:pt>
    <dgm:pt modelId="{6160861B-4C59-4EFF-8C19-300189BC30C6}" type="pres">
      <dgm:prSet presAssocID="{CC96EAF6-76A0-496D-83F9-08A2CC3457CD}" presName="TwoNodes_1_text" presStyleLbl="node1" presStyleIdx="1" presStyleCnt="2">
        <dgm:presLayoutVars>
          <dgm:bulletEnabled val="1"/>
        </dgm:presLayoutVars>
      </dgm:prSet>
      <dgm:spPr/>
    </dgm:pt>
    <dgm:pt modelId="{928107C1-423C-4CAF-B18D-F380CE736012}" type="pres">
      <dgm:prSet presAssocID="{CC96EAF6-76A0-496D-83F9-08A2CC3457CD}" presName="TwoNodes_2_text" presStyleLbl="node1" presStyleIdx="1" presStyleCnt="2">
        <dgm:presLayoutVars>
          <dgm:bulletEnabled val="1"/>
        </dgm:presLayoutVars>
      </dgm:prSet>
      <dgm:spPr/>
    </dgm:pt>
  </dgm:ptLst>
  <dgm:cxnLst>
    <dgm:cxn modelId="{5F481511-58CE-8245-B007-13E1F1E4BA65}" type="presOf" srcId="{EA65AAB8-2A14-4716-B179-6BBC20F47FA8}" destId="{928107C1-423C-4CAF-B18D-F380CE736012}" srcOrd="1" destOrd="0" presId="urn:microsoft.com/office/officeart/2005/8/layout/vProcess5"/>
    <dgm:cxn modelId="{5BECBF21-50C6-AC4F-ACA2-1F7CDF3DF2B3}" type="presOf" srcId="{8D933DDB-9C52-42EE-9E5F-9E6F9EA94AA8}" destId="{BBE85205-C9F1-4E75-9D31-2A015B67F92E}" srcOrd="0" destOrd="0" presId="urn:microsoft.com/office/officeart/2005/8/layout/vProcess5"/>
    <dgm:cxn modelId="{BC60CE35-535E-354F-B127-970B859C1C4F}" type="presOf" srcId="{8B16F9CC-F437-4728-87DF-A5E537E8D050}" destId="{FBD77083-5E1B-4E22-A968-ACC49C601411}" srcOrd="0" destOrd="0" presId="urn:microsoft.com/office/officeart/2005/8/layout/vProcess5"/>
    <dgm:cxn modelId="{FF6A9467-398B-48A3-A06C-5AEC346D1874}" srcId="{CC96EAF6-76A0-496D-83F9-08A2CC3457CD}" destId="{8B16F9CC-F437-4728-87DF-A5E537E8D050}" srcOrd="0" destOrd="0" parTransId="{F90EE710-16AB-4475-906D-9FCD8B3825BF}" sibTransId="{8D933DDB-9C52-42EE-9E5F-9E6F9EA94AA8}"/>
    <dgm:cxn modelId="{6E392A69-07D7-4D49-AADD-1A41918CA0CB}" type="presOf" srcId="{8B16F9CC-F437-4728-87DF-A5E537E8D050}" destId="{6160861B-4C59-4EFF-8C19-300189BC30C6}" srcOrd="1" destOrd="0" presId="urn:microsoft.com/office/officeart/2005/8/layout/vProcess5"/>
    <dgm:cxn modelId="{980BC8C6-7C23-4B79-BC35-6A4E275B01FF}" srcId="{CC96EAF6-76A0-496D-83F9-08A2CC3457CD}" destId="{EA65AAB8-2A14-4716-B179-6BBC20F47FA8}" srcOrd="1" destOrd="0" parTransId="{0DBC3FBF-4FFD-4E71-9542-858D96F8E1E3}" sibTransId="{BA5EF689-892F-4411-BE02-028C608849C0}"/>
    <dgm:cxn modelId="{CE9963CD-3622-2843-9484-9EED7C741CC2}" type="presOf" srcId="{CC96EAF6-76A0-496D-83F9-08A2CC3457CD}" destId="{A60D16AE-40C7-4D17-B0FF-D3B033E3D40E}" srcOrd="0" destOrd="0" presId="urn:microsoft.com/office/officeart/2005/8/layout/vProcess5"/>
    <dgm:cxn modelId="{E6D902DB-E88C-B34F-A20D-F20EFF8A201B}" type="presOf" srcId="{EA65AAB8-2A14-4716-B179-6BBC20F47FA8}" destId="{CC474561-6DFD-4770-A408-D8DEB19C0681}" srcOrd="0" destOrd="0" presId="urn:microsoft.com/office/officeart/2005/8/layout/vProcess5"/>
    <dgm:cxn modelId="{80390DB8-51B2-D941-9C31-2DFD813D2BAA}" type="presParOf" srcId="{A60D16AE-40C7-4D17-B0FF-D3B033E3D40E}" destId="{DA561750-8BB2-4790-A175-5FFB622E93C9}" srcOrd="0" destOrd="0" presId="urn:microsoft.com/office/officeart/2005/8/layout/vProcess5"/>
    <dgm:cxn modelId="{49CB67B9-6448-8748-951F-7B7A88D44718}" type="presParOf" srcId="{A60D16AE-40C7-4D17-B0FF-D3B033E3D40E}" destId="{FBD77083-5E1B-4E22-A968-ACC49C601411}" srcOrd="1" destOrd="0" presId="urn:microsoft.com/office/officeart/2005/8/layout/vProcess5"/>
    <dgm:cxn modelId="{725223C1-CE77-674B-A6EE-5BE18F430E19}" type="presParOf" srcId="{A60D16AE-40C7-4D17-B0FF-D3B033E3D40E}" destId="{CC474561-6DFD-4770-A408-D8DEB19C0681}" srcOrd="2" destOrd="0" presId="urn:microsoft.com/office/officeart/2005/8/layout/vProcess5"/>
    <dgm:cxn modelId="{A1464A7A-C429-9143-8C0C-E6043BABEF58}" type="presParOf" srcId="{A60D16AE-40C7-4D17-B0FF-D3B033E3D40E}" destId="{BBE85205-C9F1-4E75-9D31-2A015B67F92E}" srcOrd="3" destOrd="0" presId="urn:microsoft.com/office/officeart/2005/8/layout/vProcess5"/>
    <dgm:cxn modelId="{060B2898-C57A-824D-8A1A-43023DCD8C48}" type="presParOf" srcId="{A60D16AE-40C7-4D17-B0FF-D3B033E3D40E}" destId="{6160861B-4C59-4EFF-8C19-300189BC30C6}" srcOrd="4" destOrd="0" presId="urn:microsoft.com/office/officeart/2005/8/layout/vProcess5"/>
    <dgm:cxn modelId="{1284D81C-797F-0740-B15F-438971DFEF3C}" type="presParOf" srcId="{A60D16AE-40C7-4D17-B0FF-D3B033E3D40E}" destId="{928107C1-423C-4CAF-B18D-F380CE736012}"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7D076-C889-4446-AF27-C0076B4A75C5}">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D5322E-409D-6C40-BD2F-6F3580A5D5AF}">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Introduction</a:t>
          </a:r>
        </a:p>
      </dsp:txBody>
      <dsp:txXfrm>
        <a:off x="0" y="2492"/>
        <a:ext cx="6492875" cy="850069"/>
      </dsp:txXfrm>
    </dsp:sp>
    <dsp:sp modelId="{49D0E138-A0CA-A94D-93D2-04E48C2B13A6}">
      <dsp:nvSpPr>
        <dsp:cNvPr id="0" name=""/>
        <dsp:cNvSpPr/>
      </dsp:nvSpPr>
      <dsp:spPr>
        <a:xfrm>
          <a:off x="0" y="852561"/>
          <a:ext cx="6492875"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102472-FA9F-6643-8C49-15C5667A3E9F}">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Model Walkthrough</a:t>
          </a:r>
        </a:p>
      </dsp:txBody>
      <dsp:txXfrm>
        <a:off x="0" y="852561"/>
        <a:ext cx="6492875" cy="850069"/>
      </dsp:txXfrm>
    </dsp:sp>
    <dsp:sp modelId="{C356460C-D445-8241-9E9E-CC5E2B68DFB9}">
      <dsp:nvSpPr>
        <dsp:cNvPr id="0" name=""/>
        <dsp:cNvSpPr/>
      </dsp:nvSpPr>
      <dsp:spPr>
        <a:xfrm>
          <a:off x="0" y="1702630"/>
          <a:ext cx="6492875"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180413-713D-6648-9D5B-68E31592955B}">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Normalization</a:t>
          </a:r>
        </a:p>
      </dsp:txBody>
      <dsp:txXfrm>
        <a:off x="0" y="1702630"/>
        <a:ext cx="6492875" cy="850069"/>
      </dsp:txXfrm>
    </dsp:sp>
    <dsp:sp modelId="{6E4F46CA-4B8D-5F4C-984F-8720C36F6F42}">
      <dsp:nvSpPr>
        <dsp:cNvPr id="0" name=""/>
        <dsp:cNvSpPr/>
      </dsp:nvSpPr>
      <dsp:spPr>
        <a:xfrm>
          <a:off x="0" y="2552699"/>
          <a:ext cx="6492875"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FB70C7-600F-E348-9396-F8E849F781C7}">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Queries</a:t>
          </a:r>
        </a:p>
      </dsp:txBody>
      <dsp:txXfrm>
        <a:off x="0" y="2552699"/>
        <a:ext cx="6492875" cy="850069"/>
      </dsp:txXfrm>
    </dsp:sp>
    <dsp:sp modelId="{466752D1-99CD-1B43-8973-3661D6E4058D}">
      <dsp:nvSpPr>
        <dsp:cNvPr id="0" name=""/>
        <dsp:cNvSpPr/>
      </dsp:nvSpPr>
      <dsp:spPr>
        <a:xfrm>
          <a:off x="0" y="3402769"/>
          <a:ext cx="6492875"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9541C7-372F-BB43-AA93-D7D1D48245D5}">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Lessons Learnt</a:t>
          </a:r>
        </a:p>
      </dsp:txBody>
      <dsp:txXfrm>
        <a:off x="0" y="3402769"/>
        <a:ext cx="6492875" cy="850069"/>
      </dsp:txXfrm>
    </dsp:sp>
    <dsp:sp modelId="{EBB44B37-B4C3-1047-9751-D2F49215C8A7}">
      <dsp:nvSpPr>
        <dsp:cNvPr id="0" name=""/>
        <dsp:cNvSpPr/>
      </dsp:nvSpPr>
      <dsp:spPr>
        <a:xfrm>
          <a:off x="0" y="4252838"/>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BAAE10-0433-A84F-BEDC-B55F52C3B2EB}">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Limitations</a:t>
          </a:r>
        </a:p>
      </dsp:txBody>
      <dsp:txXfrm>
        <a:off x="0" y="4252838"/>
        <a:ext cx="6492875" cy="850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A3D71-2D29-4683-B850-C8A99333812E}">
      <dsp:nvSpPr>
        <dsp:cNvPr id="0" name=""/>
        <dsp:cNvSpPr/>
      </dsp:nvSpPr>
      <dsp:spPr>
        <a:xfrm rot="5400000">
          <a:off x="3693662" y="-1371295"/>
          <a:ext cx="935238" cy="39165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It is important to select proper Data type for each column. </a:t>
          </a:r>
        </a:p>
      </dsp:txBody>
      <dsp:txXfrm rot="-5400000">
        <a:off x="2203032" y="164990"/>
        <a:ext cx="3870845" cy="843928"/>
      </dsp:txXfrm>
    </dsp:sp>
    <dsp:sp modelId="{0D8A8CDE-4115-4958-865E-FE5DCD3DEBB6}">
      <dsp:nvSpPr>
        <dsp:cNvPr id="0" name=""/>
        <dsp:cNvSpPr/>
      </dsp:nvSpPr>
      <dsp:spPr>
        <a:xfrm>
          <a:off x="0" y="2430"/>
          <a:ext cx="2203031" cy="11690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Forward Engineering</a:t>
          </a:r>
        </a:p>
      </dsp:txBody>
      <dsp:txXfrm>
        <a:off x="57068" y="59498"/>
        <a:ext cx="2088895" cy="1054911"/>
      </dsp:txXfrm>
    </dsp:sp>
    <dsp:sp modelId="{AD9D9334-B438-6E41-8734-51442CB3D2B5}">
      <dsp:nvSpPr>
        <dsp:cNvPr id="0" name=""/>
        <dsp:cNvSpPr/>
      </dsp:nvSpPr>
      <dsp:spPr>
        <a:xfrm rot="5400000">
          <a:off x="3693662" y="-143795"/>
          <a:ext cx="935238" cy="39165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Planning for the model with including 3 types of specialization.</a:t>
          </a:r>
        </a:p>
      </dsp:txBody>
      <dsp:txXfrm rot="-5400000">
        <a:off x="2203032" y="1392490"/>
        <a:ext cx="3870845" cy="843928"/>
      </dsp:txXfrm>
    </dsp:sp>
    <dsp:sp modelId="{46919CD3-8DFE-6748-9F1F-9A830CDF5D0A}">
      <dsp:nvSpPr>
        <dsp:cNvPr id="0" name=""/>
        <dsp:cNvSpPr/>
      </dsp:nvSpPr>
      <dsp:spPr>
        <a:xfrm>
          <a:off x="0" y="1229930"/>
          <a:ext cx="2203031" cy="11690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t>Specialization and Generalization</a:t>
          </a:r>
          <a:r>
            <a:rPr lang="en-US" sz="1800" kern="1200"/>
            <a:t> </a:t>
          </a:r>
        </a:p>
      </dsp:txBody>
      <dsp:txXfrm>
        <a:off x="57068" y="1286998"/>
        <a:ext cx="2088895" cy="1054911"/>
      </dsp:txXfrm>
    </dsp:sp>
    <dsp:sp modelId="{00F64627-7F76-AB4B-9255-69F679D9BA28}">
      <dsp:nvSpPr>
        <dsp:cNvPr id="0" name=""/>
        <dsp:cNvSpPr/>
      </dsp:nvSpPr>
      <dsp:spPr>
        <a:xfrm rot="5400000">
          <a:off x="3693662" y="1083704"/>
          <a:ext cx="935238" cy="39165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b="0" i="0" kern="1200" baseline="0"/>
            <a:t>The difference in Primary-key and Foreign-key in entities for identifying and non-identifying relationships.</a:t>
          </a:r>
          <a:endParaRPr lang="en-US" sz="1300" kern="1200"/>
        </a:p>
      </dsp:txBody>
      <dsp:txXfrm rot="-5400000">
        <a:off x="2203032" y="2619990"/>
        <a:ext cx="3870845" cy="843928"/>
      </dsp:txXfrm>
    </dsp:sp>
    <dsp:sp modelId="{B753FE38-57C6-4A43-8C60-B88376D255FC}">
      <dsp:nvSpPr>
        <dsp:cNvPr id="0" name=""/>
        <dsp:cNvSpPr/>
      </dsp:nvSpPr>
      <dsp:spPr>
        <a:xfrm>
          <a:off x="0" y="2457431"/>
          <a:ext cx="2203031" cy="11690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t>Use of identifying and non-identifying relationship </a:t>
          </a:r>
          <a:endParaRPr lang="en-US" sz="1800" kern="1200"/>
        </a:p>
      </dsp:txBody>
      <dsp:txXfrm>
        <a:off x="57068" y="2514499"/>
        <a:ext cx="2088895" cy="1054911"/>
      </dsp:txXfrm>
    </dsp:sp>
    <dsp:sp modelId="{558F38EE-4F39-BB44-8564-20DE2399A761}">
      <dsp:nvSpPr>
        <dsp:cNvPr id="0" name=""/>
        <dsp:cNvSpPr/>
      </dsp:nvSpPr>
      <dsp:spPr>
        <a:xfrm rot="5400000">
          <a:off x="3693662" y="2311205"/>
          <a:ext cx="935238" cy="391650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No need of using the different primary keys for each entity, for example, the customer key, delivery agent key, payment key, and restaurant key acts as the foreign key in the center order table.</a:t>
          </a:r>
        </a:p>
      </dsp:txBody>
      <dsp:txXfrm rot="-5400000">
        <a:off x="2203032" y="3847491"/>
        <a:ext cx="3870845" cy="843928"/>
      </dsp:txXfrm>
    </dsp:sp>
    <dsp:sp modelId="{163FD0D9-3BE9-2641-A7ED-C6F4B0AA57BB}">
      <dsp:nvSpPr>
        <dsp:cNvPr id="0" name=""/>
        <dsp:cNvSpPr/>
      </dsp:nvSpPr>
      <dsp:spPr>
        <a:xfrm>
          <a:off x="0" y="3684931"/>
          <a:ext cx="2203031" cy="11690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t>Parent-child table relationship</a:t>
          </a:r>
          <a:endParaRPr lang="en-US" sz="1800" kern="1200"/>
        </a:p>
      </dsp:txBody>
      <dsp:txXfrm>
        <a:off x="57068" y="3741999"/>
        <a:ext cx="2088895" cy="10549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77083-5E1B-4E22-A968-ACC49C601411}">
      <dsp:nvSpPr>
        <dsp:cNvPr id="0" name=""/>
        <dsp:cNvSpPr/>
      </dsp:nvSpPr>
      <dsp:spPr>
        <a:xfrm>
          <a:off x="0" y="0"/>
          <a:ext cx="8938260" cy="19581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defRPr cap="all"/>
          </a:pPr>
          <a:r>
            <a:rPr lang="en-US" sz="6500" kern="1200"/>
            <a:t>Thank You!</a:t>
          </a:r>
        </a:p>
      </dsp:txBody>
      <dsp:txXfrm>
        <a:off x="57351" y="57351"/>
        <a:ext cx="6914408" cy="1843400"/>
      </dsp:txXfrm>
    </dsp:sp>
    <dsp:sp modelId="{CC474561-6DFD-4770-A408-D8DEB19C0681}">
      <dsp:nvSpPr>
        <dsp:cNvPr id="0" name=""/>
        <dsp:cNvSpPr/>
      </dsp:nvSpPr>
      <dsp:spPr>
        <a:xfrm>
          <a:off x="1577340" y="2393235"/>
          <a:ext cx="8938260" cy="195810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defRPr cap="all"/>
          </a:pPr>
          <a:r>
            <a:rPr lang="en-US" sz="6500" kern="1200"/>
            <a:t>Questions?</a:t>
          </a:r>
        </a:p>
      </dsp:txBody>
      <dsp:txXfrm>
        <a:off x="1634691" y="2450586"/>
        <a:ext cx="5973451" cy="1843400"/>
      </dsp:txXfrm>
    </dsp:sp>
    <dsp:sp modelId="{BBE85205-C9F1-4E75-9D31-2A015B67F92E}">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6D089B-4077-0F46-AE8F-8BC2782E9E1A}" type="datetimeFigureOut">
              <a:rPr lang="en-US" smtClean="0"/>
              <a:t>9/25/24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4D3B0-0EA0-A243-BD11-8E211F5B0684}" type="slidenum">
              <a:rPr lang="en-US" smtClean="0"/>
              <a:t>‹#›</a:t>
            </a:fld>
            <a:endParaRPr lang="en-US"/>
          </a:p>
        </p:txBody>
      </p:sp>
    </p:spTree>
    <p:extLst>
      <p:ext uri="{BB962C8B-B14F-4D97-AF65-F5344CB8AC3E}">
        <p14:creationId xmlns:p14="http://schemas.microsoft.com/office/powerpoint/2010/main" val="2161166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64D3B0-0EA0-A243-BD11-8E211F5B0684}" type="slidenum">
              <a:rPr lang="en-US" smtClean="0"/>
              <a:t>17</a:t>
            </a:fld>
            <a:endParaRPr lang="en-US"/>
          </a:p>
        </p:txBody>
      </p:sp>
    </p:spTree>
    <p:extLst>
      <p:ext uri="{BB962C8B-B14F-4D97-AF65-F5344CB8AC3E}">
        <p14:creationId xmlns:p14="http://schemas.microsoft.com/office/powerpoint/2010/main" val="603472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7455-2DEA-682B-6408-CB67254DD5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61F597-2E73-CFD0-3F3F-D2DA35B8F2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3AF30D-F8DB-F21E-B039-B81936942924}"/>
              </a:ext>
            </a:extLst>
          </p:cNvPr>
          <p:cNvSpPr>
            <a:spLocks noGrp="1"/>
          </p:cNvSpPr>
          <p:nvPr>
            <p:ph type="dt" sz="half" idx="10"/>
          </p:nvPr>
        </p:nvSpPr>
        <p:spPr/>
        <p:txBody>
          <a:bodyPr/>
          <a:lstStyle/>
          <a:p>
            <a:fld id="{CED6C2E0-D71C-D74D-BE30-EFD363BCD415}" type="datetimeFigureOut">
              <a:rPr lang="en-US" smtClean="0"/>
              <a:t>9/25/24</a:t>
            </a:fld>
            <a:endParaRPr lang="en-US"/>
          </a:p>
        </p:txBody>
      </p:sp>
      <p:sp>
        <p:nvSpPr>
          <p:cNvPr id="5" name="Footer Placeholder 4">
            <a:extLst>
              <a:ext uri="{FF2B5EF4-FFF2-40B4-BE49-F238E27FC236}">
                <a16:creationId xmlns:a16="http://schemas.microsoft.com/office/drawing/2014/main" id="{E93DC02B-D949-0711-2FF4-AC1A7C612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2680D-93BF-9D2C-0632-44C61E9D544A}"/>
              </a:ext>
            </a:extLst>
          </p:cNvPr>
          <p:cNvSpPr>
            <a:spLocks noGrp="1"/>
          </p:cNvSpPr>
          <p:nvPr>
            <p:ph type="sldNum" sz="quarter" idx="12"/>
          </p:nvPr>
        </p:nvSpPr>
        <p:spPr/>
        <p:txBody>
          <a:bodyPr/>
          <a:lstStyle/>
          <a:p>
            <a:fld id="{3B96052F-82BC-4846-8E45-D714892A75C5}" type="slidenum">
              <a:rPr lang="en-US" smtClean="0"/>
              <a:t>‹#›</a:t>
            </a:fld>
            <a:endParaRPr lang="en-US"/>
          </a:p>
        </p:txBody>
      </p:sp>
    </p:spTree>
    <p:extLst>
      <p:ext uri="{BB962C8B-B14F-4D97-AF65-F5344CB8AC3E}">
        <p14:creationId xmlns:p14="http://schemas.microsoft.com/office/powerpoint/2010/main" val="693487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6A26-709F-9B9F-C75E-CF1E0AE810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4AF1B9-59A0-DD79-E2F1-0504D213BC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DF3D32-CD9C-E21D-F19F-1FD1DD0557FE}"/>
              </a:ext>
            </a:extLst>
          </p:cNvPr>
          <p:cNvSpPr>
            <a:spLocks noGrp="1"/>
          </p:cNvSpPr>
          <p:nvPr>
            <p:ph type="dt" sz="half" idx="10"/>
          </p:nvPr>
        </p:nvSpPr>
        <p:spPr/>
        <p:txBody>
          <a:bodyPr/>
          <a:lstStyle/>
          <a:p>
            <a:fld id="{CED6C2E0-D71C-D74D-BE30-EFD363BCD415}" type="datetimeFigureOut">
              <a:rPr lang="en-US" smtClean="0"/>
              <a:t>9/25/24</a:t>
            </a:fld>
            <a:endParaRPr lang="en-US"/>
          </a:p>
        </p:txBody>
      </p:sp>
      <p:sp>
        <p:nvSpPr>
          <p:cNvPr id="5" name="Footer Placeholder 4">
            <a:extLst>
              <a:ext uri="{FF2B5EF4-FFF2-40B4-BE49-F238E27FC236}">
                <a16:creationId xmlns:a16="http://schemas.microsoft.com/office/drawing/2014/main" id="{DF67D644-CEC9-657E-4D84-B21E5C827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C857E-D41D-710C-7B06-5F350569BC5C}"/>
              </a:ext>
            </a:extLst>
          </p:cNvPr>
          <p:cNvSpPr>
            <a:spLocks noGrp="1"/>
          </p:cNvSpPr>
          <p:nvPr>
            <p:ph type="sldNum" sz="quarter" idx="12"/>
          </p:nvPr>
        </p:nvSpPr>
        <p:spPr/>
        <p:txBody>
          <a:bodyPr/>
          <a:lstStyle/>
          <a:p>
            <a:fld id="{3B96052F-82BC-4846-8E45-D714892A75C5}" type="slidenum">
              <a:rPr lang="en-US" smtClean="0"/>
              <a:t>‹#›</a:t>
            </a:fld>
            <a:endParaRPr lang="en-US"/>
          </a:p>
        </p:txBody>
      </p:sp>
    </p:spTree>
    <p:extLst>
      <p:ext uri="{BB962C8B-B14F-4D97-AF65-F5344CB8AC3E}">
        <p14:creationId xmlns:p14="http://schemas.microsoft.com/office/powerpoint/2010/main" val="408662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01803B-906A-FFBE-7F2D-CC1D49B6D0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E22FF8-6C18-230B-9193-79AB3176C9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212539-694A-A4A8-04D6-0AA82B113687}"/>
              </a:ext>
            </a:extLst>
          </p:cNvPr>
          <p:cNvSpPr>
            <a:spLocks noGrp="1"/>
          </p:cNvSpPr>
          <p:nvPr>
            <p:ph type="dt" sz="half" idx="10"/>
          </p:nvPr>
        </p:nvSpPr>
        <p:spPr/>
        <p:txBody>
          <a:bodyPr/>
          <a:lstStyle/>
          <a:p>
            <a:fld id="{CED6C2E0-D71C-D74D-BE30-EFD363BCD415}" type="datetimeFigureOut">
              <a:rPr lang="en-US" smtClean="0"/>
              <a:t>9/25/24</a:t>
            </a:fld>
            <a:endParaRPr lang="en-US"/>
          </a:p>
        </p:txBody>
      </p:sp>
      <p:sp>
        <p:nvSpPr>
          <p:cNvPr id="5" name="Footer Placeholder 4">
            <a:extLst>
              <a:ext uri="{FF2B5EF4-FFF2-40B4-BE49-F238E27FC236}">
                <a16:creationId xmlns:a16="http://schemas.microsoft.com/office/drawing/2014/main" id="{DA3C8ED4-0747-3F91-6B03-81D6C6EA05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F4FD9-78CF-9610-5A49-1888A5ED9408}"/>
              </a:ext>
            </a:extLst>
          </p:cNvPr>
          <p:cNvSpPr>
            <a:spLocks noGrp="1"/>
          </p:cNvSpPr>
          <p:nvPr>
            <p:ph type="sldNum" sz="quarter" idx="12"/>
          </p:nvPr>
        </p:nvSpPr>
        <p:spPr/>
        <p:txBody>
          <a:bodyPr/>
          <a:lstStyle/>
          <a:p>
            <a:fld id="{3B96052F-82BC-4846-8E45-D714892A75C5}" type="slidenum">
              <a:rPr lang="en-US" smtClean="0"/>
              <a:t>‹#›</a:t>
            </a:fld>
            <a:endParaRPr lang="en-US"/>
          </a:p>
        </p:txBody>
      </p:sp>
    </p:spTree>
    <p:extLst>
      <p:ext uri="{BB962C8B-B14F-4D97-AF65-F5344CB8AC3E}">
        <p14:creationId xmlns:p14="http://schemas.microsoft.com/office/powerpoint/2010/main" val="199694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2A79-5C6F-10AD-F172-7CAE2D502B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35B5C-433C-CACD-7CC4-16109E6D1D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64C27-36E2-5489-5833-5952599F1F53}"/>
              </a:ext>
            </a:extLst>
          </p:cNvPr>
          <p:cNvSpPr>
            <a:spLocks noGrp="1"/>
          </p:cNvSpPr>
          <p:nvPr>
            <p:ph type="dt" sz="half" idx="10"/>
          </p:nvPr>
        </p:nvSpPr>
        <p:spPr/>
        <p:txBody>
          <a:bodyPr/>
          <a:lstStyle/>
          <a:p>
            <a:fld id="{CED6C2E0-D71C-D74D-BE30-EFD363BCD415}" type="datetimeFigureOut">
              <a:rPr lang="en-US" smtClean="0"/>
              <a:t>9/25/24</a:t>
            </a:fld>
            <a:endParaRPr lang="en-US"/>
          </a:p>
        </p:txBody>
      </p:sp>
      <p:sp>
        <p:nvSpPr>
          <p:cNvPr id="5" name="Footer Placeholder 4">
            <a:extLst>
              <a:ext uri="{FF2B5EF4-FFF2-40B4-BE49-F238E27FC236}">
                <a16:creationId xmlns:a16="http://schemas.microsoft.com/office/drawing/2014/main" id="{0396BA51-9B6D-7DBE-562F-61C251B99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2EB23-F5E5-7150-11E6-597F015D3DC1}"/>
              </a:ext>
            </a:extLst>
          </p:cNvPr>
          <p:cNvSpPr>
            <a:spLocks noGrp="1"/>
          </p:cNvSpPr>
          <p:nvPr>
            <p:ph type="sldNum" sz="quarter" idx="12"/>
          </p:nvPr>
        </p:nvSpPr>
        <p:spPr/>
        <p:txBody>
          <a:bodyPr/>
          <a:lstStyle/>
          <a:p>
            <a:fld id="{3B96052F-82BC-4846-8E45-D714892A75C5}" type="slidenum">
              <a:rPr lang="en-US" smtClean="0"/>
              <a:t>‹#›</a:t>
            </a:fld>
            <a:endParaRPr lang="en-US"/>
          </a:p>
        </p:txBody>
      </p:sp>
    </p:spTree>
    <p:extLst>
      <p:ext uri="{BB962C8B-B14F-4D97-AF65-F5344CB8AC3E}">
        <p14:creationId xmlns:p14="http://schemas.microsoft.com/office/powerpoint/2010/main" val="320137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456C-5000-480A-349D-5C849811D8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D13851-C9CA-BEB4-534D-8EEB63ED7D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237107-A828-7FCA-25E4-95096B85C3A0}"/>
              </a:ext>
            </a:extLst>
          </p:cNvPr>
          <p:cNvSpPr>
            <a:spLocks noGrp="1"/>
          </p:cNvSpPr>
          <p:nvPr>
            <p:ph type="dt" sz="half" idx="10"/>
          </p:nvPr>
        </p:nvSpPr>
        <p:spPr/>
        <p:txBody>
          <a:bodyPr/>
          <a:lstStyle/>
          <a:p>
            <a:fld id="{CED6C2E0-D71C-D74D-BE30-EFD363BCD415}" type="datetimeFigureOut">
              <a:rPr lang="en-US" smtClean="0"/>
              <a:t>9/25/24</a:t>
            </a:fld>
            <a:endParaRPr lang="en-US"/>
          </a:p>
        </p:txBody>
      </p:sp>
      <p:sp>
        <p:nvSpPr>
          <p:cNvPr id="5" name="Footer Placeholder 4">
            <a:extLst>
              <a:ext uri="{FF2B5EF4-FFF2-40B4-BE49-F238E27FC236}">
                <a16:creationId xmlns:a16="http://schemas.microsoft.com/office/drawing/2014/main" id="{8A0226DA-C4A7-1A16-B9DF-7142637F0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17DB8-7746-F05D-A045-66592409D13C}"/>
              </a:ext>
            </a:extLst>
          </p:cNvPr>
          <p:cNvSpPr>
            <a:spLocks noGrp="1"/>
          </p:cNvSpPr>
          <p:nvPr>
            <p:ph type="sldNum" sz="quarter" idx="12"/>
          </p:nvPr>
        </p:nvSpPr>
        <p:spPr/>
        <p:txBody>
          <a:bodyPr/>
          <a:lstStyle/>
          <a:p>
            <a:fld id="{3B96052F-82BC-4846-8E45-D714892A75C5}" type="slidenum">
              <a:rPr lang="en-US" smtClean="0"/>
              <a:t>‹#›</a:t>
            </a:fld>
            <a:endParaRPr lang="en-US"/>
          </a:p>
        </p:txBody>
      </p:sp>
    </p:spTree>
    <p:extLst>
      <p:ext uri="{BB962C8B-B14F-4D97-AF65-F5344CB8AC3E}">
        <p14:creationId xmlns:p14="http://schemas.microsoft.com/office/powerpoint/2010/main" val="183311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D9C59-93AE-F51C-30C1-6BE5B1E9BE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597898-29C7-7A81-1B93-05E76C71C0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E10F97-7D00-B6C8-A14B-BCC939D371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C8FCB7-127B-F601-EB93-FCB698D62ED3}"/>
              </a:ext>
            </a:extLst>
          </p:cNvPr>
          <p:cNvSpPr>
            <a:spLocks noGrp="1"/>
          </p:cNvSpPr>
          <p:nvPr>
            <p:ph type="dt" sz="half" idx="10"/>
          </p:nvPr>
        </p:nvSpPr>
        <p:spPr/>
        <p:txBody>
          <a:bodyPr/>
          <a:lstStyle/>
          <a:p>
            <a:fld id="{CED6C2E0-D71C-D74D-BE30-EFD363BCD415}" type="datetimeFigureOut">
              <a:rPr lang="en-US" smtClean="0"/>
              <a:t>9/25/24</a:t>
            </a:fld>
            <a:endParaRPr lang="en-US"/>
          </a:p>
        </p:txBody>
      </p:sp>
      <p:sp>
        <p:nvSpPr>
          <p:cNvPr id="6" name="Footer Placeholder 5">
            <a:extLst>
              <a:ext uri="{FF2B5EF4-FFF2-40B4-BE49-F238E27FC236}">
                <a16:creationId xmlns:a16="http://schemas.microsoft.com/office/drawing/2014/main" id="{6DD2A02A-2354-3993-38CD-821111050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8EF6D-9B06-3C48-BBDA-268F3C6A857B}"/>
              </a:ext>
            </a:extLst>
          </p:cNvPr>
          <p:cNvSpPr>
            <a:spLocks noGrp="1"/>
          </p:cNvSpPr>
          <p:nvPr>
            <p:ph type="sldNum" sz="quarter" idx="12"/>
          </p:nvPr>
        </p:nvSpPr>
        <p:spPr/>
        <p:txBody>
          <a:bodyPr/>
          <a:lstStyle/>
          <a:p>
            <a:fld id="{3B96052F-82BC-4846-8E45-D714892A75C5}" type="slidenum">
              <a:rPr lang="en-US" smtClean="0"/>
              <a:t>‹#›</a:t>
            </a:fld>
            <a:endParaRPr lang="en-US"/>
          </a:p>
        </p:txBody>
      </p:sp>
    </p:spTree>
    <p:extLst>
      <p:ext uri="{BB962C8B-B14F-4D97-AF65-F5344CB8AC3E}">
        <p14:creationId xmlns:p14="http://schemas.microsoft.com/office/powerpoint/2010/main" val="1319798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A2E57-C499-E799-68C6-38584594F1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EA582E-8F22-B084-43B9-1F375C53F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EAF723-1B09-C3CB-13AD-3CE9586A00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2ABC33-A9E6-2D2E-C7AB-BB523DCE6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81A023-7B4F-6085-A9F8-5DDF3C0CE2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A56EF6-919B-92A5-BC27-ECFF7F0A2B30}"/>
              </a:ext>
            </a:extLst>
          </p:cNvPr>
          <p:cNvSpPr>
            <a:spLocks noGrp="1"/>
          </p:cNvSpPr>
          <p:nvPr>
            <p:ph type="dt" sz="half" idx="10"/>
          </p:nvPr>
        </p:nvSpPr>
        <p:spPr/>
        <p:txBody>
          <a:bodyPr/>
          <a:lstStyle/>
          <a:p>
            <a:fld id="{CED6C2E0-D71C-D74D-BE30-EFD363BCD415}" type="datetimeFigureOut">
              <a:rPr lang="en-US" smtClean="0"/>
              <a:t>9/25/24</a:t>
            </a:fld>
            <a:endParaRPr lang="en-US"/>
          </a:p>
        </p:txBody>
      </p:sp>
      <p:sp>
        <p:nvSpPr>
          <p:cNvPr id="8" name="Footer Placeholder 7">
            <a:extLst>
              <a:ext uri="{FF2B5EF4-FFF2-40B4-BE49-F238E27FC236}">
                <a16:creationId xmlns:a16="http://schemas.microsoft.com/office/drawing/2014/main" id="{891FCD64-76B9-F350-C1F2-65C48D742D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7D3314-058F-D1CB-A327-9088C31A7D4B}"/>
              </a:ext>
            </a:extLst>
          </p:cNvPr>
          <p:cNvSpPr>
            <a:spLocks noGrp="1"/>
          </p:cNvSpPr>
          <p:nvPr>
            <p:ph type="sldNum" sz="quarter" idx="12"/>
          </p:nvPr>
        </p:nvSpPr>
        <p:spPr/>
        <p:txBody>
          <a:bodyPr/>
          <a:lstStyle/>
          <a:p>
            <a:fld id="{3B96052F-82BC-4846-8E45-D714892A75C5}" type="slidenum">
              <a:rPr lang="en-US" smtClean="0"/>
              <a:t>‹#›</a:t>
            </a:fld>
            <a:endParaRPr lang="en-US"/>
          </a:p>
        </p:txBody>
      </p:sp>
    </p:spTree>
    <p:extLst>
      <p:ext uri="{BB962C8B-B14F-4D97-AF65-F5344CB8AC3E}">
        <p14:creationId xmlns:p14="http://schemas.microsoft.com/office/powerpoint/2010/main" val="3596232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4B57-0172-43E6-B19C-D0DD2B0201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52A1D2-44F8-3BA0-18A0-F3985D01CFD0}"/>
              </a:ext>
            </a:extLst>
          </p:cNvPr>
          <p:cNvSpPr>
            <a:spLocks noGrp="1"/>
          </p:cNvSpPr>
          <p:nvPr>
            <p:ph type="dt" sz="half" idx="10"/>
          </p:nvPr>
        </p:nvSpPr>
        <p:spPr/>
        <p:txBody>
          <a:bodyPr/>
          <a:lstStyle/>
          <a:p>
            <a:fld id="{CED6C2E0-D71C-D74D-BE30-EFD363BCD415}" type="datetimeFigureOut">
              <a:rPr lang="en-US" smtClean="0"/>
              <a:t>9/25/24</a:t>
            </a:fld>
            <a:endParaRPr lang="en-US"/>
          </a:p>
        </p:txBody>
      </p:sp>
      <p:sp>
        <p:nvSpPr>
          <p:cNvPr id="4" name="Footer Placeholder 3">
            <a:extLst>
              <a:ext uri="{FF2B5EF4-FFF2-40B4-BE49-F238E27FC236}">
                <a16:creationId xmlns:a16="http://schemas.microsoft.com/office/drawing/2014/main" id="{A8CD6A1F-E53C-086C-580B-E2B57216E3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9DA147-F04C-7E96-522C-023DA8C28591}"/>
              </a:ext>
            </a:extLst>
          </p:cNvPr>
          <p:cNvSpPr>
            <a:spLocks noGrp="1"/>
          </p:cNvSpPr>
          <p:nvPr>
            <p:ph type="sldNum" sz="quarter" idx="12"/>
          </p:nvPr>
        </p:nvSpPr>
        <p:spPr/>
        <p:txBody>
          <a:bodyPr/>
          <a:lstStyle/>
          <a:p>
            <a:fld id="{3B96052F-82BC-4846-8E45-D714892A75C5}" type="slidenum">
              <a:rPr lang="en-US" smtClean="0"/>
              <a:t>‹#›</a:t>
            </a:fld>
            <a:endParaRPr lang="en-US"/>
          </a:p>
        </p:txBody>
      </p:sp>
    </p:spTree>
    <p:extLst>
      <p:ext uri="{BB962C8B-B14F-4D97-AF65-F5344CB8AC3E}">
        <p14:creationId xmlns:p14="http://schemas.microsoft.com/office/powerpoint/2010/main" val="2565807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A1BC0-5E0F-E8AF-5B2A-830B4658EE42}"/>
              </a:ext>
            </a:extLst>
          </p:cNvPr>
          <p:cNvSpPr>
            <a:spLocks noGrp="1"/>
          </p:cNvSpPr>
          <p:nvPr>
            <p:ph type="dt" sz="half" idx="10"/>
          </p:nvPr>
        </p:nvSpPr>
        <p:spPr/>
        <p:txBody>
          <a:bodyPr/>
          <a:lstStyle/>
          <a:p>
            <a:fld id="{CED6C2E0-D71C-D74D-BE30-EFD363BCD415}" type="datetimeFigureOut">
              <a:rPr lang="en-US" smtClean="0"/>
              <a:t>9/25/24</a:t>
            </a:fld>
            <a:endParaRPr lang="en-US"/>
          </a:p>
        </p:txBody>
      </p:sp>
      <p:sp>
        <p:nvSpPr>
          <p:cNvPr id="3" name="Footer Placeholder 2">
            <a:extLst>
              <a:ext uri="{FF2B5EF4-FFF2-40B4-BE49-F238E27FC236}">
                <a16:creationId xmlns:a16="http://schemas.microsoft.com/office/drawing/2014/main" id="{02724870-3558-6C3C-04B0-338ECC03E6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A7CEB8-E66D-7642-F446-E4B6B9C8BA37}"/>
              </a:ext>
            </a:extLst>
          </p:cNvPr>
          <p:cNvSpPr>
            <a:spLocks noGrp="1"/>
          </p:cNvSpPr>
          <p:nvPr>
            <p:ph type="sldNum" sz="quarter" idx="12"/>
          </p:nvPr>
        </p:nvSpPr>
        <p:spPr/>
        <p:txBody>
          <a:bodyPr/>
          <a:lstStyle/>
          <a:p>
            <a:fld id="{3B96052F-82BC-4846-8E45-D714892A75C5}" type="slidenum">
              <a:rPr lang="en-US" smtClean="0"/>
              <a:t>‹#›</a:t>
            </a:fld>
            <a:endParaRPr lang="en-US"/>
          </a:p>
        </p:txBody>
      </p:sp>
    </p:spTree>
    <p:extLst>
      <p:ext uri="{BB962C8B-B14F-4D97-AF65-F5344CB8AC3E}">
        <p14:creationId xmlns:p14="http://schemas.microsoft.com/office/powerpoint/2010/main" val="2917447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4006-9E5D-2615-7323-189BB8389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3F93E5-9C23-1365-F019-FAAA31033C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22DCB9-E033-E19B-3776-61BDF76FB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0398A-48CA-8CFB-42CE-20E4479C9A36}"/>
              </a:ext>
            </a:extLst>
          </p:cNvPr>
          <p:cNvSpPr>
            <a:spLocks noGrp="1"/>
          </p:cNvSpPr>
          <p:nvPr>
            <p:ph type="dt" sz="half" idx="10"/>
          </p:nvPr>
        </p:nvSpPr>
        <p:spPr/>
        <p:txBody>
          <a:bodyPr/>
          <a:lstStyle/>
          <a:p>
            <a:fld id="{CED6C2E0-D71C-D74D-BE30-EFD363BCD415}" type="datetimeFigureOut">
              <a:rPr lang="en-US" smtClean="0"/>
              <a:t>9/25/24</a:t>
            </a:fld>
            <a:endParaRPr lang="en-US"/>
          </a:p>
        </p:txBody>
      </p:sp>
      <p:sp>
        <p:nvSpPr>
          <p:cNvPr id="6" name="Footer Placeholder 5">
            <a:extLst>
              <a:ext uri="{FF2B5EF4-FFF2-40B4-BE49-F238E27FC236}">
                <a16:creationId xmlns:a16="http://schemas.microsoft.com/office/drawing/2014/main" id="{4B8C4C34-F6E0-B8CA-7D19-E514CD318B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ED25F-D434-F8FC-9F40-4F29689A1E17}"/>
              </a:ext>
            </a:extLst>
          </p:cNvPr>
          <p:cNvSpPr>
            <a:spLocks noGrp="1"/>
          </p:cNvSpPr>
          <p:nvPr>
            <p:ph type="sldNum" sz="quarter" idx="12"/>
          </p:nvPr>
        </p:nvSpPr>
        <p:spPr/>
        <p:txBody>
          <a:bodyPr/>
          <a:lstStyle/>
          <a:p>
            <a:fld id="{3B96052F-82BC-4846-8E45-D714892A75C5}" type="slidenum">
              <a:rPr lang="en-US" smtClean="0"/>
              <a:t>‹#›</a:t>
            </a:fld>
            <a:endParaRPr lang="en-US"/>
          </a:p>
        </p:txBody>
      </p:sp>
    </p:spTree>
    <p:extLst>
      <p:ext uri="{BB962C8B-B14F-4D97-AF65-F5344CB8AC3E}">
        <p14:creationId xmlns:p14="http://schemas.microsoft.com/office/powerpoint/2010/main" val="845670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37FC-9E4D-AF93-85C5-BF191AA93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C01AC7-5657-32FD-D0A2-09F1798937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1544D0-05EA-29C6-EF90-223108DE9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E48CA-151B-7D3E-1EA7-83FCC0BE39FE}"/>
              </a:ext>
            </a:extLst>
          </p:cNvPr>
          <p:cNvSpPr>
            <a:spLocks noGrp="1"/>
          </p:cNvSpPr>
          <p:nvPr>
            <p:ph type="dt" sz="half" idx="10"/>
          </p:nvPr>
        </p:nvSpPr>
        <p:spPr/>
        <p:txBody>
          <a:bodyPr/>
          <a:lstStyle/>
          <a:p>
            <a:fld id="{CED6C2E0-D71C-D74D-BE30-EFD363BCD415}" type="datetimeFigureOut">
              <a:rPr lang="en-US" smtClean="0"/>
              <a:t>9/25/24</a:t>
            </a:fld>
            <a:endParaRPr lang="en-US"/>
          </a:p>
        </p:txBody>
      </p:sp>
      <p:sp>
        <p:nvSpPr>
          <p:cNvPr id="6" name="Footer Placeholder 5">
            <a:extLst>
              <a:ext uri="{FF2B5EF4-FFF2-40B4-BE49-F238E27FC236}">
                <a16:creationId xmlns:a16="http://schemas.microsoft.com/office/drawing/2014/main" id="{6AF4D981-E9AD-3126-CC90-13B20365E1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1CD2DA-EC31-68D7-DF94-32DE3C618A59}"/>
              </a:ext>
            </a:extLst>
          </p:cNvPr>
          <p:cNvSpPr>
            <a:spLocks noGrp="1"/>
          </p:cNvSpPr>
          <p:nvPr>
            <p:ph type="sldNum" sz="quarter" idx="12"/>
          </p:nvPr>
        </p:nvSpPr>
        <p:spPr/>
        <p:txBody>
          <a:bodyPr/>
          <a:lstStyle/>
          <a:p>
            <a:fld id="{3B96052F-82BC-4846-8E45-D714892A75C5}" type="slidenum">
              <a:rPr lang="en-US" smtClean="0"/>
              <a:t>‹#›</a:t>
            </a:fld>
            <a:endParaRPr lang="en-US"/>
          </a:p>
        </p:txBody>
      </p:sp>
    </p:spTree>
    <p:extLst>
      <p:ext uri="{BB962C8B-B14F-4D97-AF65-F5344CB8AC3E}">
        <p14:creationId xmlns:p14="http://schemas.microsoft.com/office/powerpoint/2010/main" val="285610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7B797A-65DE-995B-5BA0-5EAD70202D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9E9C39-722B-261A-AE5B-395F3BE493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9CED6-415A-C1F4-07B2-E0E2780E93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6C2E0-D71C-D74D-BE30-EFD363BCD415}" type="datetimeFigureOut">
              <a:rPr lang="en-US" smtClean="0"/>
              <a:t>9/25/24</a:t>
            </a:fld>
            <a:endParaRPr lang="en-US"/>
          </a:p>
        </p:txBody>
      </p:sp>
      <p:sp>
        <p:nvSpPr>
          <p:cNvPr id="5" name="Footer Placeholder 4">
            <a:extLst>
              <a:ext uri="{FF2B5EF4-FFF2-40B4-BE49-F238E27FC236}">
                <a16:creationId xmlns:a16="http://schemas.microsoft.com/office/drawing/2014/main" id="{0024AB8A-9DE9-AD90-9959-8E34B5D34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639A35-F874-922A-3541-F26BAE80CE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6052F-82BC-4846-8E45-D714892A75C5}" type="slidenum">
              <a:rPr lang="en-US" smtClean="0"/>
              <a:t>‹#›</a:t>
            </a:fld>
            <a:endParaRPr lang="en-US"/>
          </a:p>
        </p:txBody>
      </p:sp>
    </p:spTree>
    <p:extLst>
      <p:ext uri="{BB962C8B-B14F-4D97-AF65-F5344CB8AC3E}">
        <p14:creationId xmlns:p14="http://schemas.microsoft.com/office/powerpoint/2010/main" val="1109563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CD8B-5A5C-6D99-3389-9EEFAA3F4027}"/>
              </a:ext>
            </a:extLst>
          </p:cNvPr>
          <p:cNvSpPr>
            <a:spLocks noGrp="1"/>
          </p:cNvSpPr>
          <p:nvPr>
            <p:ph type="ctrTitle"/>
          </p:nvPr>
        </p:nvSpPr>
        <p:spPr>
          <a:xfrm>
            <a:off x="643468" y="-119501"/>
            <a:ext cx="5319318" cy="4567137"/>
          </a:xfrm>
        </p:spPr>
        <p:txBody>
          <a:bodyPr vert="horz" lIns="91440" tIns="45720" rIns="91440" bIns="45720" rtlCol="0">
            <a:normAutofit/>
          </a:bodyPr>
          <a:lstStyle/>
          <a:p>
            <a:pPr algn="l"/>
            <a:r>
              <a:rPr lang="en-US" sz="4400" b="1" kern="1200" dirty="0">
                <a:latin typeface="+mj-lt"/>
                <a:ea typeface="+mj-ea"/>
                <a:cs typeface="+mj-cs"/>
              </a:rPr>
              <a:t>ONLINE FOOD DELIVERY DATABASE </a:t>
            </a:r>
            <a:br>
              <a:rPr lang="en-US" sz="3700" b="1" kern="1200" dirty="0">
                <a:latin typeface="+mj-lt"/>
                <a:ea typeface="+mj-ea"/>
                <a:cs typeface="+mj-cs"/>
              </a:rPr>
            </a:br>
            <a:br>
              <a:rPr lang="en-US" sz="3700" b="1" kern="1200" dirty="0">
                <a:latin typeface="+mj-lt"/>
                <a:ea typeface="+mj-ea"/>
                <a:cs typeface="+mj-cs"/>
              </a:rPr>
            </a:br>
            <a:r>
              <a:rPr lang="en-US" sz="2800" kern="1200" dirty="0">
                <a:latin typeface="+mn-lt"/>
                <a:ea typeface="+mj-ea"/>
                <a:cs typeface="+mj-cs"/>
              </a:rPr>
              <a:t>For HINF 6220 Database Design, Access, Modeling and Security</a:t>
            </a:r>
            <a:br>
              <a:rPr lang="en-US" sz="3700" kern="1200" dirty="0">
                <a:latin typeface="+mn-lt"/>
                <a:ea typeface="+mj-ea"/>
                <a:cs typeface="+mj-cs"/>
              </a:rPr>
            </a:br>
            <a:endParaRPr lang="en-US" sz="3700" kern="1200" dirty="0">
              <a:latin typeface="+mn-lt"/>
              <a:ea typeface="+mj-ea"/>
              <a:cs typeface="+mj-cs"/>
            </a:endParaRPr>
          </a:p>
        </p:txBody>
      </p:sp>
      <p:sp>
        <p:nvSpPr>
          <p:cNvPr id="3" name="Subtitle 2">
            <a:extLst>
              <a:ext uri="{FF2B5EF4-FFF2-40B4-BE49-F238E27FC236}">
                <a16:creationId xmlns:a16="http://schemas.microsoft.com/office/drawing/2014/main" id="{86CAC0AF-ACDA-62FE-4CE4-11170E141E71}"/>
              </a:ext>
            </a:extLst>
          </p:cNvPr>
          <p:cNvSpPr>
            <a:spLocks noGrp="1"/>
          </p:cNvSpPr>
          <p:nvPr>
            <p:ph type="subTitle" idx="1"/>
          </p:nvPr>
        </p:nvSpPr>
        <p:spPr>
          <a:xfrm>
            <a:off x="643468" y="4871061"/>
            <a:ext cx="4620584" cy="775494"/>
          </a:xfrm>
        </p:spPr>
        <p:txBody>
          <a:bodyPr vert="horz" lIns="91440" tIns="45720" rIns="91440" bIns="45720" rtlCol="0">
            <a:noAutofit/>
          </a:bodyPr>
          <a:lstStyle/>
          <a:p>
            <a:pPr algn="l"/>
            <a:r>
              <a:rPr lang="en-US" sz="1800" b="1" dirty="0"/>
              <a:t>Tushar Rathod</a:t>
            </a:r>
          </a:p>
          <a:p>
            <a:pPr algn="l"/>
            <a:r>
              <a:rPr lang="en-US" sz="1800" b="1" dirty="0"/>
              <a:t>Northeastern University, Boston</a:t>
            </a:r>
          </a:p>
        </p:txBody>
      </p:sp>
      <p:pic>
        <p:nvPicPr>
          <p:cNvPr id="18" name="Picture 17" descr="A delivery drone carrying a package inside a warehouse">
            <a:extLst>
              <a:ext uri="{FF2B5EF4-FFF2-40B4-BE49-F238E27FC236}">
                <a16:creationId xmlns:a16="http://schemas.microsoft.com/office/drawing/2014/main" id="{BC6B84BA-6CCC-595F-2E5F-AFCEEDADAFA4}"/>
              </a:ext>
            </a:extLst>
          </p:cNvPr>
          <p:cNvPicPr>
            <a:picLocks noChangeAspect="1"/>
          </p:cNvPicPr>
          <p:nvPr/>
        </p:nvPicPr>
        <p:blipFill rotWithShape="1">
          <a:blip r:embed="rId2"/>
          <a:srcRect l="27496" r="2359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300304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B8BCF-319E-7F0D-0374-AB2DD400C00D}"/>
              </a:ext>
            </a:extLst>
          </p:cNvPr>
          <p:cNvSpPr>
            <a:spLocks noGrp="1"/>
          </p:cNvSpPr>
          <p:nvPr>
            <p:ph type="title"/>
          </p:nvPr>
        </p:nvSpPr>
        <p:spPr>
          <a:xfrm>
            <a:off x="643467" y="321734"/>
            <a:ext cx="2136803" cy="1135737"/>
          </a:xfrm>
        </p:spPr>
        <p:txBody>
          <a:bodyPr>
            <a:normAutofit/>
          </a:bodyPr>
          <a:lstStyle/>
          <a:p>
            <a:r>
              <a:rPr lang="en-US" sz="3600" b="1"/>
              <a:t>Queries</a:t>
            </a:r>
          </a:p>
        </p:txBody>
      </p:sp>
      <p:sp>
        <p:nvSpPr>
          <p:cNvPr id="3" name="Content Placeholder 2">
            <a:extLst>
              <a:ext uri="{FF2B5EF4-FFF2-40B4-BE49-F238E27FC236}">
                <a16:creationId xmlns:a16="http://schemas.microsoft.com/office/drawing/2014/main" id="{C357B665-9A61-C8FF-7D81-28CAC0C6AD02}"/>
              </a:ext>
            </a:extLst>
          </p:cNvPr>
          <p:cNvSpPr>
            <a:spLocks noGrp="1"/>
          </p:cNvSpPr>
          <p:nvPr>
            <p:ph idx="1"/>
          </p:nvPr>
        </p:nvSpPr>
        <p:spPr>
          <a:xfrm>
            <a:off x="643465" y="1161535"/>
            <a:ext cx="7945364" cy="5457542"/>
          </a:xfrm>
        </p:spPr>
        <p:txBody>
          <a:bodyPr vert="horz" lIns="91440" tIns="45720" rIns="91440" bIns="45720" rtlCol="0" anchor="t">
            <a:normAutofit fontScale="47500" lnSpcReduction="20000"/>
          </a:bodyPr>
          <a:lstStyle/>
          <a:p>
            <a:pPr marL="0" indent="0">
              <a:buNone/>
            </a:pPr>
            <a:r>
              <a:rPr lang="en-US" sz="3400" b="1"/>
              <a:t>Report 1. Find the customers who have an order value greater than the average order value.</a:t>
            </a:r>
          </a:p>
          <a:p>
            <a:pPr marL="0" indent="0">
              <a:buNone/>
            </a:pPr>
            <a:endParaRPr lang="en-US" sz="2600" b="1"/>
          </a:p>
          <a:p>
            <a:pPr marL="0" indent="0">
              <a:buNone/>
            </a:pPr>
            <a:r>
              <a:rPr lang="en-US" sz="2600" b="1"/>
              <a:t>Query</a:t>
            </a:r>
            <a:r>
              <a:rPr lang="en-US" sz="1800" b="1"/>
              <a:t>:</a:t>
            </a:r>
            <a:endParaRPr lang="en-US" sz="1800" b="1">
              <a:cs typeface="Calibri"/>
            </a:endParaRPr>
          </a:p>
          <a:p>
            <a:pPr marL="0" indent="0">
              <a:buNone/>
            </a:pPr>
            <a:endParaRPr lang="en-US" sz="1800" b="1"/>
          </a:p>
          <a:p>
            <a:pPr marL="0" indent="0">
              <a:buNone/>
            </a:pPr>
            <a:r>
              <a:rPr lang="en-US" sz="2900"/>
              <a:t>SELECT </a:t>
            </a:r>
            <a:r>
              <a:rPr lang="en-US" sz="2900" err="1"/>
              <a:t>c.customerkey</a:t>
            </a:r>
            <a:r>
              <a:rPr lang="en-US" sz="2900"/>
              <a:t>, </a:t>
            </a:r>
          </a:p>
          <a:p>
            <a:pPr marL="0" indent="0">
              <a:buNone/>
            </a:pPr>
            <a:r>
              <a:rPr lang="en-US" sz="2900"/>
              <a:t>	</a:t>
            </a:r>
            <a:r>
              <a:rPr lang="en-US" sz="2900" err="1"/>
              <a:t>c.LastName</a:t>
            </a:r>
            <a:r>
              <a:rPr lang="en-US" sz="2900"/>
              <a:t>, </a:t>
            </a:r>
            <a:endParaRPr lang="en-US" sz="2900">
              <a:cs typeface="Calibri"/>
            </a:endParaRPr>
          </a:p>
          <a:p>
            <a:pPr marL="0" indent="0">
              <a:buNone/>
            </a:pPr>
            <a:r>
              <a:rPr lang="en-US" sz="2900"/>
              <a:t>	</a:t>
            </a:r>
            <a:r>
              <a:rPr lang="en-US" sz="2900" err="1"/>
              <a:t>c.FirstName</a:t>
            </a:r>
            <a:r>
              <a:rPr lang="en-US" sz="2900"/>
              <a:t>, </a:t>
            </a:r>
            <a:endParaRPr lang="en-US" sz="2900">
              <a:cs typeface="Calibri"/>
            </a:endParaRPr>
          </a:p>
          <a:p>
            <a:pPr marL="0" indent="0">
              <a:buNone/>
            </a:pPr>
            <a:r>
              <a:rPr lang="en-US" sz="2900"/>
              <a:t>	</a:t>
            </a:r>
            <a:r>
              <a:rPr lang="en-US" sz="2900" err="1"/>
              <a:t>o.finalamount</a:t>
            </a:r>
            <a:endParaRPr lang="en-US" sz="2900"/>
          </a:p>
          <a:p>
            <a:pPr marL="0" indent="0">
              <a:buNone/>
            </a:pPr>
            <a:r>
              <a:rPr lang="en-US" sz="2900"/>
              <a:t>FROM customer c</a:t>
            </a:r>
            <a:endParaRPr lang="en-US" sz="2900">
              <a:cs typeface="Calibri"/>
            </a:endParaRPr>
          </a:p>
          <a:p>
            <a:pPr marL="0" indent="0">
              <a:buNone/>
            </a:pPr>
            <a:r>
              <a:rPr lang="en-US" sz="2900"/>
              <a:t>	JOIN orders o</a:t>
            </a:r>
            <a:endParaRPr lang="en-US" sz="2900">
              <a:cs typeface="Calibri"/>
            </a:endParaRPr>
          </a:p>
          <a:p>
            <a:pPr marL="0" indent="0">
              <a:buNone/>
            </a:pPr>
            <a:r>
              <a:rPr lang="en-US" sz="2900"/>
              <a:t>		ON </a:t>
            </a:r>
            <a:r>
              <a:rPr lang="en-US" sz="2900" err="1"/>
              <a:t>c.CustomerKey</a:t>
            </a:r>
            <a:r>
              <a:rPr lang="en-US" sz="2900"/>
              <a:t> = </a:t>
            </a:r>
            <a:r>
              <a:rPr lang="en-US" sz="2900" err="1"/>
              <a:t>o.CustomerKey</a:t>
            </a:r>
            <a:endParaRPr lang="en-US" sz="2900"/>
          </a:p>
          <a:p>
            <a:pPr marL="0" indent="0">
              <a:buNone/>
            </a:pPr>
            <a:r>
              <a:rPr lang="en-US" sz="2900"/>
              <a:t>	JOIN (SELECT </a:t>
            </a:r>
            <a:r>
              <a:rPr lang="en-US" sz="2900" err="1"/>
              <a:t>c.CustomerKey</a:t>
            </a:r>
            <a:r>
              <a:rPr lang="en-US" sz="2900"/>
              <a:t>, </a:t>
            </a:r>
            <a:endParaRPr lang="en-US" sz="2900">
              <a:cs typeface="Calibri"/>
            </a:endParaRPr>
          </a:p>
          <a:p>
            <a:pPr marL="0" indent="0">
              <a:buNone/>
            </a:pPr>
            <a:r>
              <a:rPr lang="en-US" sz="2900"/>
              <a:t>		AVG (</a:t>
            </a:r>
            <a:r>
              <a:rPr lang="en-US" sz="2900" err="1"/>
              <a:t>finalamount</a:t>
            </a:r>
            <a:r>
              <a:rPr lang="en-US" sz="2900"/>
              <a:t>) AS </a:t>
            </a:r>
            <a:r>
              <a:rPr lang="en-US" sz="2900" err="1"/>
              <a:t>AverageOrderValue</a:t>
            </a:r>
            <a:endParaRPr lang="en-US" sz="2900"/>
          </a:p>
          <a:p>
            <a:pPr marL="0" indent="0">
              <a:buNone/>
            </a:pPr>
            <a:r>
              <a:rPr lang="en-US" sz="2900"/>
              <a:t>	          FROM customer c</a:t>
            </a:r>
            <a:endParaRPr lang="en-US" sz="2900">
              <a:cs typeface="Calibri"/>
            </a:endParaRPr>
          </a:p>
          <a:p>
            <a:pPr marL="0" indent="0">
              <a:buNone/>
            </a:pPr>
            <a:r>
              <a:rPr lang="en-US" sz="2900"/>
              <a:t>		JOIN orders o  </a:t>
            </a:r>
            <a:endParaRPr lang="en-US" sz="2900">
              <a:cs typeface="Calibri"/>
            </a:endParaRPr>
          </a:p>
          <a:p>
            <a:pPr marL="0" indent="0">
              <a:buNone/>
            </a:pPr>
            <a:r>
              <a:rPr lang="en-US" sz="2900"/>
              <a:t>		       ON </a:t>
            </a:r>
            <a:r>
              <a:rPr lang="en-US" sz="2900" err="1"/>
              <a:t>c.CustomerKey</a:t>
            </a:r>
            <a:r>
              <a:rPr lang="en-US" sz="2900"/>
              <a:t> = </a:t>
            </a:r>
            <a:r>
              <a:rPr lang="en-US" sz="2900" err="1"/>
              <a:t>o.CustomerKey</a:t>
            </a:r>
            <a:endParaRPr lang="en-US" sz="2900"/>
          </a:p>
          <a:p>
            <a:pPr marL="0" indent="0">
              <a:buNone/>
            </a:pPr>
            <a:r>
              <a:rPr lang="en-US" sz="2900"/>
              <a:t>                    	         GROUP BY </a:t>
            </a:r>
            <a:r>
              <a:rPr lang="en-US" sz="2900" err="1"/>
              <a:t>c.CustomerKey</a:t>
            </a:r>
            <a:r>
              <a:rPr lang="en-US" sz="2900"/>
              <a:t>) a1</a:t>
            </a:r>
            <a:endParaRPr lang="en-US" sz="2900">
              <a:cs typeface="Calibri"/>
            </a:endParaRPr>
          </a:p>
          <a:p>
            <a:pPr marL="0" indent="0">
              <a:buNone/>
            </a:pPr>
            <a:r>
              <a:rPr lang="en-US" sz="2900"/>
              <a:t>		ON </a:t>
            </a:r>
            <a:r>
              <a:rPr lang="en-US" sz="2900" err="1"/>
              <a:t>c.CustomerKey</a:t>
            </a:r>
            <a:r>
              <a:rPr lang="en-US" sz="2900"/>
              <a:t> = a1.CustomerKey</a:t>
            </a:r>
            <a:endParaRPr lang="en-US" sz="2900">
              <a:cs typeface="Calibri"/>
            </a:endParaRPr>
          </a:p>
          <a:p>
            <a:pPr marL="0" indent="0">
              <a:buNone/>
            </a:pPr>
            <a:r>
              <a:rPr lang="en-US" sz="2900"/>
              <a:t>WHERE </a:t>
            </a:r>
            <a:r>
              <a:rPr lang="en-US" sz="2900" err="1"/>
              <a:t>o.FinalAmount</a:t>
            </a:r>
            <a:r>
              <a:rPr lang="en-US" sz="2900"/>
              <a:t> &gt; a1.AverageOrderValue;</a:t>
            </a:r>
            <a:endParaRPr lang="en-US" sz="2900">
              <a:cs typeface="Calibri"/>
            </a:endParaRPr>
          </a:p>
          <a:p>
            <a:pPr marL="0" indent="0">
              <a:buNone/>
            </a:pPr>
            <a:endParaRPr lang="en-US" sz="800" b="1"/>
          </a:p>
        </p:txBody>
      </p:sp>
      <p:pic>
        <p:nvPicPr>
          <p:cNvPr id="15" name="Picture 14" descr="Table&#10;&#10;Description automatically generated">
            <a:extLst>
              <a:ext uri="{FF2B5EF4-FFF2-40B4-BE49-F238E27FC236}">
                <a16:creationId xmlns:a16="http://schemas.microsoft.com/office/drawing/2014/main" id="{E7172A0E-55A7-4F80-C6CC-C293FAA550EA}"/>
              </a:ext>
            </a:extLst>
          </p:cNvPr>
          <p:cNvPicPr>
            <a:picLocks noChangeAspect="1"/>
          </p:cNvPicPr>
          <p:nvPr/>
        </p:nvPicPr>
        <p:blipFill>
          <a:blip r:embed="rId2"/>
          <a:stretch>
            <a:fillRect/>
          </a:stretch>
        </p:blipFill>
        <p:spPr>
          <a:xfrm>
            <a:off x="6900863" y="1457471"/>
            <a:ext cx="5148262" cy="2386012"/>
          </a:xfrm>
          <a:prstGeom prst="rect">
            <a:avLst/>
          </a:prstGeom>
        </p:spPr>
      </p:pic>
    </p:spTree>
    <p:extLst>
      <p:ext uri="{BB962C8B-B14F-4D97-AF65-F5344CB8AC3E}">
        <p14:creationId xmlns:p14="http://schemas.microsoft.com/office/powerpoint/2010/main" val="4243619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AEB5-E6C7-9EC4-04EE-047AFDFA34C2}"/>
              </a:ext>
            </a:extLst>
          </p:cNvPr>
          <p:cNvSpPr>
            <a:spLocks noGrp="1"/>
          </p:cNvSpPr>
          <p:nvPr>
            <p:ph type="title"/>
          </p:nvPr>
        </p:nvSpPr>
        <p:spPr>
          <a:xfrm>
            <a:off x="404622" y="346867"/>
            <a:ext cx="4884070" cy="2760098"/>
          </a:xfrm>
        </p:spPr>
        <p:txBody>
          <a:bodyPr>
            <a:normAutofit/>
          </a:bodyPr>
          <a:lstStyle/>
          <a:p>
            <a:r>
              <a:rPr lang="en-US" sz="4000" b="1"/>
              <a:t>Query 2</a:t>
            </a:r>
          </a:p>
        </p:txBody>
      </p:sp>
      <p:sp>
        <p:nvSpPr>
          <p:cNvPr id="3" name="Content Placeholder 2">
            <a:extLst>
              <a:ext uri="{FF2B5EF4-FFF2-40B4-BE49-F238E27FC236}">
                <a16:creationId xmlns:a16="http://schemas.microsoft.com/office/drawing/2014/main" id="{AD0044C5-736F-3C33-1313-C2FB68482A66}"/>
              </a:ext>
            </a:extLst>
          </p:cNvPr>
          <p:cNvSpPr>
            <a:spLocks noGrp="1"/>
          </p:cNvSpPr>
          <p:nvPr>
            <p:ph idx="1"/>
          </p:nvPr>
        </p:nvSpPr>
        <p:spPr>
          <a:xfrm>
            <a:off x="6090574" y="801866"/>
            <a:ext cx="5306084" cy="5230634"/>
          </a:xfrm>
          <a:noFill/>
          <a:ln>
            <a:noFill/>
          </a:ln>
        </p:spPr>
        <p:txBody>
          <a:bodyPr anchor="ctr">
            <a:normAutofit/>
          </a:bodyPr>
          <a:lstStyle/>
          <a:p>
            <a:pPr marL="0" indent="0">
              <a:buNone/>
            </a:pPr>
            <a:r>
              <a:rPr lang="en-US" sz="1800" b="1">
                <a:solidFill>
                  <a:schemeClr val="tx2"/>
                </a:solidFill>
              </a:rPr>
              <a:t>Report 2: what is the maximum and minimum order value at each restaurant?</a:t>
            </a:r>
          </a:p>
          <a:p>
            <a:pPr marL="0" indent="0">
              <a:buNone/>
            </a:pPr>
            <a:endParaRPr lang="en-US" sz="1800">
              <a:solidFill>
                <a:schemeClr val="tx2"/>
              </a:solidFill>
            </a:endParaRPr>
          </a:p>
          <a:p>
            <a:pPr marL="0" indent="0">
              <a:buNone/>
            </a:pPr>
            <a:r>
              <a:rPr lang="en-US" sz="1800">
                <a:solidFill>
                  <a:schemeClr val="tx2"/>
                </a:solidFill>
              </a:rPr>
              <a:t>Query:</a:t>
            </a:r>
          </a:p>
          <a:p>
            <a:pPr marL="0" indent="0">
              <a:buNone/>
            </a:pPr>
            <a:r>
              <a:rPr lang="en-US" sz="1800">
                <a:solidFill>
                  <a:schemeClr val="tx2"/>
                </a:solidFill>
              </a:rPr>
              <a:t>SELECT  </a:t>
            </a:r>
            <a:r>
              <a:rPr lang="en-US" sz="1800" err="1">
                <a:solidFill>
                  <a:schemeClr val="tx2"/>
                </a:solidFill>
              </a:rPr>
              <a:t>r.Restaurantkey</a:t>
            </a:r>
            <a:r>
              <a:rPr lang="en-US" sz="1800">
                <a:solidFill>
                  <a:schemeClr val="tx2"/>
                </a:solidFill>
              </a:rPr>
              <a:t>,</a:t>
            </a:r>
          </a:p>
          <a:p>
            <a:pPr marL="0" indent="0">
              <a:buNone/>
            </a:pPr>
            <a:r>
              <a:rPr lang="en-US" sz="1800">
                <a:solidFill>
                  <a:schemeClr val="tx2"/>
                </a:solidFill>
              </a:rPr>
              <a:t>              </a:t>
            </a:r>
            <a:r>
              <a:rPr lang="en-US" sz="1800" err="1">
                <a:solidFill>
                  <a:schemeClr val="tx2"/>
                </a:solidFill>
              </a:rPr>
              <a:t>r.RestaurantName</a:t>
            </a:r>
            <a:r>
              <a:rPr lang="en-US" sz="1800">
                <a:solidFill>
                  <a:schemeClr val="tx2"/>
                </a:solidFill>
              </a:rPr>
              <a:t> ,</a:t>
            </a:r>
          </a:p>
          <a:p>
            <a:pPr marL="0" indent="0">
              <a:buNone/>
            </a:pPr>
            <a:r>
              <a:rPr lang="en-US" sz="1800">
                <a:solidFill>
                  <a:schemeClr val="tx2"/>
                </a:solidFill>
              </a:rPr>
              <a:t>              MAX(</a:t>
            </a:r>
            <a:r>
              <a:rPr lang="en-US" sz="1800" err="1">
                <a:solidFill>
                  <a:schemeClr val="tx2"/>
                </a:solidFill>
              </a:rPr>
              <a:t>FinalAmount</a:t>
            </a:r>
            <a:r>
              <a:rPr lang="en-US" sz="1800">
                <a:solidFill>
                  <a:schemeClr val="tx2"/>
                </a:solidFill>
              </a:rPr>
              <a:t>) as </a:t>
            </a:r>
            <a:r>
              <a:rPr lang="en-US" sz="1800" err="1">
                <a:solidFill>
                  <a:schemeClr val="tx2"/>
                </a:solidFill>
              </a:rPr>
              <a:t>MaxOrderValue</a:t>
            </a:r>
            <a:r>
              <a:rPr lang="en-US" sz="1800">
                <a:solidFill>
                  <a:schemeClr val="tx2"/>
                </a:solidFill>
              </a:rPr>
              <a:t>,</a:t>
            </a:r>
          </a:p>
          <a:p>
            <a:pPr marL="0" indent="0">
              <a:buNone/>
            </a:pPr>
            <a:r>
              <a:rPr lang="en-US" sz="1800">
                <a:solidFill>
                  <a:schemeClr val="tx2"/>
                </a:solidFill>
              </a:rPr>
              <a:t>              MIN(</a:t>
            </a:r>
            <a:r>
              <a:rPr lang="en-US" sz="1800" err="1">
                <a:solidFill>
                  <a:schemeClr val="tx2"/>
                </a:solidFill>
              </a:rPr>
              <a:t>FinalAmount</a:t>
            </a:r>
            <a:r>
              <a:rPr lang="en-US" sz="1800">
                <a:solidFill>
                  <a:schemeClr val="tx2"/>
                </a:solidFill>
              </a:rPr>
              <a:t>) as </a:t>
            </a:r>
            <a:r>
              <a:rPr lang="en-US" sz="1800" err="1">
                <a:solidFill>
                  <a:schemeClr val="tx2"/>
                </a:solidFill>
              </a:rPr>
              <a:t>MinOrderValue</a:t>
            </a:r>
            <a:r>
              <a:rPr lang="en-US" sz="1800">
                <a:solidFill>
                  <a:schemeClr val="tx2"/>
                </a:solidFill>
              </a:rPr>
              <a:t>,</a:t>
            </a:r>
          </a:p>
          <a:p>
            <a:pPr marL="0" indent="0">
              <a:buNone/>
            </a:pPr>
            <a:r>
              <a:rPr lang="en-US" sz="1800">
                <a:solidFill>
                  <a:schemeClr val="tx2"/>
                </a:solidFill>
              </a:rPr>
              <a:t>              SUM(</a:t>
            </a:r>
            <a:r>
              <a:rPr lang="en-US" sz="1800" err="1">
                <a:solidFill>
                  <a:schemeClr val="tx2"/>
                </a:solidFill>
              </a:rPr>
              <a:t>FinalAmount</a:t>
            </a:r>
            <a:r>
              <a:rPr lang="en-US" sz="1800">
                <a:solidFill>
                  <a:schemeClr val="tx2"/>
                </a:solidFill>
              </a:rPr>
              <a:t>) as </a:t>
            </a:r>
            <a:r>
              <a:rPr lang="en-US" sz="1800" err="1">
                <a:solidFill>
                  <a:schemeClr val="tx2"/>
                </a:solidFill>
              </a:rPr>
              <a:t>TotalBilling</a:t>
            </a:r>
            <a:endParaRPr lang="en-US" sz="1800">
              <a:solidFill>
                <a:schemeClr val="tx2"/>
              </a:solidFill>
            </a:endParaRPr>
          </a:p>
          <a:p>
            <a:pPr marL="0" indent="0">
              <a:buNone/>
            </a:pPr>
            <a:r>
              <a:rPr lang="en-US" sz="1800">
                <a:solidFill>
                  <a:schemeClr val="tx2"/>
                </a:solidFill>
              </a:rPr>
              <a:t>FROM orders o</a:t>
            </a:r>
          </a:p>
          <a:p>
            <a:pPr marL="0" indent="0">
              <a:buNone/>
            </a:pPr>
            <a:r>
              <a:rPr lang="en-US" sz="1800">
                <a:solidFill>
                  <a:schemeClr val="tx2"/>
                </a:solidFill>
              </a:rPr>
              <a:t>         JOIN restaurant r</a:t>
            </a:r>
          </a:p>
          <a:p>
            <a:pPr marL="0" indent="0">
              <a:buNone/>
            </a:pPr>
            <a:r>
              <a:rPr lang="en-US" sz="1800">
                <a:solidFill>
                  <a:schemeClr val="tx2"/>
                </a:solidFill>
              </a:rPr>
              <a:t>	ON </a:t>
            </a:r>
            <a:r>
              <a:rPr lang="en-US" sz="1800" err="1">
                <a:solidFill>
                  <a:schemeClr val="tx2"/>
                </a:solidFill>
              </a:rPr>
              <a:t>o.restaurantkey</a:t>
            </a:r>
            <a:r>
              <a:rPr lang="en-US" sz="1800">
                <a:solidFill>
                  <a:schemeClr val="tx2"/>
                </a:solidFill>
              </a:rPr>
              <a:t> = </a:t>
            </a:r>
            <a:r>
              <a:rPr lang="en-US" sz="1800" err="1">
                <a:solidFill>
                  <a:schemeClr val="tx2"/>
                </a:solidFill>
              </a:rPr>
              <a:t>r.restaurantkey</a:t>
            </a:r>
            <a:endParaRPr lang="en-US" sz="1800">
              <a:solidFill>
                <a:schemeClr val="tx2"/>
              </a:solidFill>
            </a:endParaRPr>
          </a:p>
          <a:p>
            <a:pPr marL="0" indent="0">
              <a:buNone/>
            </a:pPr>
            <a:r>
              <a:rPr lang="en-US" sz="1800">
                <a:solidFill>
                  <a:schemeClr val="tx2"/>
                </a:solidFill>
              </a:rPr>
              <a:t>GROUP BY </a:t>
            </a:r>
            <a:r>
              <a:rPr lang="en-US" sz="1800" err="1">
                <a:solidFill>
                  <a:schemeClr val="tx2"/>
                </a:solidFill>
              </a:rPr>
              <a:t>o.Restaurantkey</a:t>
            </a:r>
            <a:r>
              <a:rPr lang="en-US" sz="1800">
                <a:solidFill>
                  <a:schemeClr val="tx2"/>
                </a:solidFill>
              </a:rPr>
              <a:t>;</a:t>
            </a:r>
          </a:p>
        </p:txBody>
      </p:sp>
      <p:pic>
        <p:nvPicPr>
          <p:cNvPr id="11" name="Picture 10" descr="Table&#10;&#10;Description automatically generated">
            <a:extLst>
              <a:ext uri="{FF2B5EF4-FFF2-40B4-BE49-F238E27FC236}">
                <a16:creationId xmlns:a16="http://schemas.microsoft.com/office/drawing/2014/main" id="{CDB3D17F-147D-724F-7CFF-E6B1EDD1A650}"/>
              </a:ext>
            </a:extLst>
          </p:cNvPr>
          <p:cNvPicPr>
            <a:picLocks noChangeAspect="1"/>
          </p:cNvPicPr>
          <p:nvPr/>
        </p:nvPicPr>
        <p:blipFill>
          <a:blip r:embed="rId2"/>
          <a:stretch>
            <a:fillRect/>
          </a:stretch>
        </p:blipFill>
        <p:spPr>
          <a:xfrm>
            <a:off x="0" y="3751035"/>
            <a:ext cx="6045200" cy="1637393"/>
          </a:xfrm>
          <a:prstGeom prst="rect">
            <a:avLst/>
          </a:prstGeom>
        </p:spPr>
      </p:pic>
    </p:spTree>
    <p:extLst>
      <p:ext uri="{BB962C8B-B14F-4D97-AF65-F5344CB8AC3E}">
        <p14:creationId xmlns:p14="http://schemas.microsoft.com/office/powerpoint/2010/main" val="166614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7EAA-7061-6D22-8031-DA06E52AF858}"/>
              </a:ext>
            </a:extLst>
          </p:cNvPr>
          <p:cNvSpPr>
            <a:spLocks noGrp="1"/>
          </p:cNvSpPr>
          <p:nvPr>
            <p:ph type="title"/>
          </p:nvPr>
        </p:nvSpPr>
        <p:spPr>
          <a:xfrm>
            <a:off x="418909" y="236480"/>
            <a:ext cx="5306084" cy="2760098"/>
          </a:xfrm>
        </p:spPr>
        <p:txBody>
          <a:bodyPr>
            <a:normAutofit/>
          </a:bodyPr>
          <a:lstStyle/>
          <a:p>
            <a:r>
              <a:rPr lang="en-US" sz="4000">
                <a:solidFill>
                  <a:schemeClr val="tx2"/>
                </a:solidFill>
              </a:rPr>
              <a:t>QUERY 3</a:t>
            </a:r>
          </a:p>
        </p:txBody>
      </p:sp>
      <p:sp>
        <p:nvSpPr>
          <p:cNvPr id="3" name="Content Placeholder 2">
            <a:extLst>
              <a:ext uri="{FF2B5EF4-FFF2-40B4-BE49-F238E27FC236}">
                <a16:creationId xmlns:a16="http://schemas.microsoft.com/office/drawing/2014/main" id="{C6B62C07-3001-78C9-39F7-14BA7AC0965D}"/>
              </a:ext>
            </a:extLst>
          </p:cNvPr>
          <p:cNvSpPr>
            <a:spLocks noGrp="1"/>
          </p:cNvSpPr>
          <p:nvPr>
            <p:ph idx="1"/>
          </p:nvPr>
        </p:nvSpPr>
        <p:spPr>
          <a:xfrm>
            <a:off x="6090574" y="801866"/>
            <a:ext cx="5306084" cy="5230634"/>
          </a:xfrm>
          <a:noFill/>
          <a:ln>
            <a:noFill/>
          </a:ln>
        </p:spPr>
        <p:txBody>
          <a:bodyPr anchor="ctr">
            <a:normAutofit/>
          </a:bodyPr>
          <a:lstStyle/>
          <a:p>
            <a:pPr marL="0" indent="0" algn="just">
              <a:buNone/>
            </a:pPr>
            <a:r>
              <a:rPr lang="en-US" sz="1700" b="1">
                <a:solidFill>
                  <a:schemeClr val="tx2"/>
                </a:solidFill>
              </a:rPr>
              <a:t>Report 3: Which restaurants serve palak paneer and find the number of times it has been ordered. Find its price at each restaurant. </a:t>
            </a:r>
          </a:p>
          <a:p>
            <a:pPr marL="0" indent="0">
              <a:buNone/>
            </a:pPr>
            <a:r>
              <a:rPr lang="en-US" sz="1700" b="1">
                <a:solidFill>
                  <a:schemeClr val="tx2"/>
                </a:solidFill>
              </a:rPr>
              <a:t>Query:</a:t>
            </a:r>
          </a:p>
          <a:p>
            <a:pPr marL="0" indent="0">
              <a:buNone/>
            </a:pPr>
            <a:r>
              <a:rPr lang="en-US" sz="1700">
                <a:solidFill>
                  <a:schemeClr val="tx2"/>
                </a:solidFill>
              </a:rPr>
              <a:t>SELECT </a:t>
            </a:r>
            <a:r>
              <a:rPr lang="en-US" sz="1700" err="1">
                <a:solidFill>
                  <a:schemeClr val="tx2"/>
                </a:solidFill>
              </a:rPr>
              <a:t>r.RestaurantName</a:t>
            </a:r>
            <a:r>
              <a:rPr lang="en-US" sz="1700">
                <a:solidFill>
                  <a:schemeClr val="tx2"/>
                </a:solidFill>
              </a:rPr>
              <a:t>,</a:t>
            </a:r>
          </a:p>
          <a:p>
            <a:pPr marL="0" indent="0">
              <a:buNone/>
            </a:pPr>
            <a:r>
              <a:rPr lang="en-US" sz="1700">
                <a:solidFill>
                  <a:schemeClr val="tx2"/>
                </a:solidFill>
              </a:rPr>
              <a:t>	</a:t>
            </a:r>
            <a:r>
              <a:rPr lang="en-US" sz="1700" err="1">
                <a:solidFill>
                  <a:schemeClr val="tx2"/>
                </a:solidFill>
              </a:rPr>
              <a:t>m.ItemName</a:t>
            </a:r>
            <a:r>
              <a:rPr lang="en-US" sz="1700">
                <a:solidFill>
                  <a:schemeClr val="tx2"/>
                </a:solidFill>
              </a:rPr>
              <a:t>,</a:t>
            </a:r>
          </a:p>
          <a:p>
            <a:pPr marL="0" indent="0">
              <a:buNone/>
            </a:pPr>
            <a:r>
              <a:rPr lang="en-US" sz="1700">
                <a:solidFill>
                  <a:schemeClr val="tx2"/>
                </a:solidFill>
              </a:rPr>
              <a:t>	</a:t>
            </a:r>
            <a:r>
              <a:rPr lang="en-US" sz="1700" err="1">
                <a:solidFill>
                  <a:schemeClr val="tx2"/>
                </a:solidFill>
              </a:rPr>
              <a:t>m.Price</a:t>
            </a:r>
            <a:r>
              <a:rPr lang="en-US" sz="1700">
                <a:solidFill>
                  <a:schemeClr val="tx2"/>
                </a:solidFill>
              </a:rPr>
              <a:t>,</a:t>
            </a:r>
          </a:p>
          <a:p>
            <a:pPr marL="0" indent="0">
              <a:buNone/>
            </a:pPr>
            <a:r>
              <a:rPr lang="en-US" sz="1700">
                <a:solidFill>
                  <a:schemeClr val="tx2"/>
                </a:solidFill>
              </a:rPr>
              <a:t>	SUM (</a:t>
            </a:r>
            <a:r>
              <a:rPr lang="en-US" sz="1700" err="1">
                <a:solidFill>
                  <a:schemeClr val="tx2"/>
                </a:solidFill>
              </a:rPr>
              <a:t>od.Quantity</a:t>
            </a:r>
            <a:r>
              <a:rPr lang="en-US" sz="1700">
                <a:solidFill>
                  <a:schemeClr val="tx2"/>
                </a:solidFill>
              </a:rPr>
              <a:t>) AS </a:t>
            </a:r>
            <a:r>
              <a:rPr lang="en-US" sz="1700" err="1">
                <a:solidFill>
                  <a:schemeClr val="tx2"/>
                </a:solidFill>
              </a:rPr>
              <a:t>TotalNumberofOrders</a:t>
            </a:r>
            <a:endParaRPr lang="en-US" sz="1700">
              <a:solidFill>
                <a:schemeClr val="tx2"/>
              </a:solidFill>
            </a:endParaRPr>
          </a:p>
          <a:p>
            <a:pPr marL="0" indent="0">
              <a:buNone/>
            </a:pPr>
            <a:r>
              <a:rPr lang="en-US" sz="1700">
                <a:solidFill>
                  <a:schemeClr val="tx2"/>
                </a:solidFill>
              </a:rPr>
              <a:t>FROM Menu m</a:t>
            </a:r>
          </a:p>
          <a:p>
            <a:pPr marL="0" indent="0">
              <a:buNone/>
            </a:pPr>
            <a:r>
              <a:rPr lang="en-US" sz="1700">
                <a:solidFill>
                  <a:schemeClr val="tx2"/>
                </a:solidFill>
              </a:rPr>
              <a:t>	JOIN </a:t>
            </a:r>
            <a:r>
              <a:rPr lang="en-US" sz="1700" err="1">
                <a:solidFill>
                  <a:schemeClr val="tx2"/>
                </a:solidFill>
              </a:rPr>
              <a:t>orderdetails</a:t>
            </a:r>
            <a:r>
              <a:rPr lang="en-US" sz="1700">
                <a:solidFill>
                  <a:schemeClr val="tx2"/>
                </a:solidFill>
              </a:rPr>
              <a:t> od</a:t>
            </a:r>
          </a:p>
          <a:p>
            <a:pPr marL="0" indent="0">
              <a:buNone/>
            </a:pPr>
            <a:r>
              <a:rPr lang="en-US" sz="1700">
                <a:solidFill>
                  <a:schemeClr val="tx2"/>
                </a:solidFill>
              </a:rPr>
              <a:t>		ON </a:t>
            </a:r>
            <a:r>
              <a:rPr lang="en-US" sz="1700" err="1">
                <a:solidFill>
                  <a:schemeClr val="tx2"/>
                </a:solidFill>
              </a:rPr>
              <a:t>m.menukey</a:t>
            </a:r>
            <a:r>
              <a:rPr lang="en-US" sz="1700">
                <a:solidFill>
                  <a:schemeClr val="tx2"/>
                </a:solidFill>
              </a:rPr>
              <a:t> = </a:t>
            </a:r>
            <a:r>
              <a:rPr lang="en-US" sz="1700" err="1">
                <a:solidFill>
                  <a:schemeClr val="tx2"/>
                </a:solidFill>
              </a:rPr>
              <a:t>od.menukey</a:t>
            </a:r>
            <a:endParaRPr lang="en-US" sz="1700">
              <a:solidFill>
                <a:schemeClr val="tx2"/>
              </a:solidFill>
            </a:endParaRPr>
          </a:p>
          <a:p>
            <a:pPr marL="0" indent="0">
              <a:buNone/>
            </a:pPr>
            <a:r>
              <a:rPr lang="en-US" sz="1700">
                <a:solidFill>
                  <a:schemeClr val="tx2"/>
                </a:solidFill>
              </a:rPr>
              <a:t>	JOIN Restaurant r</a:t>
            </a:r>
          </a:p>
          <a:p>
            <a:pPr marL="0" indent="0">
              <a:buNone/>
            </a:pPr>
            <a:r>
              <a:rPr lang="en-US" sz="1700">
                <a:solidFill>
                  <a:schemeClr val="tx2"/>
                </a:solidFill>
              </a:rPr>
              <a:t>		ON </a:t>
            </a:r>
            <a:r>
              <a:rPr lang="en-US" sz="1700" err="1">
                <a:solidFill>
                  <a:schemeClr val="tx2"/>
                </a:solidFill>
              </a:rPr>
              <a:t>m.restaurantkey</a:t>
            </a:r>
            <a:r>
              <a:rPr lang="en-US" sz="1700">
                <a:solidFill>
                  <a:schemeClr val="tx2"/>
                </a:solidFill>
              </a:rPr>
              <a:t> = </a:t>
            </a:r>
            <a:r>
              <a:rPr lang="en-US" sz="1700" err="1">
                <a:solidFill>
                  <a:schemeClr val="tx2"/>
                </a:solidFill>
              </a:rPr>
              <a:t>r.restaurantkey</a:t>
            </a:r>
            <a:endParaRPr lang="en-US" sz="1700">
              <a:solidFill>
                <a:schemeClr val="tx2"/>
              </a:solidFill>
            </a:endParaRPr>
          </a:p>
          <a:p>
            <a:pPr marL="0" indent="0">
              <a:buNone/>
            </a:pPr>
            <a:r>
              <a:rPr lang="en-US" sz="1700">
                <a:solidFill>
                  <a:schemeClr val="tx2"/>
                </a:solidFill>
              </a:rPr>
              <a:t>Where </a:t>
            </a:r>
            <a:r>
              <a:rPr lang="en-US" sz="1700" err="1">
                <a:solidFill>
                  <a:schemeClr val="tx2"/>
                </a:solidFill>
              </a:rPr>
              <a:t>m.ItemName</a:t>
            </a:r>
            <a:r>
              <a:rPr lang="en-US" sz="1700">
                <a:solidFill>
                  <a:schemeClr val="tx2"/>
                </a:solidFill>
              </a:rPr>
              <a:t> = 'palak paneer' </a:t>
            </a:r>
          </a:p>
          <a:p>
            <a:pPr marL="0" indent="0">
              <a:buNone/>
            </a:pPr>
            <a:r>
              <a:rPr lang="en-US" sz="1700">
                <a:solidFill>
                  <a:schemeClr val="tx2"/>
                </a:solidFill>
              </a:rPr>
              <a:t>Group By </a:t>
            </a:r>
            <a:r>
              <a:rPr lang="en-US" sz="1700" err="1">
                <a:solidFill>
                  <a:schemeClr val="tx2"/>
                </a:solidFill>
              </a:rPr>
              <a:t>r.restaurantkey</a:t>
            </a:r>
            <a:r>
              <a:rPr lang="en-US" sz="1700">
                <a:solidFill>
                  <a:schemeClr val="tx2"/>
                </a:solidFill>
              </a:rPr>
              <a:t> ;</a:t>
            </a:r>
          </a:p>
        </p:txBody>
      </p:sp>
      <p:pic>
        <p:nvPicPr>
          <p:cNvPr id="6" name="Picture 5" descr="Table&#10;&#10;Description automatically generated">
            <a:extLst>
              <a:ext uri="{FF2B5EF4-FFF2-40B4-BE49-F238E27FC236}">
                <a16:creationId xmlns:a16="http://schemas.microsoft.com/office/drawing/2014/main" id="{A7D06757-DB25-8D39-BC7D-71AE2C0B583A}"/>
              </a:ext>
            </a:extLst>
          </p:cNvPr>
          <p:cNvPicPr>
            <a:picLocks noChangeAspect="1"/>
          </p:cNvPicPr>
          <p:nvPr/>
        </p:nvPicPr>
        <p:blipFill>
          <a:blip r:embed="rId2"/>
          <a:stretch>
            <a:fillRect/>
          </a:stretch>
        </p:blipFill>
        <p:spPr>
          <a:xfrm>
            <a:off x="418909" y="3138616"/>
            <a:ext cx="5055134" cy="1650601"/>
          </a:xfrm>
          <a:prstGeom prst="rect">
            <a:avLst/>
          </a:prstGeom>
        </p:spPr>
      </p:pic>
    </p:spTree>
    <p:extLst>
      <p:ext uri="{BB962C8B-B14F-4D97-AF65-F5344CB8AC3E}">
        <p14:creationId xmlns:p14="http://schemas.microsoft.com/office/powerpoint/2010/main" val="2677148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9309-E2CD-B6A3-DC72-305C1083A8A6}"/>
              </a:ext>
            </a:extLst>
          </p:cNvPr>
          <p:cNvSpPr>
            <a:spLocks noGrp="1"/>
          </p:cNvSpPr>
          <p:nvPr>
            <p:ph type="title"/>
          </p:nvPr>
        </p:nvSpPr>
        <p:spPr>
          <a:xfrm>
            <a:off x="606963" y="317837"/>
            <a:ext cx="5040075" cy="2760098"/>
          </a:xfrm>
        </p:spPr>
        <p:txBody>
          <a:bodyPr>
            <a:normAutofit/>
          </a:bodyPr>
          <a:lstStyle/>
          <a:p>
            <a:r>
              <a:rPr lang="en-US" sz="4000" b="1"/>
              <a:t>QUERY 4</a:t>
            </a:r>
          </a:p>
        </p:txBody>
      </p:sp>
      <p:sp>
        <p:nvSpPr>
          <p:cNvPr id="3" name="Content Placeholder 2">
            <a:extLst>
              <a:ext uri="{FF2B5EF4-FFF2-40B4-BE49-F238E27FC236}">
                <a16:creationId xmlns:a16="http://schemas.microsoft.com/office/drawing/2014/main" id="{F5DD4E3F-5245-09B4-B10F-3D6B7DD469D2}"/>
              </a:ext>
            </a:extLst>
          </p:cNvPr>
          <p:cNvSpPr>
            <a:spLocks noGrp="1"/>
          </p:cNvSpPr>
          <p:nvPr>
            <p:ph idx="1"/>
          </p:nvPr>
        </p:nvSpPr>
        <p:spPr>
          <a:xfrm>
            <a:off x="6090574" y="370703"/>
            <a:ext cx="5858410" cy="6215448"/>
          </a:xfrm>
          <a:noFill/>
          <a:ln>
            <a:noFill/>
          </a:ln>
        </p:spPr>
        <p:txBody>
          <a:bodyPr anchor="ctr">
            <a:normAutofit fontScale="85000" lnSpcReduction="20000"/>
          </a:bodyPr>
          <a:lstStyle/>
          <a:p>
            <a:pPr marL="0" indent="0" algn="just">
              <a:buNone/>
            </a:pPr>
            <a:r>
              <a:rPr lang="en-US" sz="1800" b="1">
                <a:solidFill>
                  <a:schemeClr val="tx2"/>
                </a:solidFill>
              </a:rPr>
              <a:t>Report 4: Find the customers who have order values less than or equal to 40 and more than or equal to 50. </a:t>
            </a:r>
          </a:p>
          <a:p>
            <a:pPr marL="0" indent="0">
              <a:buNone/>
            </a:pPr>
            <a:endParaRPr lang="en-US" sz="1800">
              <a:solidFill>
                <a:schemeClr val="tx2"/>
              </a:solidFill>
            </a:endParaRPr>
          </a:p>
          <a:p>
            <a:pPr marL="0" indent="0">
              <a:buNone/>
            </a:pPr>
            <a:r>
              <a:rPr lang="en-US" sz="1800" b="1">
                <a:solidFill>
                  <a:schemeClr val="tx2"/>
                </a:solidFill>
              </a:rPr>
              <a:t>Query:</a:t>
            </a:r>
          </a:p>
          <a:p>
            <a:pPr marL="0" indent="0">
              <a:buNone/>
            </a:pPr>
            <a:r>
              <a:rPr lang="en-US" sz="1800">
                <a:solidFill>
                  <a:schemeClr val="tx2"/>
                </a:solidFill>
              </a:rPr>
              <a:t>SELECT </a:t>
            </a:r>
            <a:r>
              <a:rPr lang="en-US" sz="1800" err="1">
                <a:solidFill>
                  <a:schemeClr val="tx2"/>
                </a:solidFill>
              </a:rPr>
              <a:t>c.customerkey</a:t>
            </a:r>
            <a:r>
              <a:rPr lang="en-US" sz="1800">
                <a:solidFill>
                  <a:schemeClr val="tx2"/>
                </a:solidFill>
              </a:rPr>
              <a:t>, </a:t>
            </a:r>
          </a:p>
          <a:p>
            <a:pPr marL="0" indent="0">
              <a:buNone/>
            </a:pPr>
            <a:r>
              <a:rPr lang="en-US" sz="1800">
                <a:solidFill>
                  <a:schemeClr val="tx2"/>
                </a:solidFill>
              </a:rPr>
              <a:t>	</a:t>
            </a:r>
            <a:r>
              <a:rPr lang="en-US" sz="1800" err="1">
                <a:solidFill>
                  <a:schemeClr val="tx2"/>
                </a:solidFill>
              </a:rPr>
              <a:t>c.lastname</a:t>
            </a:r>
            <a:r>
              <a:rPr lang="en-US" sz="1800">
                <a:solidFill>
                  <a:schemeClr val="tx2"/>
                </a:solidFill>
              </a:rPr>
              <a:t>, </a:t>
            </a:r>
          </a:p>
          <a:p>
            <a:pPr marL="0" indent="0">
              <a:buNone/>
            </a:pPr>
            <a:r>
              <a:rPr lang="en-US" sz="1800">
                <a:solidFill>
                  <a:schemeClr val="tx2"/>
                </a:solidFill>
              </a:rPr>
              <a:t>	</a:t>
            </a:r>
            <a:r>
              <a:rPr lang="en-US" sz="1800" err="1">
                <a:solidFill>
                  <a:schemeClr val="tx2"/>
                </a:solidFill>
              </a:rPr>
              <a:t>c.firstname</a:t>
            </a:r>
            <a:r>
              <a:rPr lang="en-US" sz="1800">
                <a:solidFill>
                  <a:schemeClr val="tx2"/>
                </a:solidFill>
              </a:rPr>
              <a:t>, </a:t>
            </a:r>
          </a:p>
          <a:p>
            <a:pPr marL="0" indent="0">
              <a:buNone/>
            </a:pPr>
            <a:r>
              <a:rPr lang="en-US" sz="1800">
                <a:solidFill>
                  <a:schemeClr val="tx2"/>
                </a:solidFill>
              </a:rPr>
              <a:t>	</a:t>
            </a:r>
            <a:r>
              <a:rPr lang="en-US" sz="1800" err="1">
                <a:solidFill>
                  <a:schemeClr val="tx2"/>
                </a:solidFill>
              </a:rPr>
              <a:t>o.Finalamount</a:t>
            </a:r>
            <a:r>
              <a:rPr lang="en-US" sz="1800">
                <a:solidFill>
                  <a:schemeClr val="tx2"/>
                </a:solidFill>
              </a:rPr>
              <a:t> as '</a:t>
            </a:r>
            <a:r>
              <a:rPr lang="en-US" sz="1800" err="1">
                <a:solidFill>
                  <a:schemeClr val="tx2"/>
                </a:solidFill>
              </a:rPr>
              <a:t>OrderValue</a:t>
            </a:r>
            <a:r>
              <a:rPr lang="en-US" sz="1800">
                <a:solidFill>
                  <a:schemeClr val="tx2"/>
                </a:solidFill>
              </a:rPr>
              <a:t>'</a:t>
            </a:r>
          </a:p>
          <a:p>
            <a:pPr marL="0" indent="0">
              <a:buNone/>
            </a:pPr>
            <a:r>
              <a:rPr lang="en-US" sz="1800">
                <a:solidFill>
                  <a:schemeClr val="tx2"/>
                </a:solidFill>
              </a:rPr>
              <a:t>FROM customer c </a:t>
            </a:r>
          </a:p>
          <a:p>
            <a:pPr marL="0" indent="0">
              <a:buNone/>
            </a:pPr>
            <a:r>
              <a:rPr lang="en-US" sz="1800">
                <a:solidFill>
                  <a:schemeClr val="tx2"/>
                </a:solidFill>
              </a:rPr>
              <a:t>	JOIN orders o</a:t>
            </a:r>
          </a:p>
          <a:p>
            <a:pPr marL="0" indent="0">
              <a:buNone/>
            </a:pPr>
            <a:r>
              <a:rPr lang="en-US" sz="1800">
                <a:solidFill>
                  <a:schemeClr val="tx2"/>
                </a:solidFill>
              </a:rPr>
              <a:t>	      ON </a:t>
            </a:r>
            <a:r>
              <a:rPr lang="en-US" sz="1800" err="1">
                <a:solidFill>
                  <a:schemeClr val="tx2"/>
                </a:solidFill>
              </a:rPr>
              <a:t>c.customerkey</a:t>
            </a:r>
            <a:r>
              <a:rPr lang="en-US" sz="1800">
                <a:solidFill>
                  <a:schemeClr val="tx2"/>
                </a:solidFill>
              </a:rPr>
              <a:t> = </a:t>
            </a:r>
            <a:r>
              <a:rPr lang="en-US" sz="1800" err="1">
                <a:solidFill>
                  <a:schemeClr val="tx2"/>
                </a:solidFill>
              </a:rPr>
              <a:t>o.customerkey</a:t>
            </a:r>
            <a:endParaRPr lang="en-US" sz="1800">
              <a:solidFill>
                <a:schemeClr val="tx2"/>
              </a:solidFill>
            </a:endParaRPr>
          </a:p>
          <a:p>
            <a:pPr marL="0" indent="0">
              <a:buNone/>
            </a:pPr>
            <a:r>
              <a:rPr lang="en-US" sz="1800">
                <a:solidFill>
                  <a:schemeClr val="tx2"/>
                </a:solidFill>
              </a:rPr>
              <a:t>WHERE </a:t>
            </a:r>
            <a:r>
              <a:rPr lang="en-US" sz="1800" err="1">
                <a:solidFill>
                  <a:schemeClr val="tx2"/>
                </a:solidFill>
              </a:rPr>
              <a:t>o.finalamount</a:t>
            </a:r>
            <a:r>
              <a:rPr lang="en-US" sz="1800">
                <a:solidFill>
                  <a:schemeClr val="tx2"/>
                </a:solidFill>
              </a:rPr>
              <a:t> &gt;=50</a:t>
            </a:r>
          </a:p>
          <a:p>
            <a:pPr marL="0" indent="0">
              <a:buNone/>
            </a:pPr>
            <a:r>
              <a:rPr lang="en-US" sz="1800">
                <a:solidFill>
                  <a:schemeClr val="tx2"/>
                </a:solidFill>
              </a:rPr>
              <a:t>UNION</a:t>
            </a:r>
          </a:p>
          <a:p>
            <a:pPr marL="0" indent="0">
              <a:buNone/>
            </a:pPr>
            <a:r>
              <a:rPr lang="en-US" sz="1800">
                <a:solidFill>
                  <a:schemeClr val="tx2"/>
                </a:solidFill>
              </a:rPr>
              <a:t>SELECT </a:t>
            </a:r>
            <a:r>
              <a:rPr lang="en-US" sz="1800" err="1">
                <a:solidFill>
                  <a:schemeClr val="tx2"/>
                </a:solidFill>
              </a:rPr>
              <a:t>c.customerkey</a:t>
            </a:r>
            <a:r>
              <a:rPr lang="en-US" sz="1800">
                <a:solidFill>
                  <a:schemeClr val="tx2"/>
                </a:solidFill>
              </a:rPr>
              <a:t>, </a:t>
            </a:r>
          </a:p>
          <a:p>
            <a:pPr marL="0" indent="0">
              <a:buNone/>
            </a:pPr>
            <a:r>
              <a:rPr lang="en-US" sz="1800">
                <a:solidFill>
                  <a:schemeClr val="tx2"/>
                </a:solidFill>
              </a:rPr>
              <a:t>	</a:t>
            </a:r>
            <a:r>
              <a:rPr lang="en-US" sz="1800" err="1">
                <a:solidFill>
                  <a:schemeClr val="tx2"/>
                </a:solidFill>
              </a:rPr>
              <a:t>c.lastname</a:t>
            </a:r>
            <a:r>
              <a:rPr lang="en-US" sz="1800">
                <a:solidFill>
                  <a:schemeClr val="tx2"/>
                </a:solidFill>
              </a:rPr>
              <a:t>, </a:t>
            </a:r>
          </a:p>
          <a:p>
            <a:pPr marL="0" indent="0">
              <a:buNone/>
            </a:pPr>
            <a:r>
              <a:rPr lang="en-US" sz="1800">
                <a:solidFill>
                  <a:schemeClr val="tx2"/>
                </a:solidFill>
              </a:rPr>
              <a:t>	</a:t>
            </a:r>
            <a:r>
              <a:rPr lang="en-US" sz="1800" err="1">
                <a:solidFill>
                  <a:schemeClr val="tx2"/>
                </a:solidFill>
              </a:rPr>
              <a:t>c.firstname</a:t>
            </a:r>
            <a:r>
              <a:rPr lang="en-US" sz="1800">
                <a:solidFill>
                  <a:schemeClr val="tx2"/>
                </a:solidFill>
              </a:rPr>
              <a:t>, </a:t>
            </a:r>
          </a:p>
          <a:p>
            <a:pPr marL="0" indent="0">
              <a:buNone/>
            </a:pPr>
            <a:r>
              <a:rPr lang="en-US" sz="1800">
                <a:solidFill>
                  <a:schemeClr val="tx2"/>
                </a:solidFill>
              </a:rPr>
              <a:t>	</a:t>
            </a:r>
            <a:r>
              <a:rPr lang="en-US" sz="1800" err="1">
                <a:solidFill>
                  <a:schemeClr val="tx2"/>
                </a:solidFill>
              </a:rPr>
              <a:t>o.Finalamount</a:t>
            </a:r>
            <a:r>
              <a:rPr lang="en-US" sz="1800">
                <a:solidFill>
                  <a:schemeClr val="tx2"/>
                </a:solidFill>
              </a:rPr>
              <a:t> as '</a:t>
            </a:r>
            <a:r>
              <a:rPr lang="en-US" sz="1800" err="1">
                <a:solidFill>
                  <a:schemeClr val="tx2"/>
                </a:solidFill>
              </a:rPr>
              <a:t>OrderValue</a:t>
            </a:r>
            <a:r>
              <a:rPr lang="en-US" sz="1800">
                <a:solidFill>
                  <a:schemeClr val="tx2"/>
                </a:solidFill>
              </a:rPr>
              <a:t>’</a:t>
            </a:r>
          </a:p>
          <a:p>
            <a:pPr marL="0" indent="0">
              <a:buNone/>
            </a:pPr>
            <a:r>
              <a:rPr lang="en-US" sz="1800">
                <a:solidFill>
                  <a:schemeClr val="tx2"/>
                </a:solidFill>
              </a:rPr>
              <a:t>FROM customer c </a:t>
            </a:r>
          </a:p>
          <a:p>
            <a:pPr marL="0" indent="0">
              <a:buNone/>
            </a:pPr>
            <a:r>
              <a:rPr lang="en-US" sz="1800">
                <a:solidFill>
                  <a:schemeClr val="tx2"/>
                </a:solidFill>
              </a:rPr>
              <a:t>	JOIN orders o</a:t>
            </a:r>
          </a:p>
          <a:p>
            <a:pPr marL="0" indent="0">
              <a:buNone/>
            </a:pPr>
            <a:r>
              <a:rPr lang="en-US" sz="1800">
                <a:solidFill>
                  <a:schemeClr val="tx2"/>
                </a:solidFill>
              </a:rPr>
              <a:t>	ON </a:t>
            </a:r>
            <a:r>
              <a:rPr lang="en-US" sz="1800" err="1">
                <a:solidFill>
                  <a:schemeClr val="tx2"/>
                </a:solidFill>
              </a:rPr>
              <a:t>c.customerkey</a:t>
            </a:r>
            <a:r>
              <a:rPr lang="en-US" sz="1800">
                <a:solidFill>
                  <a:schemeClr val="tx2"/>
                </a:solidFill>
              </a:rPr>
              <a:t> = </a:t>
            </a:r>
            <a:r>
              <a:rPr lang="en-US" sz="1800" err="1">
                <a:solidFill>
                  <a:schemeClr val="tx2"/>
                </a:solidFill>
              </a:rPr>
              <a:t>o.customerkey</a:t>
            </a:r>
            <a:endParaRPr lang="en-US" sz="1800">
              <a:solidFill>
                <a:schemeClr val="tx2"/>
              </a:solidFill>
            </a:endParaRPr>
          </a:p>
          <a:p>
            <a:pPr marL="0" indent="0">
              <a:buNone/>
            </a:pPr>
            <a:r>
              <a:rPr lang="en-US" sz="1800">
                <a:solidFill>
                  <a:schemeClr val="tx2"/>
                </a:solidFill>
              </a:rPr>
              <a:t>WHERE </a:t>
            </a:r>
            <a:r>
              <a:rPr lang="en-US" sz="1800" err="1">
                <a:solidFill>
                  <a:schemeClr val="tx2"/>
                </a:solidFill>
              </a:rPr>
              <a:t>o.finalamount</a:t>
            </a:r>
            <a:r>
              <a:rPr lang="en-US" sz="1800">
                <a:solidFill>
                  <a:schemeClr val="tx2"/>
                </a:solidFill>
              </a:rPr>
              <a:t> &lt;=40;</a:t>
            </a:r>
          </a:p>
          <a:p>
            <a:pPr marL="0" indent="0">
              <a:buNone/>
            </a:pPr>
            <a:endParaRPr lang="en-US" sz="1800">
              <a:solidFill>
                <a:schemeClr val="tx2"/>
              </a:solidFill>
            </a:endParaRPr>
          </a:p>
        </p:txBody>
      </p:sp>
      <p:pic>
        <p:nvPicPr>
          <p:cNvPr id="5" name="Picture 4" descr="Table&#10;&#10;Description automatically generated">
            <a:extLst>
              <a:ext uri="{FF2B5EF4-FFF2-40B4-BE49-F238E27FC236}">
                <a16:creationId xmlns:a16="http://schemas.microsoft.com/office/drawing/2014/main" id="{0D5187AE-D8E1-8D32-0BA3-DD8D7C3B5505}"/>
              </a:ext>
            </a:extLst>
          </p:cNvPr>
          <p:cNvPicPr>
            <a:picLocks noChangeAspect="1"/>
          </p:cNvPicPr>
          <p:nvPr/>
        </p:nvPicPr>
        <p:blipFill>
          <a:blip r:embed="rId2"/>
          <a:stretch>
            <a:fillRect/>
          </a:stretch>
        </p:blipFill>
        <p:spPr>
          <a:xfrm>
            <a:off x="377371" y="2657477"/>
            <a:ext cx="4455885" cy="2245178"/>
          </a:xfrm>
          <a:prstGeom prst="rect">
            <a:avLst/>
          </a:prstGeom>
        </p:spPr>
      </p:pic>
    </p:spTree>
    <p:extLst>
      <p:ext uri="{BB962C8B-B14F-4D97-AF65-F5344CB8AC3E}">
        <p14:creationId xmlns:p14="http://schemas.microsoft.com/office/powerpoint/2010/main" val="3841936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F417-62F2-9E6C-F49C-122677D03CBF}"/>
              </a:ext>
            </a:extLst>
          </p:cNvPr>
          <p:cNvSpPr>
            <a:spLocks noGrp="1"/>
          </p:cNvSpPr>
          <p:nvPr>
            <p:ph type="title"/>
          </p:nvPr>
        </p:nvSpPr>
        <p:spPr>
          <a:xfrm>
            <a:off x="532823" y="286625"/>
            <a:ext cx="5040074" cy="2760098"/>
          </a:xfrm>
        </p:spPr>
        <p:txBody>
          <a:bodyPr>
            <a:normAutofit/>
          </a:bodyPr>
          <a:lstStyle/>
          <a:p>
            <a:r>
              <a:rPr lang="en-US" sz="4000" b="1"/>
              <a:t>QUERY 5</a:t>
            </a:r>
          </a:p>
        </p:txBody>
      </p:sp>
      <p:sp>
        <p:nvSpPr>
          <p:cNvPr id="3" name="Content Placeholder 2">
            <a:extLst>
              <a:ext uri="{FF2B5EF4-FFF2-40B4-BE49-F238E27FC236}">
                <a16:creationId xmlns:a16="http://schemas.microsoft.com/office/drawing/2014/main" id="{50A839FF-BD8D-7DC9-5AC9-7E2A417AA1BE}"/>
              </a:ext>
            </a:extLst>
          </p:cNvPr>
          <p:cNvSpPr>
            <a:spLocks noGrp="1"/>
          </p:cNvSpPr>
          <p:nvPr>
            <p:ph idx="1"/>
          </p:nvPr>
        </p:nvSpPr>
        <p:spPr>
          <a:xfrm>
            <a:off x="6090574" y="801866"/>
            <a:ext cx="5306084" cy="5230634"/>
          </a:xfrm>
          <a:noFill/>
          <a:ln>
            <a:noFill/>
          </a:ln>
        </p:spPr>
        <p:txBody>
          <a:bodyPr anchor="ctr">
            <a:normAutofit/>
          </a:bodyPr>
          <a:lstStyle/>
          <a:p>
            <a:pPr marL="0" indent="0">
              <a:buNone/>
            </a:pPr>
            <a:r>
              <a:rPr lang="en-US" sz="2000" b="1"/>
              <a:t>Report 5: Total number of deliveries by delivery agents and their avg rating. </a:t>
            </a:r>
          </a:p>
          <a:p>
            <a:pPr marL="0" indent="0">
              <a:buNone/>
            </a:pPr>
            <a:endParaRPr lang="en-US" sz="2000" b="1"/>
          </a:p>
          <a:p>
            <a:pPr marL="0" indent="0">
              <a:buNone/>
            </a:pPr>
            <a:r>
              <a:rPr lang="en-US" sz="2000" b="1">
                <a:latin typeface="+mj-lt"/>
              </a:rPr>
              <a:t>Query: </a:t>
            </a:r>
          </a:p>
          <a:p>
            <a:pPr marL="0" indent="0">
              <a:buNone/>
            </a:pPr>
            <a:r>
              <a:rPr lang="en-US" sz="2000"/>
              <a:t>SELECT </a:t>
            </a:r>
            <a:r>
              <a:rPr lang="en-US" sz="2000" err="1"/>
              <a:t>d.DeliveryAgentkey</a:t>
            </a:r>
            <a:r>
              <a:rPr lang="en-US" sz="2000"/>
              <a:t>,</a:t>
            </a:r>
          </a:p>
          <a:p>
            <a:pPr marL="0" indent="0">
              <a:buNone/>
            </a:pPr>
            <a:r>
              <a:rPr lang="en-US" sz="2000"/>
              <a:t>	COUNT(</a:t>
            </a:r>
            <a:r>
              <a:rPr lang="en-US" sz="2000" err="1"/>
              <a:t>d.Orderkey</a:t>
            </a:r>
            <a:r>
              <a:rPr lang="en-US" sz="2000"/>
              <a:t>) as </a:t>
            </a:r>
            <a:r>
              <a:rPr lang="en-US" sz="2000" err="1"/>
              <a:t>TotalDeliveries</a:t>
            </a:r>
            <a:r>
              <a:rPr lang="en-US" sz="2000"/>
              <a:t>, </a:t>
            </a:r>
          </a:p>
          <a:p>
            <a:pPr marL="0" indent="0">
              <a:buNone/>
            </a:pPr>
            <a:r>
              <a:rPr lang="en-US" sz="2000"/>
              <a:t>    	AVG(</a:t>
            </a:r>
            <a:r>
              <a:rPr lang="en-US" sz="2000" err="1"/>
              <a:t>f.DeliveryRating</a:t>
            </a:r>
            <a:r>
              <a:rPr lang="en-US" sz="2000"/>
              <a:t>) as </a:t>
            </a:r>
            <a:r>
              <a:rPr lang="en-US" sz="2000" err="1"/>
              <a:t>AverageRating</a:t>
            </a:r>
            <a:endParaRPr lang="en-US" sz="2000"/>
          </a:p>
          <a:p>
            <a:pPr marL="0" indent="0">
              <a:buNone/>
            </a:pPr>
            <a:r>
              <a:rPr lang="en-US" sz="2000"/>
              <a:t>FROM delivery d</a:t>
            </a:r>
          </a:p>
          <a:p>
            <a:pPr marL="0" indent="0">
              <a:buNone/>
            </a:pPr>
            <a:r>
              <a:rPr lang="en-US" sz="2000"/>
              <a:t>	LEFT JOIN feedback f</a:t>
            </a:r>
          </a:p>
          <a:p>
            <a:pPr marL="0" indent="0">
              <a:buNone/>
            </a:pPr>
            <a:r>
              <a:rPr lang="en-US" sz="2000"/>
              <a:t>		ON </a:t>
            </a:r>
            <a:r>
              <a:rPr lang="en-US" sz="2000" err="1"/>
              <a:t>d.orderkey</a:t>
            </a:r>
            <a:r>
              <a:rPr lang="en-US" sz="2000"/>
              <a:t> = </a:t>
            </a:r>
            <a:r>
              <a:rPr lang="en-US" sz="2000" err="1"/>
              <a:t>f.orderkey</a:t>
            </a:r>
            <a:endParaRPr lang="en-US" sz="2000"/>
          </a:p>
          <a:p>
            <a:pPr marL="0" indent="0">
              <a:buNone/>
            </a:pPr>
            <a:r>
              <a:rPr lang="en-US" sz="2000"/>
              <a:t>GROUP BY </a:t>
            </a:r>
            <a:r>
              <a:rPr lang="en-US" sz="2000" err="1"/>
              <a:t>DeliveryAgentkey</a:t>
            </a:r>
            <a:r>
              <a:rPr lang="en-US" sz="2000"/>
              <a:t>;</a:t>
            </a:r>
          </a:p>
          <a:p>
            <a:pPr marL="0" indent="0">
              <a:buNone/>
            </a:pPr>
            <a:r>
              <a:rPr lang="en-US" sz="2000">
                <a:solidFill>
                  <a:schemeClr val="tx2"/>
                </a:solidFill>
              </a:rPr>
              <a:t> </a:t>
            </a:r>
          </a:p>
        </p:txBody>
      </p:sp>
      <p:pic>
        <p:nvPicPr>
          <p:cNvPr id="6" name="Picture 5" descr="Table&#10;&#10;Description automatically generated">
            <a:extLst>
              <a:ext uri="{FF2B5EF4-FFF2-40B4-BE49-F238E27FC236}">
                <a16:creationId xmlns:a16="http://schemas.microsoft.com/office/drawing/2014/main" id="{AE7306C6-800D-B45B-D5F4-CC3DE6F3120A}"/>
              </a:ext>
            </a:extLst>
          </p:cNvPr>
          <p:cNvPicPr>
            <a:picLocks noChangeAspect="1"/>
          </p:cNvPicPr>
          <p:nvPr/>
        </p:nvPicPr>
        <p:blipFill>
          <a:blip r:embed="rId2"/>
          <a:stretch>
            <a:fillRect/>
          </a:stretch>
        </p:blipFill>
        <p:spPr>
          <a:xfrm>
            <a:off x="532823" y="3046723"/>
            <a:ext cx="4466772" cy="2192000"/>
          </a:xfrm>
          <a:prstGeom prst="rect">
            <a:avLst/>
          </a:prstGeom>
        </p:spPr>
      </p:pic>
    </p:spTree>
    <p:extLst>
      <p:ext uri="{BB962C8B-B14F-4D97-AF65-F5344CB8AC3E}">
        <p14:creationId xmlns:p14="http://schemas.microsoft.com/office/powerpoint/2010/main" val="371689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0FC35-B9D2-B0CC-7842-F19C198604B1}"/>
              </a:ext>
            </a:extLst>
          </p:cNvPr>
          <p:cNvSpPr>
            <a:spLocks noGrp="1"/>
          </p:cNvSpPr>
          <p:nvPr>
            <p:ph type="title"/>
          </p:nvPr>
        </p:nvSpPr>
        <p:spPr>
          <a:xfrm>
            <a:off x="392792" y="236480"/>
            <a:ext cx="5044181" cy="2760098"/>
          </a:xfrm>
        </p:spPr>
        <p:txBody>
          <a:bodyPr>
            <a:normAutofit/>
          </a:bodyPr>
          <a:lstStyle/>
          <a:p>
            <a:r>
              <a:rPr lang="en-US" sz="4000" b="1"/>
              <a:t>QUERY 6</a:t>
            </a:r>
          </a:p>
        </p:txBody>
      </p:sp>
      <p:sp>
        <p:nvSpPr>
          <p:cNvPr id="3" name="Content Placeholder 2">
            <a:extLst>
              <a:ext uri="{FF2B5EF4-FFF2-40B4-BE49-F238E27FC236}">
                <a16:creationId xmlns:a16="http://schemas.microsoft.com/office/drawing/2014/main" id="{73A74CAF-6538-CFF7-2C5B-968CB2BC8C84}"/>
              </a:ext>
            </a:extLst>
          </p:cNvPr>
          <p:cNvSpPr>
            <a:spLocks noGrp="1"/>
          </p:cNvSpPr>
          <p:nvPr>
            <p:ph idx="1"/>
          </p:nvPr>
        </p:nvSpPr>
        <p:spPr>
          <a:xfrm>
            <a:off x="6090574" y="801866"/>
            <a:ext cx="5306084" cy="5230634"/>
          </a:xfrm>
          <a:noFill/>
          <a:ln>
            <a:noFill/>
          </a:ln>
        </p:spPr>
        <p:txBody>
          <a:bodyPr anchor="ctr">
            <a:normAutofit/>
          </a:bodyPr>
          <a:lstStyle/>
          <a:p>
            <a:pPr marL="0" indent="0">
              <a:buNone/>
            </a:pPr>
            <a:r>
              <a:rPr lang="en-US" sz="1800" b="1">
                <a:solidFill>
                  <a:schemeClr val="tx2"/>
                </a:solidFill>
              </a:rPr>
              <a:t>Report 6: Find the customers that had failed payment status. </a:t>
            </a:r>
          </a:p>
          <a:p>
            <a:pPr marL="0" indent="0">
              <a:buNone/>
            </a:pPr>
            <a:endParaRPr lang="en-US" sz="1800">
              <a:solidFill>
                <a:schemeClr val="tx2"/>
              </a:solidFill>
            </a:endParaRPr>
          </a:p>
          <a:p>
            <a:pPr marL="0" indent="0">
              <a:buNone/>
            </a:pPr>
            <a:r>
              <a:rPr lang="en-US" sz="1800">
                <a:solidFill>
                  <a:schemeClr val="tx2"/>
                </a:solidFill>
              </a:rPr>
              <a:t>Query:</a:t>
            </a:r>
          </a:p>
          <a:p>
            <a:pPr marL="0" indent="0">
              <a:buNone/>
            </a:pPr>
            <a:r>
              <a:rPr lang="en-US" sz="1800">
                <a:solidFill>
                  <a:schemeClr val="tx2"/>
                </a:solidFill>
              </a:rPr>
              <a:t>SELECT </a:t>
            </a:r>
            <a:r>
              <a:rPr lang="en-US" sz="1800" err="1">
                <a:solidFill>
                  <a:schemeClr val="tx2"/>
                </a:solidFill>
              </a:rPr>
              <a:t>c.LastName</a:t>
            </a:r>
            <a:r>
              <a:rPr lang="en-US" sz="1800">
                <a:solidFill>
                  <a:schemeClr val="tx2"/>
                </a:solidFill>
              </a:rPr>
              <a:t>,</a:t>
            </a:r>
          </a:p>
          <a:p>
            <a:pPr marL="0" indent="0">
              <a:buNone/>
            </a:pPr>
            <a:r>
              <a:rPr lang="en-US" sz="1800">
                <a:solidFill>
                  <a:schemeClr val="tx2"/>
                </a:solidFill>
              </a:rPr>
              <a:t>              </a:t>
            </a:r>
            <a:r>
              <a:rPr lang="en-US" sz="1800" err="1">
                <a:solidFill>
                  <a:schemeClr val="tx2"/>
                </a:solidFill>
              </a:rPr>
              <a:t>c.FirstName</a:t>
            </a:r>
            <a:r>
              <a:rPr lang="en-US" sz="1800">
                <a:solidFill>
                  <a:schemeClr val="tx2"/>
                </a:solidFill>
              </a:rPr>
              <a:t>,</a:t>
            </a:r>
          </a:p>
          <a:p>
            <a:pPr marL="0" indent="0">
              <a:buNone/>
            </a:pPr>
            <a:r>
              <a:rPr lang="en-US" sz="1800">
                <a:solidFill>
                  <a:schemeClr val="tx2"/>
                </a:solidFill>
              </a:rPr>
              <a:t>              </a:t>
            </a:r>
            <a:r>
              <a:rPr lang="en-US" sz="1800" err="1">
                <a:solidFill>
                  <a:schemeClr val="tx2"/>
                </a:solidFill>
              </a:rPr>
              <a:t>PaymentDetails</a:t>
            </a:r>
            <a:r>
              <a:rPr lang="en-US" sz="1800">
                <a:solidFill>
                  <a:schemeClr val="tx2"/>
                </a:solidFill>
              </a:rPr>
              <a:t> AS '</a:t>
            </a:r>
            <a:r>
              <a:rPr lang="en-US" sz="1800" err="1">
                <a:solidFill>
                  <a:schemeClr val="tx2"/>
                </a:solidFill>
              </a:rPr>
              <a:t>PaymentStatus</a:t>
            </a:r>
            <a:r>
              <a:rPr lang="en-US" sz="1800">
                <a:solidFill>
                  <a:schemeClr val="tx2"/>
                </a:solidFill>
              </a:rPr>
              <a:t>' </a:t>
            </a:r>
          </a:p>
          <a:p>
            <a:pPr marL="0" indent="0">
              <a:buNone/>
            </a:pPr>
            <a:r>
              <a:rPr lang="en-US" sz="1800">
                <a:solidFill>
                  <a:schemeClr val="tx2"/>
                </a:solidFill>
              </a:rPr>
              <a:t>FROM  customer c</a:t>
            </a:r>
          </a:p>
          <a:p>
            <a:pPr marL="0" indent="0">
              <a:buNone/>
            </a:pPr>
            <a:r>
              <a:rPr lang="en-US" sz="1800">
                <a:solidFill>
                  <a:schemeClr val="tx2"/>
                </a:solidFill>
              </a:rPr>
              <a:t>           JOIN orders o </a:t>
            </a:r>
          </a:p>
          <a:p>
            <a:pPr marL="0" indent="0">
              <a:buNone/>
            </a:pPr>
            <a:r>
              <a:rPr lang="en-US" sz="1800">
                <a:solidFill>
                  <a:schemeClr val="tx2"/>
                </a:solidFill>
              </a:rPr>
              <a:t>                   ON </a:t>
            </a:r>
            <a:r>
              <a:rPr lang="en-US" sz="1800" err="1">
                <a:solidFill>
                  <a:schemeClr val="tx2"/>
                </a:solidFill>
              </a:rPr>
              <a:t>c.CustomerKey</a:t>
            </a:r>
            <a:r>
              <a:rPr lang="en-US" sz="1800">
                <a:solidFill>
                  <a:schemeClr val="tx2"/>
                </a:solidFill>
              </a:rPr>
              <a:t> = </a:t>
            </a:r>
            <a:r>
              <a:rPr lang="en-US" sz="1800" err="1">
                <a:solidFill>
                  <a:schemeClr val="tx2"/>
                </a:solidFill>
              </a:rPr>
              <a:t>o.Customerkey</a:t>
            </a:r>
            <a:endParaRPr lang="en-US" sz="1800">
              <a:solidFill>
                <a:schemeClr val="tx2"/>
              </a:solidFill>
            </a:endParaRPr>
          </a:p>
          <a:p>
            <a:pPr marL="0" indent="0">
              <a:buNone/>
            </a:pPr>
            <a:r>
              <a:rPr lang="en-US" sz="1800">
                <a:solidFill>
                  <a:schemeClr val="tx2"/>
                </a:solidFill>
              </a:rPr>
              <a:t>           JOIN payment p</a:t>
            </a:r>
          </a:p>
          <a:p>
            <a:pPr marL="0" indent="0">
              <a:buNone/>
            </a:pPr>
            <a:r>
              <a:rPr lang="en-US" sz="1800">
                <a:solidFill>
                  <a:schemeClr val="tx2"/>
                </a:solidFill>
              </a:rPr>
              <a:t>	 ON </a:t>
            </a:r>
            <a:r>
              <a:rPr lang="en-US" sz="1800" err="1">
                <a:solidFill>
                  <a:schemeClr val="tx2"/>
                </a:solidFill>
              </a:rPr>
              <a:t>o.Paymentkey</a:t>
            </a:r>
            <a:r>
              <a:rPr lang="en-US" sz="1800">
                <a:solidFill>
                  <a:schemeClr val="tx2"/>
                </a:solidFill>
              </a:rPr>
              <a:t> = </a:t>
            </a:r>
            <a:r>
              <a:rPr lang="en-US" sz="1800" err="1">
                <a:solidFill>
                  <a:schemeClr val="tx2"/>
                </a:solidFill>
              </a:rPr>
              <a:t>p.PaymentKey</a:t>
            </a:r>
            <a:endParaRPr lang="en-US" sz="1800">
              <a:solidFill>
                <a:schemeClr val="tx2"/>
              </a:solidFill>
            </a:endParaRPr>
          </a:p>
          <a:p>
            <a:pPr marL="0" indent="0">
              <a:buNone/>
            </a:pPr>
            <a:r>
              <a:rPr lang="en-US" sz="1800">
                <a:solidFill>
                  <a:schemeClr val="tx2"/>
                </a:solidFill>
              </a:rPr>
              <a:t>WHERE </a:t>
            </a:r>
            <a:r>
              <a:rPr lang="en-US" sz="1800" err="1">
                <a:solidFill>
                  <a:schemeClr val="tx2"/>
                </a:solidFill>
              </a:rPr>
              <a:t>PaymentDetails</a:t>
            </a:r>
            <a:r>
              <a:rPr lang="en-US" sz="1800">
                <a:solidFill>
                  <a:schemeClr val="tx2"/>
                </a:solidFill>
              </a:rPr>
              <a:t> = 'failed';</a:t>
            </a:r>
          </a:p>
        </p:txBody>
      </p:sp>
      <p:pic>
        <p:nvPicPr>
          <p:cNvPr id="5" name="Picture 4" descr="Table&#10;&#10;Description automatically generated">
            <a:extLst>
              <a:ext uri="{FF2B5EF4-FFF2-40B4-BE49-F238E27FC236}">
                <a16:creationId xmlns:a16="http://schemas.microsoft.com/office/drawing/2014/main" id="{4772C357-BEA6-9D82-6B9D-738E4E1BC01E}"/>
              </a:ext>
            </a:extLst>
          </p:cNvPr>
          <p:cNvPicPr>
            <a:picLocks noChangeAspect="1"/>
          </p:cNvPicPr>
          <p:nvPr/>
        </p:nvPicPr>
        <p:blipFill>
          <a:blip r:embed="rId2"/>
          <a:stretch>
            <a:fillRect/>
          </a:stretch>
        </p:blipFill>
        <p:spPr>
          <a:xfrm>
            <a:off x="795342" y="3429000"/>
            <a:ext cx="3787322" cy="1786436"/>
          </a:xfrm>
          <a:prstGeom prst="rect">
            <a:avLst/>
          </a:prstGeom>
        </p:spPr>
      </p:pic>
    </p:spTree>
    <p:extLst>
      <p:ext uri="{BB962C8B-B14F-4D97-AF65-F5344CB8AC3E}">
        <p14:creationId xmlns:p14="http://schemas.microsoft.com/office/powerpoint/2010/main" val="3308511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FEA7-70BF-8A7F-5AD6-F881990BB4B3}"/>
              </a:ext>
            </a:extLst>
          </p:cNvPr>
          <p:cNvSpPr>
            <a:spLocks noGrp="1"/>
          </p:cNvSpPr>
          <p:nvPr>
            <p:ph type="title"/>
          </p:nvPr>
        </p:nvSpPr>
        <p:spPr>
          <a:xfrm>
            <a:off x="399046" y="126870"/>
            <a:ext cx="3669161" cy="1603959"/>
          </a:xfrm>
        </p:spPr>
        <p:txBody>
          <a:bodyPr>
            <a:normAutofit/>
          </a:bodyPr>
          <a:lstStyle/>
          <a:p>
            <a:r>
              <a:rPr lang="en-US" sz="4000" b="1"/>
              <a:t>QUERY 7</a:t>
            </a:r>
          </a:p>
        </p:txBody>
      </p:sp>
      <p:sp>
        <p:nvSpPr>
          <p:cNvPr id="3" name="Content Placeholder 2">
            <a:extLst>
              <a:ext uri="{FF2B5EF4-FFF2-40B4-BE49-F238E27FC236}">
                <a16:creationId xmlns:a16="http://schemas.microsoft.com/office/drawing/2014/main" id="{C1A6E337-DD6C-61DA-60A7-F9BF220F02D4}"/>
              </a:ext>
            </a:extLst>
          </p:cNvPr>
          <p:cNvSpPr>
            <a:spLocks noGrp="1"/>
          </p:cNvSpPr>
          <p:nvPr>
            <p:ph idx="1"/>
          </p:nvPr>
        </p:nvSpPr>
        <p:spPr>
          <a:xfrm>
            <a:off x="6090574" y="801866"/>
            <a:ext cx="5306084" cy="5230634"/>
          </a:xfrm>
          <a:noFill/>
          <a:ln>
            <a:noFill/>
          </a:ln>
        </p:spPr>
        <p:txBody>
          <a:bodyPr anchor="ctr">
            <a:normAutofit/>
          </a:bodyPr>
          <a:lstStyle/>
          <a:p>
            <a:pPr marL="0" indent="0">
              <a:buNone/>
            </a:pPr>
            <a:r>
              <a:rPr lang="en-US" sz="1700" b="1">
                <a:solidFill>
                  <a:schemeClr val="tx2"/>
                </a:solidFill>
              </a:rPr>
              <a:t>Report 7: Find the number of orders placed at restaurant during November 03 to November 11.</a:t>
            </a:r>
          </a:p>
          <a:p>
            <a:pPr marL="0" indent="0">
              <a:buNone/>
            </a:pPr>
            <a:r>
              <a:rPr lang="en-US" sz="1700">
                <a:solidFill>
                  <a:schemeClr val="tx2"/>
                </a:solidFill>
              </a:rPr>
              <a:t> </a:t>
            </a:r>
          </a:p>
          <a:p>
            <a:pPr marL="0" indent="0">
              <a:buNone/>
            </a:pPr>
            <a:r>
              <a:rPr lang="en-US" sz="1700" b="1">
                <a:solidFill>
                  <a:schemeClr val="tx2"/>
                </a:solidFill>
              </a:rPr>
              <a:t>Query:</a:t>
            </a:r>
          </a:p>
          <a:p>
            <a:pPr marL="0" indent="0">
              <a:buNone/>
            </a:pPr>
            <a:r>
              <a:rPr lang="en-US" sz="1700">
                <a:solidFill>
                  <a:schemeClr val="tx2"/>
                </a:solidFill>
              </a:rPr>
              <a:t>SELECT DISTINCT </a:t>
            </a:r>
            <a:r>
              <a:rPr lang="en-US" sz="1700" err="1">
                <a:solidFill>
                  <a:schemeClr val="tx2"/>
                </a:solidFill>
              </a:rPr>
              <a:t>r.RestaurantKey</a:t>
            </a:r>
            <a:r>
              <a:rPr lang="en-US" sz="1700">
                <a:solidFill>
                  <a:schemeClr val="tx2"/>
                </a:solidFill>
              </a:rPr>
              <a:t>,</a:t>
            </a:r>
          </a:p>
          <a:p>
            <a:pPr marL="0" indent="0">
              <a:buNone/>
            </a:pPr>
            <a:r>
              <a:rPr lang="en-US" sz="1700">
                <a:solidFill>
                  <a:schemeClr val="tx2"/>
                </a:solidFill>
              </a:rPr>
              <a:t>	</a:t>
            </a:r>
            <a:r>
              <a:rPr lang="en-US" sz="1700" err="1">
                <a:solidFill>
                  <a:schemeClr val="tx2"/>
                </a:solidFill>
              </a:rPr>
              <a:t>r.RestaurantName</a:t>
            </a:r>
            <a:r>
              <a:rPr lang="en-US" sz="1700">
                <a:solidFill>
                  <a:schemeClr val="tx2"/>
                </a:solidFill>
              </a:rPr>
              <a:t>,</a:t>
            </a:r>
          </a:p>
          <a:p>
            <a:pPr marL="0" indent="0">
              <a:buNone/>
            </a:pPr>
            <a:r>
              <a:rPr lang="en-US" sz="1700">
                <a:solidFill>
                  <a:schemeClr val="tx2"/>
                </a:solidFill>
              </a:rPr>
              <a:t>	</a:t>
            </a:r>
            <a:r>
              <a:rPr lang="en-US" sz="1700" err="1">
                <a:solidFill>
                  <a:schemeClr val="tx2"/>
                </a:solidFill>
              </a:rPr>
              <a:t>o.orderkey</a:t>
            </a:r>
            <a:r>
              <a:rPr lang="en-US" sz="1700">
                <a:solidFill>
                  <a:schemeClr val="tx2"/>
                </a:solidFill>
              </a:rPr>
              <a:t>,</a:t>
            </a:r>
          </a:p>
          <a:p>
            <a:pPr marL="0" indent="0">
              <a:buNone/>
            </a:pPr>
            <a:r>
              <a:rPr lang="en-US" sz="1700">
                <a:solidFill>
                  <a:schemeClr val="tx2"/>
                </a:solidFill>
              </a:rPr>
              <a:t>	</a:t>
            </a:r>
            <a:r>
              <a:rPr lang="en-US" sz="1700" err="1">
                <a:solidFill>
                  <a:schemeClr val="tx2"/>
                </a:solidFill>
              </a:rPr>
              <a:t>o.timeoforder</a:t>
            </a:r>
            <a:endParaRPr lang="en-US" sz="1700">
              <a:solidFill>
                <a:schemeClr val="tx2"/>
              </a:solidFill>
            </a:endParaRPr>
          </a:p>
          <a:p>
            <a:pPr marL="0" indent="0">
              <a:buNone/>
            </a:pPr>
            <a:r>
              <a:rPr lang="en-US" sz="1700">
                <a:solidFill>
                  <a:schemeClr val="tx2"/>
                </a:solidFill>
              </a:rPr>
              <a:t>FROM restaurant r</a:t>
            </a:r>
          </a:p>
          <a:p>
            <a:pPr marL="0" indent="0">
              <a:buNone/>
            </a:pPr>
            <a:r>
              <a:rPr lang="en-US" sz="1700">
                <a:solidFill>
                  <a:schemeClr val="tx2"/>
                </a:solidFill>
              </a:rPr>
              <a:t>	JOIN orders o</a:t>
            </a:r>
          </a:p>
          <a:p>
            <a:pPr marL="0" indent="0">
              <a:buNone/>
            </a:pPr>
            <a:r>
              <a:rPr lang="en-US" sz="1700">
                <a:solidFill>
                  <a:schemeClr val="tx2"/>
                </a:solidFill>
              </a:rPr>
              <a:t>		ON </a:t>
            </a:r>
            <a:r>
              <a:rPr lang="en-US" sz="1700" err="1">
                <a:solidFill>
                  <a:schemeClr val="tx2"/>
                </a:solidFill>
              </a:rPr>
              <a:t>r.restaurantkey</a:t>
            </a:r>
            <a:r>
              <a:rPr lang="en-US" sz="1700">
                <a:solidFill>
                  <a:schemeClr val="tx2"/>
                </a:solidFill>
              </a:rPr>
              <a:t>=</a:t>
            </a:r>
            <a:r>
              <a:rPr lang="en-US" sz="1700" err="1">
                <a:solidFill>
                  <a:schemeClr val="tx2"/>
                </a:solidFill>
              </a:rPr>
              <a:t>o.restaurantkey</a:t>
            </a:r>
            <a:endParaRPr lang="en-US" sz="1700">
              <a:solidFill>
                <a:schemeClr val="tx2"/>
              </a:solidFill>
            </a:endParaRPr>
          </a:p>
          <a:p>
            <a:pPr marL="0" indent="0">
              <a:buNone/>
            </a:pPr>
            <a:r>
              <a:rPr lang="en-US" sz="1700">
                <a:solidFill>
                  <a:schemeClr val="tx2"/>
                </a:solidFill>
              </a:rPr>
              <a:t>WHERE </a:t>
            </a:r>
            <a:r>
              <a:rPr lang="en-US" sz="1700" err="1">
                <a:solidFill>
                  <a:schemeClr val="tx2"/>
                </a:solidFill>
              </a:rPr>
              <a:t>o.timeoforder</a:t>
            </a:r>
            <a:r>
              <a:rPr lang="en-US" sz="1700">
                <a:solidFill>
                  <a:schemeClr val="tx2"/>
                </a:solidFill>
              </a:rPr>
              <a:t> </a:t>
            </a:r>
          </a:p>
          <a:p>
            <a:pPr marL="0" indent="0">
              <a:buNone/>
            </a:pPr>
            <a:r>
              <a:rPr lang="en-US" sz="1700">
                <a:solidFill>
                  <a:schemeClr val="tx2"/>
                </a:solidFill>
              </a:rPr>
              <a:t>	BETWEEN '2022-11-03' AND '2022-11-11'</a:t>
            </a:r>
          </a:p>
          <a:p>
            <a:pPr marL="0" indent="0">
              <a:buNone/>
            </a:pPr>
            <a:r>
              <a:rPr lang="en-US" sz="1700">
                <a:solidFill>
                  <a:schemeClr val="tx2"/>
                </a:solidFill>
              </a:rPr>
              <a:t>ORDER BY </a:t>
            </a:r>
            <a:r>
              <a:rPr lang="en-US" sz="1700" err="1">
                <a:solidFill>
                  <a:schemeClr val="tx2"/>
                </a:solidFill>
              </a:rPr>
              <a:t>o.timeoforder</a:t>
            </a:r>
            <a:r>
              <a:rPr lang="en-US" sz="1700">
                <a:solidFill>
                  <a:schemeClr val="tx2"/>
                </a:solidFill>
              </a:rPr>
              <a:t> ASC;</a:t>
            </a:r>
          </a:p>
          <a:p>
            <a:endParaRPr lang="en-US" sz="1700">
              <a:solidFill>
                <a:schemeClr val="tx2"/>
              </a:solidFill>
            </a:endParaRPr>
          </a:p>
        </p:txBody>
      </p:sp>
      <p:pic>
        <p:nvPicPr>
          <p:cNvPr id="5" name="Picture 4" descr="Table&#10;&#10;Description automatically generated">
            <a:extLst>
              <a:ext uri="{FF2B5EF4-FFF2-40B4-BE49-F238E27FC236}">
                <a16:creationId xmlns:a16="http://schemas.microsoft.com/office/drawing/2014/main" id="{7346AA12-9E61-B90F-87F6-D9B01346BB7A}"/>
              </a:ext>
            </a:extLst>
          </p:cNvPr>
          <p:cNvPicPr>
            <a:picLocks noChangeAspect="1"/>
          </p:cNvPicPr>
          <p:nvPr/>
        </p:nvPicPr>
        <p:blipFill>
          <a:blip r:embed="rId2"/>
          <a:stretch>
            <a:fillRect/>
          </a:stretch>
        </p:blipFill>
        <p:spPr>
          <a:xfrm>
            <a:off x="0" y="2599870"/>
            <a:ext cx="5685598" cy="2760097"/>
          </a:xfrm>
          <a:prstGeom prst="rect">
            <a:avLst/>
          </a:prstGeom>
        </p:spPr>
      </p:pic>
    </p:spTree>
    <p:extLst>
      <p:ext uri="{BB962C8B-B14F-4D97-AF65-F5344CB8AC3E}">
        <p14:creationId xmlns:p14="http://schemas.microsoft.com/office/powerpoint/2010/main" val="981678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1">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3">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a:p>
        </p:txBody>
      </p:sp>
      <p:sp>
        <p:nvSpPr>
          <p:cNvPr id="16" name="Freeform: Shape 15">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B91DE4B-A7EC-7E7C-3AC4-FE11C09E935D}"/>
              </a:ext>
            </a:extLst>
          </p:cNvPr>
          <p:cNvSpPr>
            <a:spLocks noGrp="1"/>
          </p:cNvSpPr>
          <p:nvPr>
            <p:ph type="title"/>
          </p:nvPr>
        </p:nvSpPr>
        <p:spPr>
          <a:xfrm>
            <a:off x="727038" y="1554519"/>
            <a:ext cx="3384000" cy="3748962"/>
          </a:xfrm>
        </p:spPr>
        <p:txBody>
          <a:bodyPr anchor="ctr">
            <a:normAutofit/>
          </a:bodyPr>
          <a:lstStyle/>
          <a:p>
            <a:r>
              <a:rPr lang="en-US" b="1">
                <a:solidFill>
                  <a:schemeClr val="bg1"/>
                </a:solidFill>
              </a:rPr>
              <a:t>Lessons Learnt</a:t>
            </a:r>
          </a:p>
        </p:txBody>
      </p:sp>
      <p:graphicFrame>
        <p:nvGraphicFramePr>
          <p:cNvPr id="18" name="Content Placeholder 2">
            <a:extLst>
              <a:ext uri="{FF2B5EF4-FFF2-40B4-BE49-F238E27FC236}">
                <a16:creationId xmlns:a16="http://schemas.microsoft.com/office/drawing/2014/main" id="{5F7566DF-E437-B66D-199B-D000FB8D1736}"/>
              </a:ext>
            </a:extLst>
          </p:cNvPr>
          <p:cNvGraphicFramePr>
            <a:graphicFrameLocks noGrp="1"/>
          </p:cNvGraphicFramePr>
          <p:nvPr>
            <p:ph idx="1"/>
            <p:extLst>
              <p:ext uri="{D42A27DB-BD31-4B8C-83A1-F6EECF244321}">
                <p14:modId xmlns:p14="http://schemas.microsoft.com/office/powerpoint/2010/main" val="3759509384"/>
              </p:ext>
            </p:extLst>
          </p:nvPr>
        </p:nvGraphicFramePr>
        <p:xfrm>
          <a:off x="5458749" y="1408466"/>
          <a:ext cx="6119532" cy="48564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1652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9BF1D8-69F3-B74C-14BB-19409932C109}"/>
              </a:ext>
            </a:extLst>
          </p:cNvPr>
          <p:cNvSpPr>
            <a:spLocks noGrp="1"/>
          </p:cNvSpPr>
          <p:nvPr>
            <p:ph type="title"/>
          </p:nvPr>
        </p:nvSpPr>
        <p:spPr>
          <a:xfrm>
            <a:off x="838200" y="631825"/>
            <a:ext cx="10515600" cy="1325563"/>
          </a:xfrm>
        </p:spPr>
        <p:txBody>
          <a:bodyPr>
            <a:normAutofit/>
          </a:bodyPr>
          <a:lstStyle/>
          <a:p>
            <a:r>
              <a:rPr lang="en-US" b="1"/>
              <a:t>Limitations</a:t>
            </a:r>
          </a:p>
        </p:txBody>
      </p:sp>
      <p:sp>
        <p:nvSpPr>
          <p:cNvPr id="3" name="Content Placeholder 2">
            <a:extLst>
              <a:ext uri="{FF2B5EF4-FFF2-40B4-BE49-F238E27FC236}">
                <a16:creationId xmlns:a16="http://schemas.microsoft.com/office/drawing/2014/main" id="{229B8C74-1AFF-C834-938D-B70527C7220D}"/>
              </a:ext>
            </a:extLst>
          </p:cNvPr>
          <p:cNvSpPr>
            <a:spLocks noGrp="1"/>
          </p:cNvSpPr>
          <p:nvPr>
            <p:ph idx="1"/>
          </p:nvPr>
        </p:nvSpPr>
        <p:spPr>
          <a:xfrm>
            <a:off x="838200" y="2057400"/>
            <a:ext cx="10515600" cy="3871762"/>
          </a:xfrm>
        </p:spPr>
        <p:txBody>
          <a:bodyPr>
            <a:normAutofit/>
          </a:bodyPr>
          <a:lstStyle/>
          <a:p>
            <a:pPr marL="514350" indent="-514350">
              <a:buClr>
                <a:schemeClr val="accent1"/>
              </a:buClr>
              <a:buSzPct val="80000"/>
              <a:buFont typeface="+mj-lt"/>
              <a:buAutoNum type="arabicPeriod"/>
            </a:pPr>
            <a:r>
              <a:rPr lang="en-US" sz="2400" b="1"/>
              <a:t>Feedback</a:t>
            </a:r>
          </a:p>
          <a:p>
            <a:pPr lvl="1">
              <a:spcBef>
                <a:spcPts val="1000"/>
              </a:spcBef>
              <a:buClr>
                <a:schemeClr val="accent1"/>
              </a:buClr>
              <a:buSzPct val="80000"/>
            </a:pPr>
            <a:r>
              <a:rPr lang="en-US"/>
              <a:t>Feedback has options related to the food quality and quantity, not based on the customer’s opinion of the restaurant, delivery time, and delivery agent behavior.</a:t>
            </a:r>
          </a:p>
          <a:p>
            <a:pPr marL="514350" indent="-514350">
              <a:buClr>
                <a:schemeClr val="accent1"/>
              </a:buClr>
              <a:buSzPct val="80000"/>
              <a:buFont typeface="+mj-lt"/>
              <a:buAutoNum type="arabicPeriod"/>
            </a:pPr>
            <a:r>
              <a:rPr lang="en-US" sz="2400" b="1"/>
              <a:t>Delivery</a:t>
            </a:r>
          </a:p>
          <a:p>
            <a:pPr lvl="1">
              <a:spcBef>
                <a:spcPts val="1000"/>
              </a:spcBef>
              <a:buClr>
                <a:schemeClr val="accent1"/>
              </a:buClr>
              <a:buSzPct val="80000"/>
            </a:pPr>
            <a:r>
              <a:rPr lang="en-US"/>
              <a:t>Delivery has only one data point of delivery success, which is not including enroute, and cancelled.</a:t>
            </a:r>
          </a:p>
          <a:p>
            <a:pPr marL="514350" indent="-514350">
              <a:buClr>
                <a:schemeClr val="accent1"/>
              </a:buClr>
              <a:buSzPct val="80000"/>
              <a:buFont typeface="+mj-lt"/>
              <a:buAutoNum type="arabicPeriod"/>
            </a:pPr>
            <a:r>
              <a:rPr lang="en-US" sz="2400" b="1"/>
              <a:t>Customer</a:t>
            </a:r>
          </a:p>
          <a:p>
            <a:pPr lvl="1">
              <a:spcBef>
                <a:spcPts val="1000"/>
              </a:spcBef>
              <a:buClr>
                <a:schemeClr val="accent1"/>
              </a:buClr>
              <a:buSzPct val="80000"/>
            </a:pPr>
            <a:r>
              <a:rPr lang="en-US"/>
              <a:t>The customer’s social media accounts have not been linked.</a:t>
            </a:r>
          </a:p>
        </p:txBody>
      </p:sp>
    </p:spTree>
    <p:extLst>
      <p:ext uri="{BB962C8B-B14F-4D97-AF65-F5344CB8AC3E}">
        <p14:creationId xmlns:p14="http://schemas.microsoft.com/office/powerpoint/2010/main" val="2718598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FFB04BE-C0E8-2FD7-CE22-D459044611A1}"/>
              </a:ext>
            </a:extLst>
          </p:cNvPr>
          <p:cNvGraphicFramePr>
            <a:graphicFrameLocks noGrp="1"/>
          </p:cNvGraphicFramePr>
          <p:nvPr>
            <p:ph idx="1"/>
            <p:extLst>
              <p:ext uri="{D42A27DB-BD31-4B8C-83A1-F6EECF244321}">
                <p14:modId xmlns:p14="http://schemas.microsoft.com/office/powerpoint/2010/main" val="2450191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01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US"/>
            </a:p>
          </p:txBody>
        </p:sp>
        <p:sp>
          <p:nvSpPr>
            <p:cNvPr id="2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US"/>
            </a:p>
          </p:txBody>
        </p:sp>
        <p:sp>
          <p:nvSpPr>
            <p:cNvPr id="2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24997C51-C678-9ED5-9842-CB1457F0D6E2}"/>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Contents</a:t>
            </a:r>
          </a:p>
        </p:txBody>
      </p:sp>
      <p:graphicFrame>
        <p:nvGraphicFramePr>
          <p:cNvPr id="16" name="Content Placeholder 2">
            <a:extLst>
              <a:ext uri="{FF2B5EF4-FFF2-40B4-BE49-F238E27FC236}">
                <a16:creationId xmlns:a16="http://schemas.microsoft.com/office/drawing/2014/main" id="{417E08A6-D951-0587-B456-9707424A39E0}"/>
              </a:ext>
            </a:extLst>
          </p:cNvPr>
          <p:cNvGraphicFramePr>
            <a:graphicFrameLocks noGrp="1"/>
          </p:cNvGraphicFramePr>
          <p:nvPr>
            <p:ph idx="1"/>
            <p:extLst>
              <p:ext uri="{D42A27DB-BD31-4B8C-83A1-F6EECF244321}">
                <p14:modId xmlns:p14="http://schemas.microsoft.com/office/powerpoint/2010/main" val="329131539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8330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4">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a:p>
        </p:txBody>
      </p:sp>
      <p:sp>
        <p:nvSpPr>
          <p:cNvPr id="27" name="Freeform: Shape 26">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2FF58E-5370-232A-6DB3-39EABE555E14}"/>
              </a:ext>
            </a:extLst>
          </p:cNvPr>
          <p:cNvSpPr>
            <a:spLocks noGrp="1"/>
          </p:cNvSpPr>
          <p:nvPr>
            <p:ph type="title"/>
          </p:nvPr>
        </p:nvSpPr>
        <p:spPr>
          <a:xfrm>
            <a:off x="765051" y="662400"/>
            <a:ext cx="3384000" cy="5256486"/>
          </a:xfrm>
        </p:spPr>
        <p:txBody>
          <a:bodyPr vert="horz" lIns="91440" tIns="45720" rIns="91440" bIns="45720" rtlCol="0" anchor="ctr">
            <a:normAutofit/>
          </a:bodyPr>
          <a:lstStyle/>
          <a:p>
            <a:r>
              <a:rPr lang="en-US" sz="4800" b="1" kern="1200">
                <a:solidFill>
                  <a:schemeClr val="bg1"/>
                </a:solidFill>
                <a:latin typeface="+mj-lt"/>
                <a:ea typeface="+mj-ea"/>
                <a:cs typeface="+mj-cs"/>
              </a:rPr>
              <a:t>Introduction</a:t>
            </a:r>
          </a:p>
        </p:txBody>
      </p:sp>
      <p:sp>
        <p:nvSpPr>
          <p:cNvPr id="6" name="TextBox 5">
            <a:extLst>
              <a:ext uri="{FF2B5EF4-FFF2-40B4-BE49-F238E27FC236}">
                <a16:creationId xmlns:a16="http://schemas.microsoft.com/office/drawing/2014/main" id="{B05D13E3-83BB-6732-ED6C-37A95F1321B1}"/>
              </a:ext>
            </a:extLst>
          </p:cNvPr>
          <p:cNvSpPr txBox="1"/>
          <p:nvPr/>
        </p:nvSpPr>
        <p:spPr>
          <a:xfrm>
            <a:off x="765051" y="2286000"/>
            <a:ext cx="3384000"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600">
              <a:solidFill>
                <a:schemeClr val="bg1">
                  <a:alpha val="60000"/>
                </a:schemeClr>
              </a:solidFill>
            </a:endParaRPr>
          </a:p>
        </p:txBody>
      </p:sp>
      <p:sp>
        <p:nvSpPr>
          <p:cNvPr id="7" name="TextBox 6">
            <a:extLst>
              <a:ext uri="{FF2B5EF4-FFF2-40B4-BE49-F238E27FC236}">
                <a16:creationId xmlns:a16="http://schemas.microsoft.com/office/drawing/2014/main" id="{E8812702-20BB-2113-F633-D607E30139CD}"/>
              </a:ext>
            </a:extLst>
          </p:cNvPr>
          <p:cNvSpPr txBox="1"/>
          <p:nvPr/>
        </p:nvSpPr>
        <p:spPr>
          <a:xfrm>
            <a:off x="5254418" y="1516168"/>
            <a:ext cx="6521239" cy="4644348"/>
          </a:xfrm>
          <a:prstGeom prst="rect">
            <a:avLst/>
          </a:prstGeom>
          <a:noFill/>
        </p:spPr>
        <p:txBody>
          <a:bodyPr wrap="square">
            <a:spAutoFit/>
          </a:bodyPr>
          <a:lstStyle/>
          <a:p>
            <a:pPr indent="-228600" algn="just">
              <a:lnSpc>
                <a:spcPct val="90000"/>
              </a:lnSpc>
              <a:spcAft>
                <a:spcPts val="600"/>
              </a:spcAft>
              <a:buFont typeface="Arial" panose="020B0604020202020204" pitchFamily="34" charset="0"/>
              <a:buChar char="•"/>
            </a:pPr>
            <a:r>
              <a:rPr lang="en-US" sz="2400">
                <a:solidFill>
                  <a:schemeClr val="tx1">
                    <a:alpha val="60000"/>
                  </a:schemeClr>
                </a:solidFill>
              </a:rPr>
              <a:t>A service-based online food delivery company uses real-time data, administers a sizable database, and relies on maximum orders as a source of profit. </a:t>
            </a:r>
          </a:p>
          <a:p>
            <a:pPr indent="-228600" algn="just">
              <a:lnSpc>
                <a:spcPct val="90000"/>
              </a:lnSpc>
              <a:spcAft>
                <a:spcPts val="600"/>
              </a:spcAft>
              <a:buFont typeface="Arial" panose="020B0604020202020204" pitchFamily="34" charset="0"/>
              <a:buChar char="•"/>
            </a:pPr>
            <a:r>
              <a:rPr lang="en-US" sz="2400">
                <a:solidFill>
                  <a:schemeClr val="tx1">
                    <a:alpha val="60000"/>
                  </a:schemeClr>
                </a:solidFill>
              </a:rPr>
              <a:t>Customers interact with the restaurant directly using an app that allows them to order from their preferred restaurants wherever they are.</a:t>
            </a:r>
          </a:p>
          <a:p>
            <a:pPr indent="-228600" algn="just">
              <a:lnSpc>
                <a:spcPct val="90000"/>
              </a:lnSpc>
              <a:spcAft>
                <a:spcPts val="600"/>
              </a:spcAft>
              <a:buFont typeface="Arial" panose="020B0604020202020204" pitchFamily="34" charset="0"/>
              <a:buChar char="•"/>
            </a:pPr>
            <a:r>
              <a:rPr lang="en-US" sz="2400">
                <a:solidFill>
                  <a:schemeClr val="tx1">
                    <a:alpha val="60000"/>
                  </a:schemeClr>
                </a:solidFill>
              </a:rPr>
              <a:t>Fast deliveries with the highest levels of customer satisfaction are the restaurant’s and application’s main priorities. </a:t>
            </a:r>
          </a:p>
          <a:p>
            <a:pPr indent="-228600" algn="just">
              <a:lnSpc>
                <a:spcPct val="90000"/>
              </a:lnSpc>
              <a:spcAft>
                <a:spcPts val="600"/>
              </a:spcAft>
              <a:buFont typeface="Arial" panose="020B0604020202020204" pitchFamily="34" charset="0"/>
              <a:buChar char="•"/>
            </a:pPr>
            <a:r>
              <a:rPr lang="en-US" sz="2400">
                <a:solidFill>
                  <a:schemeClr val="tx1">
                    <a:alpha val="60000"/>
                  </a:schemeClr>
                </a:solidFill>
              </a:rPr>
              <a:t>The app registers customer feedback for every order so it can focus on customers, restaurants, and deliveries for quality purposes.</a:t>
            </a:r>
          </a:p>
        </p:txBody>
      </p:sp>
    </p:spTree>
    <p:extLst>
      <p:ext uri="{BB962C8B-B14F-4D97-AF65-F5344CB8AC3E}">
        <p14:creationId xmlns:p14="http://schemas.microsoft.com/office/powerpoint/2010/main" val="401335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C5B1C-50B9-0FFC-A746-D1F6A3597024}"/>
              </a:ext>
            </a:extLst>
          </p:cNvPr>
          <p:cNvSpPr>
            <a:spLocks noGrp="1"/>
          </p:cNvSpPr>
          <p:nvPr>
            <p:ph type="title"/>
          </p:nvPr>
        </p:nvSpPr>
        <p:spPr>
          <a:xfrm>
            <a:off x="428369" y="-2087"/>
            <a:ext cx="10643286" cy="1609651"/>
          </a:xfrm>
        </p:spPr>
        <p:txBody>
          <a:bodyPr vert="horz" lIns="91440" tIns="45720" rIns="91440" bIns="45720" rtlCol="0" anchor="ctr">
            <a:normAutofit/>
          </a:bodyPr>
          <a:lstStyle/>
          <a:p>
            <a:pPr algn="ctr"/>
            <a:r>
              <a:rPr lang="en-US" sz="4000" b="1"/>
              <a:t>EER DIAGRAM</a:t>
            </a:r>
            <a:endParaRPr lang="en-US" sz="4000" b="1" kern="1200">
              <a:solidFill>
                <a:schemeClr val="tx1"/>
              </a:solidFill>
              <a:latin typeface="+mj-lt"/>
              <a:ea typeface="+mj-ea"/>
              <a:cs typeface="+mj-cs"/>
            </a:endParaRPr>
          </a:p>
        </p:txBody>
      </p:sp>
      <p:pic>
        <p:nvPicPr>
          <p:cNvPr id="5" name="Picture 4" descr="Diagram&#10;&#10;Description automatically generated">
            <a:extLst>
              <a:ext uri="{FF2B5EF4-FFF2-40B4-BE49-F238E27FC236}">
                <a16:creationId xmlns:a16="http://schemas.microsoft.com/office/drawing/2014/main" id="{7C44AF82-0A55-960C-A37D-D405FB6E4EB2}"/>
              </a:ext>
            </a:extLst>
          </p:cNvPr>
          <p:cNvPicPr>
            <a:picLocks noChangeAspect="1"/>
          </p:cNvPicPr>
          <p:nvPr/>
        </p:nvPicPr>
        <p:blipFill>
          <a:blip r:embed="rId2"/>
          <a:stretch>
            <a:fillRect/>
          </a:stretch>
        </p:blipFill>
        <p:spPr>
          <a:xfrm>
            <a:off x="129284" y="1099750"/>
            <a:ext cx="11634348" cy="5636769"/>
          </a:xfrm>
          <a:prstGeom prst="rect">
            <a:avLst/>
          </a:prstGeom>
        </p:spPr>
      </p:pic>
    </p:spTree>
    <p:extLst>
      <p:ext uri="{BB962C8B-B14F-4D97-AF65-F5344CB8AC3E}">
        <p14:creationId xmlns:p14="http://schemas.microsoft.com/office/powerpoint/2010/main" val="294126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D25EB-708A-5089-ED21-56E8E9AE7D33}"/>
              </a:ext>
            </a:extLst>
          </p:cNvPr>
          <p:cNvSpPr>
            <a:spLocks noGrp="1"/>
          </p:cNvSpPr>
          <p:nvPr>
            <p:ph type="title"/>
          </p:nvPr>
        </p:nvSpPr>
        <p:spPr>
          <a:xfrm>
            <a:off x="795338" y="1566473"/>
            <a:ext cx="10601325" cy="2203461"/>
          </a:xfrm>
        </p:spPr>
        <p:txBody>
          <a:bodyPr vert="horz" lIns="91440" tIns="45720" rIns="91440" bIns="45720" rtlCol="0" anchor="b">
            <a:normAutofit/>
          </a:bodyPr>
          <a:lstStyle/>
          <a:p>
            <a:pPr algn="ctr"/>
            <a:r>
              <a:rPr lang="en-US" sz="6600" b="1" kern="1200">
                <a:solidFill>
                  <a:schemeClr val="tx1"/>
                </a:solidFill>
                <a:latin typeface="+mj-lt"/>
                <a:ea typeface="+mj-ea"/>
                <a:cs typeface="+mj-cs"/>
              </a:rPr>
              <a:t>NORMALIZATIONS AND SPECIALIZATIONS</a:t>
            </a:r>
          </a:p>
        </p:txBody>
      </p:sp>
      <p:cxnSp>
        <p:nvCxnSpPr>
          <p:cNvPr id="13" name="Straight Connector 12">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15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4">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a:p>
        </p:txBody>
      </p:sp>
      <p:sp>
        <p:nvSpPr>
          <p:cNvPr id="17" name="Freeform: Shape 16">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78ACEF-6B2D-EA4D-BED4-E8C65568A143}"/>
              </a:ext>
            </a:extLst>
          </p:cNvPr>
          <p:cNvSpPr>
            <a:spLocks noGrp="1"/>
          </p:cNvSpPr>
          <p:nvPr>
            <p:ph type="title"/>
          </p:nvPr>
        </p:nvSpPr>
        <p:spPr>
          <a:xfrm>
            <a:off x="765051" y="662400"/>
            <a:ext cx="3384000" cy="1492132"/>
          </a:xfrm>
        </p:spPr>
        <p:txBody>
          <a:bodyPr anchor="t">
            <a:normAutofit/>
          </a:bodyPr>
          <a:lstStyle/>
          <a:p>
            <a:r>
              <a:rPr lang="en-US" b="1">
                <a:solidFill>
                  <a:schemeClr val="bg1"/>
                </a:solidFill>
              </a:rPr>
              <a:t>Central Entity</a:t>
            </a:r>
          </a:p>
        </p:txBody>
      </p:sp>
      <p:sp>
        <p:nvSpPr>
          <p:cNvPr id="8" name="Content Placeholder 7">
            <a:extLst>
              <a:ext uri="{FF2B5EF4-FFF2-40B4-BE49-F238E27FC236}">
                <a16:creationId xmlns:a16="http://schemas.microsoft.com/office/drawing/2014/main" id="{E644C650-6FC8-6D36-4C15-1DF0A741645D}"/>
              </a:ext>
            </a:extLst>
          </p:cNvPr>
          <p:cNvSpPr>
            <a:spLocks noGrp="1"/>
          </p:cNvSpPr>
          <p:nvPr>
            <p:ph idx="1"/>
          </p:nvPr>
        </p:nvSpPr>
        <p:spPr>
          <a:xfrm>
            <a:off x="765051" y="2286000"/>
            <a:ext cx="3596884" cy="3844800"/>
          </a:xfrm>
        </p:spPr>
        <p:txBody>
          <a:bodyPr>
            <a:normAutofit/>
          </a:bodyPr>
          <a:lstStyle/>
          <a:p>
            <a:r>
              <a:rPr lang="en-US" sz="1900">
                <a:solidFill>
                  <a:schemeClr val="bg1">
                    <a:alpha val="60000"/>
                  </a:schemeClr>
                </a:solidFill>
              </a:rPr>
              <a:t>Order is the central entity. </a:t>
            </a:r>
          </a:p>
          <a:p>
            <a:r>
              <a:rPr lang="en-US" sz="1900">
                <a:solidFill>
                  <a:schemeClr val="bg1">
                    <a:alpha val="60000"/>
                  </a:schemeClr>
                </a:solidFill>
              </a:rPr>
              <a:t>It is the most important entity as the whole database depends on the customer placing an order via the application to the restaurant.</a:t>
            </a:r>
          </a:p>
          <a:p>
            <a:r>
              <a:rPr lang="en-US" sz="1900">
                <a:solidFill>
                  <a:schemeClr val="bg1">
                    <a:alpha val="60000"/>
                  </a:schemeClr>
                </a:solidFill>
              </a:rPr>
              <a:t>Once the customer places an order, the whole chain process starts.</a:t>
            </a:r>
          </a:p>
          <a:p>
            <a:r>
              <a:rPr lang="en-US" sz="1900">
                <a:solidFill>
                  <a:schemeClr val="bg1">
                    <a:alpha val="60000"/>
                  </a:schemeClr>
                </a:solidFill>
              </a:rPr>
              <a:t>This database cannot exist without the event of an order taking place. </a:t>
            </a:r>
          </a:p>
        </p:txBody>
      </p:sp>
      <p:pic>
        <p:nvPicPr>
          <p:cNvPr id="4" name="Content Placeholder 4" descr="Diagram&#10;&#10;Description automatically generated">
            <a:extLst>
              <a:ext uri="{FF2B5EF4-FFF2-40B4-BE49-F238E27FC236}">
                <a16:creationId xmlns:a16="http://schemas.microsoft.com/office/drawing/2014/main" id="{A45AFE49-73FF-8C67-1949-E6159FD78D69}"/>
              </a:ext>
            </a:extLst>
          </p:cNvPr>
          <p:cNvPicPr>
            <a:picLocks noChangeAspect="1"/>
          </p:cNvPicPr>
          <p:nvPr/>
        </p:nvPicPr>
        <p:blipFill rotWithShape="1">
          <a:blip r:embed="rId2"/>
          <a:srcRect l="410" r="63359" b="36498"/>
          <a:stretch/>
        </p:blipFill>
        <p:spPr>
          <a:xfrm>
            <a:off x="6762643" y="643469"/>
            <a:ext cx="3311005" cy="5571062"/>
          </a:xfrm>
          <a:prstGeom prst="rect">
            <a:avLst/>
          </a:prstGeom>
        </p:spPr>
      </p:pic>
    </p:spTree>
    <p:extLst>
      <p:ext uri="{BB962C8B-B14F-4D97-AF65-F5344CB8AC3E}">
        <p14:creationId xmlns:p14="http://schemas.microsoft.com/office/powerpoint/2010/main" val="1960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78ACEF-6B2D-EA4D-BED4-E8C65568A143}"/>
              </a:ext>
            </a:extLst>
          </p:cNvPr>
          <p:cNvSpPr>
            <a:spLocks noGrp="1"/>
          </p:cNvSpPr>
          <p:nvPr>
            <p:ph type="title"/>
          </p:nvPr>
        </p:nvSpPr>
        <p:spPr>
          <a:xfrm>
            <a:off x="767289" y="1296537"/>
            <a:ext cx="4220967" cy="1907840"/>
          </a:xfrm>
        </p:spPr>
        <p:txBody>
          <a:bodyPr anchor="b">
            <a:normAutofit/>
          </a:bodyPr>
          <a:lstStyle/>
          <a:p>
            <a:r>
              <a:rPr lang="en-US" sz="4800" b="1">
                <a:solidFill>
                  <a:schemeClr val="bg1"/>
                </a:solidFill>
              </a:rPr>
              <a:t>First Specialization</a:t>
            </a:r>
          </a:p>
        </p:txBody>
      </p:sp>
      <p:grpSp>
        <p:nvGrpSpPr>
          <p:cNvPr id="22" name="Group 16">
            <a:extLst>
              <a:ext uri="{FF2B5EF4-FFF2-40B4-BE49-F238E27FC236}">
                <a16:creationId xmlns:a16="http://schemas.microsoft.com/office/drawing/2014/main" id="{9C6E8597-0CCE-4A8A-9326-AA52691A1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8"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9"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7" name="Picture 6" descr="Diagram&#10;&#10;Description automatically generated">
            <a:extLst>
              <a:ext uri="{FF2B5EF4-FFF2-40B4-BE49-F238E27FC236}">
                <a16:creationId xmlns:a16="http://schemas.microsoft.com/office/drawing/2014/main" id="{88FE8662-6804-5F78-9E25-B5D76D07AEFA}"/>
              </a:ext>
            </a:extLst>
          </p:cNvPr>
          <p:cNvPicPr>
            <a:picLocks noChangeAspect="1"/>
          </p:cNvPicPr>
          <p:nvPr/>
        </p:nvPicPr>
        <p:blipFill>
          <a:blip r:embed="rId2"/>
          <a:stretch>
            <a:fillRect/>
          </a:stretch>
        </p:blipFill>
        <p:spPr>
          <a:xfrm>
            <a:off x="6575222" y="982824"/>
            <a:ext cx="4849488" cy="2194392"/>
          </a:xfrm>
          <a:prstGeom prst="rect">
            <a:avLst/>
          </a:prstGeom>
        </p:spPr>
      </p:pic>
      <p:sp>
        <p:nvSpPr>
          <p:cNvPr id="8" name="Content Placeholder 7">
            <a:extLst>
              <a:ext uri="{FF2B5EF4-FFF2-40B4-BE49-F238E27FC236}">
                <a16:creationId xmlns:a16="http://schemas.microsoft.com/office/drawing/2014/main" id="{E644C650-6FC8-6D36-4C15-1DF0A741645D}"/>
              </a:ext>
            </a:extLst>
          </p:cNvPr>
          <p:cNvSpPr>
            <a:spLocks noGrp="1"/>
          </p:cNvSpPr>
          <p:nvPr>
            <p:ph idx="1"/>
          </p:nvPr>
        </p:nvSpPr>
        <p:spPr>
          <a:xfrm>
            <a:off x="767290" y="3428999"/>
            <a:ext cx="4075054" cy="2741213"/>
          </a:xfrm>
        </p:spPr>
        <p:txBody>
          <a:bodyPr anchor="t">
            <a:normAutofit/>
          </a:bodyPr>
          <a:lstStyle/>
          <a:p>
            <a:r>
              <a:rPr lang="en-US" sz="2000">
                <a:solidFill>
                  <a:schemeClr val="bg1"/>
                </a:solidFill>
              </a:rPr>
              <a:t>Separate tables for supertype and Subtypes</a:t>
            </a:r>
          </a:p>
          <a:p>
            <a:r>
              <a:rPr lang="en-US" sz="2000">
                <a:solidFill>
                  <a:schemeClr val="bg1"/>
                </a:solidFill>
              </a:rPr>
              <a:t>Restaurant has Menu as subtype table.</a:t>
            </a:r>
          </a:p>
          <a:p>
            <a:r>
              <a:rPr lang="en-US" sz="2000">
                <a:solidFill>
                  <a:schemeClr val="bg1"/>
                </a:solidFill>
              </a:rPr>
              <a:t>Customer has Customer Address as subtype table.</a:t>
            </a:r>
          </a:p>
        </p:txBody>
      </p:sp>
      <p:pic>
        <p:nvPicPr>
          <p:cNvPr id="5" name="Picture 4" descr="Diagram&#10;&#10;Description automatically generated">
            <a:extLst>
              <a:ext uri="{FF2B5EF4-FFF2-40B4-BE49-F238E27FC236}">
                <a16:creationId xmlns:a16="http://schemas.microsoft.com/office/drawing/2014/main" id="{5EA2D71B-6C6D-A0AB-D5B8-E04658BC24D2}"/>
              </a:ext>
            </a:extLst>
          </p:cNvPr>
          <p:cNvPicPr>
            <a:picLocks noChangeAspect="1"/>
          </p:cNvPicPr>
          <p:nvPr/>
        </p:nvPicPr>
        <p:blipFill>
          <a:blip r:embed="rId3"/>
          <a:stretch>
            <a:fillRect/>
          </a:stretch>
        </p:blipFill>
        <p:spPr>
          <a:xfrm>
            <a:off x="6585046" y="3685440"/>
            <a:ext cx="4837061" cy="2104121"/>
          </a:xfrm>
          <a:prstGeom prst="rect">
            <a:avLst/>
          </a:prstGeom>
        </p:spPr>
      </p:pic>
    </p:spTree>
    <p:extLst>
      <p:ext uri="{BB962C8B-B14F-4D97-AF65-F5344CB8AC3E}">
        <p14:creationId xmlns:p14="http://schemas.microsoft.com/office/powerpoint/2010/main" val="76804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78ACEF-6B2D-EA4D-BED4-E8C65568A143}"/>
              </a:ext>
            </a:extLst>
          </p:cNvPr>
          <p:cNvSpPr>
            <a:spLocks noGrp="1"/>
          </p:cNvSpPr>
          <p:nvPr>
            <p:ph type="title"/>
          </p:nvPr>
        </p:nvSpPr>
        <p:spPr>
          <a:xfrm>
            <a:off x="804672" y="640263"/>
            <a:ext cx="5157216" cy="1344975"/>
          </a:xfrm>
        </p:spPr>
        <p:txBody>
          <a:bodyPr>
            <a:normAutofit/>
          </a:bodyPr>
          <a:lstStyle/>
          <a:p>
            <a:r>
              <a:rPr lang="en-US" sz="4000" b="1"/>
              <a:t>Second Specialization</a:t>
            </a:r>
          </a:p>
        </p:txBody>
      </p:sp>
      <p:sp>
        <p:nvSpPr>
          <p:cNvPr id="8" name="Content Placeholder 7">
            <a:extLst>
              <a:ext uri="{FF2B5EF4-FFF2-40B4-BE49-F238E27FC236}">
                <a16:creationId xmlns:a16="http://schemas.microsoft.com/office/drawing/2014/main" id="{E644C650-6FC8-6D36-4C15-1DF0A741645D}"/>
              </a:ext>
            </a:extLst>
          </p:cNvPr>
          <p:cNvSpPr>
            <a:spLocks noGrp="1"/>
          </p:cNvSpPr>
          <p:nvPr>
            <p:ph idx="1"/>
          </p:nvPr>
        </p:nvSpPr>
        <p:spPr>
          <a:xfrm>
            <a:off x="804672" y="2121763"/>
            <a:ext cx="5157216" cy="3773010"/>
          </a:xfrm>
        </p:spPr>
        <p:txBody>
          <a:bodyPr>
            <a:normAutofit/>
          </a:bodyPr>
          <a:lstStyle/>
          <a:p>
            <a:r>
              <a:rPr lang="en-US" sz="2000"/>
              <a:t>One table allows nulls for attributes or relationships for each subtype.</a:t>
            </a:r>
          </a:p>
          <a:p>
            <a:r>
              <a:rPr lang="en-US" sz="2000"/>
              <a:t>Orders have 3 subtypes: payment, feedback, and order details, which can have null attributes.</a:t>
            </a:r>
          </a:p>
        </p:txBody>
      </p:sp>
      <p:pic>
        <p:nvPicPr>
          <p:cNvPr id="6" name="Content Placeholder 4" descr="Diagram&#10;&#10;Description automatically generated">
            <a:extLst>
              <a:ext uri="{FF2B5EF4-FFF2-40B4-BE49-F238E27FC236}">
                <a16:creationId xmlns:a16="http://schemas.microsoft.com/office/drawing/2014/main" id="{5E42FD52-596F-B12B-5FF4-55551ECA2392}"/>
              </a:ext>
            </a:extLst>
          </p:cNvPr>
          <p:cNvPicPr>
            <a:picLocks noChangeAspect="1"/>
          </p:cNvPicPr>
          <p:nvPr/>
        </p:nvPicPr>
        <p:blipFill>
          <a:blip r:embed="rId2"/>
          <a:stretch>
            <a:fillRect/>
          </a:stretch>
        </p:blipFill>
        <p:spPr>
          <a:xfrm>
            <a:off x="6969642" y="1077534"/>
            <a:ext cx="4736963" cy="4547483"/>
          </a:xfrm>
          <a:prstGeom prst="rect">
            <a:avLst/>
          </a:prstGeom>
        </p:spPr>
      </p:pic>
    </p:spTree>
    <p:extLst>
      <p:ext uri="{BB962C8B-B14F-4D97-AF65-F5344CB8AC3E}">
        <p14:creationId xmlns:p14="http://schemas.microsoft.com/office/powerpoint/2010/main" val="322707029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8ACEF-6B2D-EA4D-BED4-E8C65568A143}"/>
              </a:ext>
            </a:extLst>
          </p:cNvPr>
          <p:cNvSpPr>
            <a:spLocks noGrp="1"/>
          </p:cNvSpPr>
          <p:nvPr>
            <p:ph type="title"/>
          </p:nvPr>
        </p:nvSpPr>
        <p:spPr>
          <a:xfrm>
            <a:off x="767290" y="1780661"/>
            <a:ext cx="3778831" cy="1463472"/>
          </a:xfrm>
        </p:spPr>
        <p:txBody>
          <a:bodyPr anchor="t">
            <a:normAutofit/>
          </a:bodyPr>
          <a:lstStyle/>
          <a:p>
            <a:r>
              <a:rPr lang="en-US" sz="4800" b="1" dirty="0">
                <a:solidFill>
                  <a:schemeClr val="bg1"/>
                </a:solidFill>
              </a:rPr>
              <a:t>Third Specialization</a:t>
            </a:r>
          </a:p>
        </p:txBody>
      </p:sp>
      <p:grpSp>
        <p:nvGrpSpPr>
          <p:cNvPr id="26" name="Group 25">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8"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8" name="Content Placeholder 7">
            <a:extLst>
              <a:ext uri="{FF2B5EF4-FFF2-40B4-BE49-F238E27FC236}">
                <a16:creationId xmlns:a16="http://schemas.microsoft.com/office/drawing/2014/main" id="{E644C650-6FC8-6D36-4C15-1DF0A741645D}"/>
              </a:ext>
            </a:extLst>
          </p:cNvPr>
          <p:cNvSpPr>
            <a:spLocks noGrp="1"/>
          </p:cNvSpPr>
          <p:nvPr>
            <p:ph idx="1"/>
          </p:nvPr>
        </p:nvSpPr>
        <p:spPr>
          <a:xfrm>
            <a:off x="767290" y="3383121"/>
            <a:ext cx="3582072" cy="2793251"/>
          </a:xfrm>
        </p:spPr>
        <p:txBody>
          <a:bodyPr anchor="t">
            <a:normAutofit/>
          </a:bodyPr>
          <a:lstStyle/>
          <a:p>
            <a:r>
              <a:rPr lang="en-US" sz="1400" dirty="0">
                <a:solidFill>
                  <a:schemeClr val="bg1"/>
                </a:solidFill>
              </a:rPr>
              <a:t>One table – For feedback that includes rating for restaurants and delivery agents</a:t>
            </a:r>
          </a:p>
        </p:txBody>
      </p:sp>
      <p:pic>
        <p:nvPicPr>
          <p:cNvPr id="5" name="Picture 4">
            <a:extLst>
              <a:ext uri="{FF2B5EF4-FFF2-40B4-BE49-F238E27FC236}">
                <a16:creationId xmlns:a16="http://schemas.microsoft.com/office/drawing/2014/main" id="{9E40B645-7107-4426-C3FA-497E2BDFDA21}"/>
              </a:ext>
            </a:extLst>
          </p:cNvPr>
          <p:cNvPicPr>
            <a:picLocks noChangeAspect="1"/>
          </p:cNvPicPr>
          <p:nvPr/>
        </p:nvPicPr>
        <p:blipFill>
          <a:blip r:embed="rId2"/>
          <a:srcRect/>
          <a:stretch/>
        </p:blipFill>
        <p:spPr>
          <a:xfrm>
            <a:off x="5116652" y="1264058"/>
            <a:ext cx="6642532" cy="3751649"/>
          </a:xfrm>
          <a:prstGeom prst="rect">
            <a:avLst/>
          </a:prstGeom>
        </p:spPr>
      </p:pic>
      <p:sp>
        <p:nvSpPr>
          <p:cNvPr id="10" name="Rectangle 9">
            <a:extLst>
              <a:ext uri="{FF2B5EF4-FFF2-40B4-BE49-F238E27FC236}">
                <a16:creationId xmlns:a16="http://schemas.microsoft.com/office/drawing/2014/main" id="{D0603C7D-AB76-8142-58D0-D87E3978C315}"/>
              </a:ext>
            </a:extLst>
          </p:cNvPr>
          <p:cNvSpPr/>
          <p:nvPr/>
        </p:nvSpPr>
        <p:spPr>
          <a:xfrm>
            <a:off x="7541340" y="3793812"/>
            <a:ext cx="3106994" cy="20791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87936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emplate/>
  <TotalTime>0</TotalTime>
  <Words>1043</Words>
  <Application>Microsoft Macintosh PowerPoint</Application>
  <PresentationFormat>Widescreen</PresentationFormat>
  <Paragraphs>157</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ONLINE FOOD DELIVERY DATABASE   For HINF 6220 Database Design, Access, Modeling and Security </vt:lpstr>
      <vt:lpstr>Contents</vt:lpstr>
      <vt:lpstr>Introduction</vt:lpstr>
      <vt:lpstr>EER DIAGRAM</vt:lpstr>
      <vt:lpstr>NORMALIZATIONS AND SPECIALIZATIONS</vt:lpstr>
      <vt:lpstr>Central Entity</vt:lpstr>
      <vt:lpstr>First Specialization</vt:lpstr>
      <vt:lpstr>Second Specialization</vt:lpstr>
      <vt:lpstr>Third Specialization</vt:lpstr>
      <vt:lpstr>Queries</vt:lpstr>
      <vt:lpstr>Query 2</vt:lpstr>
      <vt:lpstr>QUERY 3</vt:lpstr>
      <vt:lpstr>QUERY 4</vt:lpstr>
      <vt:lpstr>QUERY 5</vt:lpstr>
      <vt:lpstr>QUERY 6</vt:lpstr>
      <vt:lpstr>QUERY 7</vt:lpstr>
      <vt:lpstr>Lessons Learnt</vt:lpstr>
      <vt:lpstr>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Presentation</dc:title>
  <dc:creator>Kajal Dhansingh Bhauryal</dc:creator>
  <cp:lastModifiedBy>Tushar Rathod</cp:lastModifiedBy>
  <cp:revision>2</cp:revision>
  <dcterms:created xsi:type="dcterms:W3CDTF">2022-12-06T17:19:56Z</dcterms:created>
  <dcterms:modified xsi:type="dcterms:W3CDTF">2024-09-28T08:29:13Z</dcterms:modified>
</cp:coreProperties>
</file>