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7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30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3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4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54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3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0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71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Tushar Sahay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83" y="1558833"/>
            <a:ext cx="7515210" cy="47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546" y="223383"/>
            <a:ext cx="41910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</a:t>
            </a:r>
            <a:r>
              <a:rPr lang="en-US" dirty="0" smtClean="0"/>
              <a:t>target_0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38100"/>
            <a:ext cx="8248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</a:t>
            </a:r>
            <a:r>
              <a:rPr lang="en-US" dirty="0" smtClean="0"/>
              <a:t>target_0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7150"/>
            <a:ext cx="8153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</a:t>
            </a:r>
            <a:r>
              <a:rPr lang="en-US" sz="3200" dirty="0" smtClean="0"/>
              <a:t>target_0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31" y="2858294"/>
            <a:ext cx="45815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748" y="2482351"/>
            <a:ext cx="4029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</a:t>
            </a:r>
            <a:r>
              <a:rPr lang="en-US" sz="3200" dirty="0" smtClean="0">
                <a:solidFill>
                  <a:srgbClr val="FFFFFF"/>
                </a:solidFill>
              </a:rPr>
              <a:t>target_0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864" y="2494189"/>
            <a:ext cx="41338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</a:t>
            </a:r>
            <a:r>
              <a:rPr lang="en-US" dirty="0" smtClean="0"/>
              <a:t>target_1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608" y="2489427"/>
            <a:ext cx="4171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76" y="2507660"/>
            <a:ext cx="4562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66" y="2560728"/>
            <a:ext cx="4667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83" y="801189"/>
            <a:ext cx="6688305" cy="5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41" y="2097087"/>
            <a:ext cx="8461182" cy="30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34" y="618518"/>
            <a:ext cx="43434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64" y="550408"/>
            <a:ext cx="41814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17" y="1201782"/>
            <a:ext cx="6467083" cy="52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70" y="1821887"/>
            <a:ext cx="7341447" cy="43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51" y="1526312"/>
            <a:ext cx="6729227" cy="44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26" y="323850"/>
            <a:ext cx="41338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</a:t>
            </a:r>
            <a:r>
              <a:rPr lang="en-US" sz="3200" dirty="0" smtClean="0">
                <a:solidFill>
                  <a:srgbClr val="FFFFFF"/>
                </a:solidFill>
              </a:rPr>
              <a:t>target_1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65" y="2335621"/>
            <a:ext cx="7707358" cy="26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35" y="1791925"/>
            <a:ext cx="7740135" cy="45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1705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Ion</vt:lpstr>
      <vt:lpstr>CREDIT EDA CASE STUDY</vt:lpstr>
      <vt:lpstr>Categorical Univariate analysis for target_0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target_1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target_0</vt:lpstr>
      <vt:lpstr>PowerPoint Presentation</vt:lpstr>
      <vt:lpstr>Correlation For target_0</vt:lpstr>
      <vt:lpstr>PowerPoint Presentation</vt:lpstr>
      <vt:lpstr>Correlation for type 1</vt:lpstr>
      <vt:lpstr>Categorical Univariate analysis for variables target_0</vt:lpstr>
      <vt:lpstr>Boxplot for income amount</vt:lpstr>
      <vt:lpstr>Boxplot for credit amount</vt:lpstr>
      <vt:lpstr>Boxplot for annuity amount</vt:lpstr>
      <vt:lpstr>Categorical Univariate analysis for variables target_1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Sahay, Tushar</cp:lastModifiedBy>
  <cp:revision>23</cp:revision>
  <dcterms:created xsi:type="dcterms:W3CDTF">2019-06-16T18:29:35Z</dcterms:created>
  <dcterms:modified xsi:type="dcterms:W3CDTF">2020-12-21T13:46:05Z</dcterms:modified>
</cp:coreProperties>
</file>