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5F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2791" y="0"/>
            <a:ext cx="10165208" cy="10286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1817" y="3343672"/>
            <a:ext cx="15584365" cy="275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04092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04092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04092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69489" y="4190159"/>
            <a:ext cx="7350759" cy="1886585"/>
          </a:xfrm>
          <a:custGeom>
            <a:avLst/>
            <a:gdLst/>
            <a:ahLst/>
            <a:cxnLst/>
            <a:rect l="l" t="t" r="r" b="b"/>
            <a:pathLst>
              <a:path w="7350759" h="1886585">
                <a:moveTo>
                  <a:pt x="6746811" y="1886550"/>
                </a:moveTo>
                <a:lnTo>
                  <a:pt x="603847" y="1886550"/>
                </a:lnTo>
                <a:lnTo>
                  <a:pt x="556657" y="1884734"/>
                </a:lnTo>
                <a:lnTo>
                  <a:pt x="510460" y="1879374"/>
                </a:lnTo>
                <a:lnTo>
                  <a:pt x="465390" y="1870606"/>
                </a:lnTo>
                <a:lnTo>
                  <a:pt x="421583" y="1858563"/>
                </a:lnTo>
                <a:lnTo>
                  <a:pt x="379171" y="1843380"/>
                </a:lnTo>
                <a:lnTo>
                  <a:pt x="338290" y="1825190"/>
                </a:lnTo>
                <a:lnTo>
                  <a:pt x="299074" y="1804128"/>
                </a:lnTo>
                <a:lnTo>
                  <a:pt x="261656" y="1780328"/>
                </a:lnTo>
                <a:lnTo>
                  <a:pt x="226171" y="1753925"/>
                </a:lnTo>
                <a:lnTo>
                  <a:pt x="192754" y="1725052"/>
                </a:lnTo>
                <a:lnTo>
                  <a:pt x="161538" y="1693844"/>
                </a:lnTo>
                <a:lnTo>
                  <a:pt x="132658" y="1660435"/>
                </a:lnTo>
                <a:lnTo>
                  <a:pt x="106248" y="1624959"/>
                </a:lnTo>
                <a:lnTo>
                  <a:pt x="82442" y="1587551"/>
                </a:lnTo>
                <a:lnTo>
                  <a:pt x="61375" y="1548344"/>
                </a:lnTo>
                <a:lnTo>
                  <a:pt x="43181" y="1507473"/>
                </a:lnTo>
                <a:lnTo>
                  <a:pt x="27994" y="1465073"/>
                </a:lnTo>
                <a:lnTo>
                  <a:pt x="15948" y="1421276"/>
                </a:lnTo>
                <a:lnTo>
                  <a:pt x="7177" y="1376218"/>
                </a:lnTo>
                <a:lnTo>
                  <a:pt x="1816" y="1330033"/>
                </a:lnTo>
                <a:lnTo>
                  <a:pt x="0" y="1282854"/>
                </a:lnTo>
                <a:lnTo>
                  <a:pt x="0" y="603696"/>
                </a:lnTo>
                <a:lnTo>
                  <a:pt x="1816" y="556517"/>
                </a:lnTo>
                <a:lnTo>
                  <a:pt x="7177" y="510332"/>
                </a:lnTo>
                <a:lnTo>
                  <a:pt x="15948" y="465274"/>
                </a:lnTo>
                <a:lnTo>
                  <a:pt x="27994" y="421477"/>
                </a:lnTo>
                <a:lnTo>
                  <a:pt x="43181" y="379076"/>
                </a:lnTo>
                <a:lnTo>
                  <a:pt x="61375" y="338205"/>
                </a:lnTo>
                <a:lnTo>
                  <a:pt x="82442" y="298999"/>
                </a:lnTo>
                <a:lnTo>
                  <a:pt x="106248" y="261590"/>
                </a:lnTo>
                <a:lnTo>
                  <a:pt x="132658" y="226115"/>
                </a:lnTo>
                <a:lnTo>
                  <a:pt x="161538" y="192706"/>
                </a:lnTo>
                <a:lnTo>
                  <a:pt x="192754" y="161498"/>
                </a:lnTo>
                <a:lnTo>
                  <a:pt x="226171" y="132625"/>
                </a:lnTo>
                <a:lnTo>
                  <a:pt x="261656" y="106221"/>
                </a:lnTo>
                <a:lnTo>
                  <a:pt x="299074" y="82422"/>
                </a:lnTo>
                <a:lnTo>
                  <a:pt x="338290" y="61360"/>
                </a:lnTo>
                <a:lnTo>
                  <a:pt x="379171" y="43170"/>
                </a:lnTo>
                <a:lnTo>
                  <a:pt x="421583" y="27987"/>
                </a:lnTo>
                <a:lnTo>
                  <a:pt x="465390" y="15944"/>
                </a:lnTo>
                <a:lnTo>
                  <a:pt x="510460" y="7175"/>
                </a:lnTo>
                <a:lnTo>
                  <a:pt x="556657" y="1816"/>
                </a:lnTo>
                <a:lnTo>
                  <a:pt x="603847" y="0"/>
                </a:lnTo>
                <a:lnTo>
                  <a:pt x="6746811" y="0"/>
                </a:lnTo>
                <a:lnTo>
                  <a:pt x="6794625" y="1894"/>
                </a:lnTo>
                <a:lnTo>
                  <a:pt x="6841843" y="7520"/>
                </a:lnTo>
                <a:lnTo>
                  <a:pt x="6888262" y="16795"/>
                </a:lnTo>
                <a:lnTo>
                  <a:pt x="6933680" y="29634"/>
                </a:lnTo>
                <a:lnTo>
                  <a:pt x="6977893" y="45953"/>
                </a:lnTo>
                <a:lnTo>
                  <a:pt x="7020699" y="65669"/>
                </a:lnTo>
                <a:lnTo>
                  <a:pt x="7061894" y="88697"/>
                </a:lnTo>
                <a:lnTo>
                  <a:pt x="7101278" y="114954"/>
                </a:lnTo>
                <a:lnTo>
                  <a:pt x="7138645" y="144356"/>
                </a:lnTo>
                <a:lnTo>
                  <a:pt x="7173795" y="176818"/>
                </a:lnTo>
                <a:lnTo>
                  <a:pt x="7206265" y="211959"/>
                </a:lnTo>
                <a:lnTo>
                  <a:pt x="7235674" y="249317"/>
                </a:lnTo>
                <a:lnTo>
                  <a:pt x="7261938" y="288691"/>
                </a:lnTo>
                <a:lnTo>
                  <a:pt x="7284972" y="329876"/>
                </a:lnTo>
                <a:lnTo>
                  <a:pt x="7304693" y="372671"/>
                </a:lnTo>
                <a:lnTo>
                  <a:pt x="7321016" y="416873"/>
                </a:lnTo>
                <a:lnTo>
                  <a:pt x="7333859" y="462279"/>
                </a:lnTo>
                <a:lnTo>
                  <a:pt x="7343136" y="508687"/>
                </a:lnTo>
                <a:lnTo>
                  <a:pt x="7348763" y="555893"/>
                </a:lnTo>
                <a:lnTo>
                  <a:pt x="7350658" y="603696"/>
                </a:lnTo>
                <a:lnTo>
                  <a:pt x="7350658" y="1282854"/>
                </a:lnTo>
                <a:lnTo>
                  <a:pt x="7348763" y="1330657"/>
                </a:lnTo>
                <a:lnTo>
                  <a:pt x="7343136" y="1377863"/>
                </a:lnTo>
                <a:lnTo>
                  <a:pt x="7333859" y="1424271"/>
                </a:lnTo>
                <a:lnTo>
                  <a:pt x="7321016" y="1469677"/>
                </a:lnTo>
                <a:lnTo>
                  <a:pt x="7304693" y="1513879"/>
                </a:lnTo>
                <a:lnTo>
                  <a:pt x="7284972" y="1556674"/>
                </a:lnTo>
                <a:lnTo>
                  <a:pt x="7261938" y="1597859"/>
                </a:lnTo>
                <a:lnTo>
                  <a:pt x="7235674" y="1637232"/>
                </a:lnTo>
                <a:lnTo>
                  <a:pt x="7206265" y="1674591"/>
                </a:lnTo>
                <a:lnTo>
                  <a:pt x="7173795" y="1709732"/>
                </a:lnTo>
                <a:lnTo>
                  <a:pt x="7138645" y="1742194"/>
                </a:lnTo>
                <a:lnTo>
                  <a:pt x="7101278" y="1771595"/>
                </a:lnTo>
                <a:lnTo>
                  <a:pt x="7061894" y="1797852"/>
                </a:lnTo>
                <a:lnTo>
                  <a:pt x="7020699" y="1820881"/>
                </a:lnTo>
                <a:lnTo>
                  <a:pt x="6977893" y="1840597"/>
                </a:lnTo>
                <a:lnTo>
                  <a:pt x="6933680" y="1856916"/>
                </a:lnTo>
                <a:lnTo>
                  <a:pt x="6888262" y="1869755"/>
                </a:lnTo>
                <a:lnTo>
                  <a:pt x="6841843" y="1879030"/>
                </a:lnTo>
                <a:lnTo>
                  <a:pt x="6794625" y="1884656"/>
                </a:lnTo>
                <a:lnTo>
                  <a:pt x="6746811" y="1886550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04092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A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40433" y="1519743"/>
            <a:ext cx="4807132" cy="608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04092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37230" y="2741191"/>
            <a:ext cx="12013538" cy="2623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04092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1.png"/><Relationship Id="rId7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3428" y="252137"/>
            <a:ext cx="15392399" cy="2225608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526280" marR="5080" indent="-4514215">
              <a:lnSpc>
                <a:spcPts val="5700"/>
              </a:lnSpc>
              <a:spcBef>
                <a:spcPts val="254"/>
              </a:spcBef>
            </a:pPr>
            <a:r>
              <a:rPr lang="en-GB" sz="4800" dirty="0"/>
              <a:t>Grid Search Hyper-Parameter Tuning and K-Means Clustering </a:t>
            </a:r>
            <a:r>
              <a:rPr lang="en-GB" sz="4800" dirty="0" smtClean="0"/>
              <a:t>to Improve </a:t>
            </a:r>
            <a:r>
              <a:rPr lang="en-GB" sz="4800" dirty="0"/>
              <a:t>the </a:t>
            </a: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dirty="0" smtClean="0"/>
              <a:t>Decision </a:t>
            </a:r>
            <a:r>
              <a:rPr lang="en-GB" sz="4800" dirty="0"/>
              <a:t>Tree Accuracy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11734800" y="5141952"/>
            <a:ext cx="7620000" cy="291746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3150"/>
              </a:lnSpc>
              <a:spcBef>
                <a:spcPts val="550"/>
              </a:spcBef>
            </a:pPr>
            <a:r>
              <a:rPr sz="2950" b="1" spc="5" dirty="0">
                <a:latin typeface="Arial"/>
                <a:cs typeface="Arial"/>
              </a:rPr>
              <a:t>Submitted By </a:t>
            </a:r>
            <a:r>
              <a:rPr sz="2950" b="1" spc="-805" dirty="0">
                <a:latin typeface="Arial"/>
                <a:cs typeface="Arial"/>
              </a:rPr>
              <a:t> </a:t>
            </a:r>
            <a:endParaRPr lang="en-GB" sz="2950" b="1" spc="-805" dirty="0" smtClean="0">
              <a:latin typeface="Arial"/>
              <a:cs typeface="Arial"/>
            </a:endParaRPr>
          </a:p>
          <a:p>
            <a:pPr marL="12700" marR="5080">
              <a:lnSpc>
                <a:spcPts val="3150"/>
              </a:lnSpc>
              <a:spcBef>
                <a:spcPts val="550"/>
              </a:spcBef>
            </a:pPr>
            <a:r>
              <a:rPr sz="2950" spc="5" dirty="0" smtClean="0">
                <a:latin typeface="Arial MT"/>
                <a:cs typeface="Arial MT"/>
              </a:rPr>
              <a:t>Tushar </a:t>
            </a:r>
            <a:r>
              <a:rPr sz="2950" spc="5" dirty="0" smtClean="0">
                <a:latin typeface="Arial MT"/>
                <a:cs typeface="Arial MT"/>
              </a:rPr>
              <a:t>Singh</a:t>
            </a:r>
            <a:r>
              <a:rPr lang="en-GB" sz="2950" spc="5" dirty="0" smtClean="0">
                <a:latin typeface="Arial MT"/>
                <a:cs typeface="Arial MT"/>
              </a:rPr>
              <a:t>(1901430100226)</a:t>
            </a:r>
            <a:r>
              <a:rPr sz="2950" spc="5" dirty="0" smtClean="0">
                <a:latin typeface="Arial MT"/>
                <a:cs typeface="Arial MT"/>
              </a:rPr>
              <a:t> </a:t>
            </a:r>
            <a:r>
              <a:rPr sz="2950" spc="10" dirty="0" smtClean="0">
                <a:latin typeface="Arial MT"/>
                <a:cs typeface="Arial MT"/>
              </a:rPr>
              <a:t> </a:t>
            </a:r>
            <a:endParaRPr lang="en-GB" sz="2950" spc="10" dirty="0" smtClean="0">
              <a:latin typeface="Arial MT"/>
              <a:cs typeface="Arial MT"/>
            </a:endParaRPr>
          </a:p>
          <a:p>
            <a:pPr marL="12700" marR="5080">
              <a:lnSpc>
                <a:spcPts val="3150"/>
              </a:lnSpc>
              <a:spcBef>
                <a:spcPts val="550"/>
              </a:spcBef>
            </a:pPr>
            <a:r>
              <a:rPr sz="2950" spc="5" dirty="0" err="1" smtClean="0">
                <a:latin typeface="Arial MT"/>
                <a:cs typeface="Arial MT"/>
              </a:rPr>
              <a:t>Shivam</a:t>
            </a:r>
            <a:r>
              <a:rPr sz="2950" spc="-40" dirty="0" smtClean="0">
                <a:latin typeface="Arial MT"/>
                <a:cs typeface="Arial MT"/>
              </a:rPr>
              <a:t> </a:t>
            </a:r>
            <a:r>
              <a:rPr sz="2950" spc="5" dirty="0" smtClean="0">
                <a:latin typeface="Arial MT"/>
                <a:cs typeface="Arial MT"/>
              </a:rPr>
              <a:t>Singh</a:t>
            </a:r>
            <a:r>
              <a:rPr lang="en-GB" sz="2950" spc="5" dirty="0" smtClean="0">
                <a:latin typeface="Arial MT"/>
                <a:cs typeface="Arial MT"/>
              </a:rPr>
              <a:t>(1901430100201</a:t>
            </a:r>
            <a:r>
              <a:rPr lang="en-GB" sz="2950" spc="5" dirty="0" smtClean="0">
                <a:latin typeface="Arial MT"/>
                <a:cs typeface="Arial MT"/>
              </a:rPr>
              <a:t>)</a:t>
            </a:r>
          </a:p>
          <a:p>
            <a:pPr marL="12700" marR="5080">
              <a:lnSpc>
                <a:spcPts val="3150"/>
              </a:lnSpc>
              <a:spcBef>
                <a:spcPts val="550"/>
              </a:spcBef>
            </a:pPr>
            <a:r>
              <a:rPr lang="en-IN" sz="2950" spc="5" dirty="0" err="1">
                <a:latin typeface="Arial MT"/>
                <a:cs typeface="Arial MT"/>
              </a:rPr>
              <a:t>Shivam</a:t>
            </a:r>
            <a:r>
              <a:rPr lang="en-IN" sz="2950" spc="-80" dirty="0">
                <a:latin typeface="Arial MT"/>
                <a:cs typeface="Arial MT"/>
              </a:rPr>
              <a:t> </a:t>
            </a:r>
            <a:r>
              <a:rPr lang="en-IN" sz="2950" spc="5" dirty="0">
                <a:latin typeface="Arial MT"/>
                <a:cs typeface="Arial MT"/>
              </a:rPr>
              <a:t>Kumar(1901430100199) </a:t>
            </a:r>
            <a:r>
              <a:rPr lang="en-IN" sz="2950" spc="-800" dirty="0">
                <a:latin typeface="Arial MT"/>
                <a:cs typeface="Arial MT"/>
              </a:rPr>
              <a:t> </a:t>
            </a:r>
          </a:p>
          <a:p>
            <a:pPr marL="12700" marR="5080">
              <a:lnSpc>
                <a:spcPts val="3150"/>
              </a:lnSpc>
              <a:spcBef>
                <a:spcPts val="550"/>
              </a:spcBef>
            </a:pPr>
            <a:r>
              <a:rPr lang="en-IN" sz="2950" spc="5" dirty="0" err="1">
                <a:latin typeface="Arial MT"/>
                <a:cs typeface="Arial MT"/>
              </a:rPr>
              <a:t>Smita</a:t>
            </a:r>
            <a:r>
              <a:rPr lang="en-IN" sz="2950" spc="5">
                <a:latin typeface="Arial MT"/>
                <a:cs typeface="Arial MT"/>
              </a:rPr>
              <a:t> Singh(1901430100211)</a:t>
            </a:r>
          </a:p>
          <a:p>
            <a:pPr marL="12700" marR="5080">
              <a:lnSpc>
                <a:spcPts val="3150"/>
              </a:lnSpc>
              <a:spcBef>
                <a:spcPts val="550"/>
              </a:spcBef>
            </a:pPr>
            <a:endParaRPr sz="295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228600" y="4901514"/>
            <a:ext cx="5587004" cy="161069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ctr">
              <a:lnSpc>
                <a:spcPts val="3900"/>
              </a:lnSpc>
              <a:spcBef>
                <a:spcPts val="260"/>
              </a:spcBef>
            </a:pPr>
            <a:r>
              <a:rPr sz="3300" b="1" spc="-5" dirty="0">
                <a:latin typeface="Arial"/>
                <a:cs typeface="Arial"/>
              </a:rPr>
              <a:t>Submitted </a:t>
            </a:r>
            <a:r>
              <a:rPr sz="3300" b="1" spc="-5" dirty="0" smtClean="0">
                <a:latin typeface="Arial"/>
                <a:cs typeface="Arial"/>
              </a:rPr>
              <a:t>To</a:t>
            </a:r>
            <a:r>
              <a:rPr lang="en-GB" sz="3300" b="1" spc="-5" dirty="0" smtClean="0">
                <a:latin typeface="Arial"/>
                <a:cs typeface="Arial"/>
              </a:rPr>
              <a:t>-</a:t>
            </a:r>
          </a:p>
          <a:p>
            <a:pPr marL="12700" marR="5080" algn="ctr">
              <a:lnSpc>
                <a:spcPts val="3900"/>
              </a:lnSpc>
              <a:spcBef>
                <a:spcPts val="260"/>
              </a:spcBef>
            </a:pPr>
            <a:r>
              <a:rPr sz="3300" b="1" spc="-5" dirty="0" smtClean="0">
                <a:latin typeface="Arial"/>
                <a:cs typeface="Arial"/>
              </a:rPr>
              <a:t> </a:t>
            </a:r>
            <a:r>
              <a:rPr sz="3300" b="1" dirty="0" smtClean="0">
                <a:latin typeface="Arial"/>
                <a:cs typeface="Arial"/>
              </a:rPr>
              <a:t> </a:t>
            </a:r>
            <a:r>
              <a:rPr sz="3300" spc="-5" dirty="0">
                <a:latin typeface="Arial"/>
                <a:cs typeface="Arial"/>
              </a:rPr>
              <a:t>Naveen </a:t>
            </a:r>
            <a:r>
              <a:rPr sz="3300" spc="-5" dirty="0" smtClean="0">
                <a:latin typeface="Arial"/>
                <a:cs typeface="Arial"/>
              </a:rPr>
              <a:t>Kumar</a:t>
            </a:r>
            <a:r>
              <a:rPr lang="en-GB" sz="3300" spc="-5" dirty="0" smtClean="0">
                <a:latin typeface="Arial"/>
                <a:cs typeface="Arial"/>
              </a:rPr>
              <a:t> </a:t>
            </a:r>
            <a:r>
              <a:rPr lang="en-GB" sz="3300" spc="-5" dirty="0" err="1" smtClean="0">
                <a:latin typeface="Arial"/>
                <a:cs typeface="Arial"/>
              </a:rPr>
              <a:t>Rathore</a:t>
            </a:r>
            <a:endParaRPr lang="en-GB" sz="3300" spc="-5" dirty="0" smtClean="0">
              <a:latin typeface="Arial"/>
              <a:cs typeface="Arial"/>
            </a:endParaRPr>
          </a:p>
          <a:p>
            <a:pPr marL="12700" marR="5080" algn="ctr">
              <a:lnSpc>
                <a:spcPts val="3900"/>
              </a:lnSpc>
              <a:spcBef>
                <a:spcPts val="260"/>
              </a:spcBef>
            </a:pPr>
            <a:r>
              <a:rPr sz="3300" b="1" spc="-5" dirty="0" smtClean="0">
                <a:latin typeface="Arial"/>
                <a:cs typeface="Arial"/>
              </a:rPr>
              <a:t> </a:t>
            </a:r>
            <a:r>
              <a:rPr sz="3300" b="1" dirty="0" smtClean="0">
                <a:latin typeface="Arial"/>
                <a:cs typeface="Arial"/>
              </a:rPr>
              <a:t> </a:t>
            </a:r>
            <a:r>
              <a:rPr sz="3300" spc="-5" dirty="0">
                <a:latin typeface="Arial MT"/>
                <a:cs typeface="Arial MT"/>
              </a:rPr>
              <a:t>(</a:t>
            </a:r>
            <a:r>
              <a:rPr sz="3300" spc="-5" dirty="0" smtClean="0">
                <a:latin typeface="Arial MT"/>
                <a:cs typeface="Arial MT"/>
              </a:rPr>
              <a:t>Ass</a:t>
            </a:r>
            <a:r>
              <a:rPr lang="en-GB" sz="3300" spc="-5" dirty="0" err="1" smtClean="0">
                <a:latin typeface="Arial MT"/>
                <a:cs typeface="Arial MT"/>
              </a:rPr>
              <a:t>istant</a:t>
            </a:r>
            <a:r>
              <a:rPr sz="3300" spc="-90" dirty="0" smtClean="0">
                <a:latin typeface="Arial MT"/>
                <a:cs typeface="Arial MT"/>
              </a:rPr>
              <a:t> </a:t>
            </a:r>
            <a:r>
              <a:rPr sz="3300" spc="-5" dirty="0">
                <a:latin typeface="Arial MT"/>
                <a:cs typeface="Arial MT"/>
              </a:rPr>
              <a:t>Professor)</a:t>
            </a:r>
            <a:endParaRPr sz="33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1764" y="8984470"/>
            <a:ext cx="10481310" cy="10566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621665" marR="5080" indent="-609600">
              <a:lnSpc>
                <a:spcPts val="3800"/>
              </a:lnSpc>
              <a:spcBef>
                <a:spcPts val="660"/>
              </a:spcBef>
            </a:pPr>
            <a:r>
              <a:rPr sz="3600" b="1" spc="-5" dirty="0">
                <a:latin typeface="Arial"/>
                <a:cs typeface="Arial"/>
              </a:rPr>
              <a:t>Department of Computer Science </a:t>
            </a:r>
            <a:r>
              <a:rPr sz="3600" b="1" dirty="0">
                <a:latin typeface="Arial"/>
                <a:cs typeface="Arial"/>
              </a:rPr>
              <a:t>&amp; </a:t>
            </a:r>
            <a:r>
              <a:rPr sz="3600" b="1" spc="-5" dirty="0">
                <a:latin typeface="Arial"/>
                <a:cs typeface="Arial"/>
              </a:rPr>
              <a:t>Engineering </a:t>
            </a:r>
            <a:r>
              <a:rPr sz="3600" b="1" spc="-99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IMS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Engineering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College,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Ghaziabad,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India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927" y="218895"/>
            <a:ext cx="2695574" cy="27717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39200" y="2883131"/>
            <a:ext cx="2328545" cy="8464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369570">
              <a:lnSpc>
                <a:spcPts val="3229"/>
              </a:lnSpc>
              <a:spcBef>
                <a:spcPts val="204"/>
              </a:spcBef>
            </a:pPr>
            <a:r>
              <a:rPr sz="2700" spc="30" dirty="0">
                <a:latin typeface="Verdana"/>
                <a:cs typeface="Verdana"/>
              </a:rPr>
              <a:t>Synopsis </a:t>
            </a:r>
            <a:r>
              <a:rPr sz="2700" spc="35" dirty="0">
                <a:latin typeface="Verdana"/>
                <a:cs typeface="Verdana"/>
              </a:rPr>
              <a:t> </a:t>
            </a:r>
            <a:r>
              <a:rPr sz="2700" spc="355" dirty="0">
                <a:latin typeface="Verdana"/>
                <a:cs typeface="Verdana"/>
              </a:rPr>
              <a:t>P</a:t>
            </a:r>
            <a:r>
              <a:rPr sz="2700" spc="-15" dirty="0">
                <a:latin typeface="Verdana"/>
                <a:cs typeface="Verdana"/>
              </a:rPr>
              <a:t>r</a:t>
            </a:r>
            <a:r>
              <a:rPr sz="2700" spc="75" dirty="0">
                <a:latin typeface="Verdana"/>
                <a:cs typeface="Verdana"/>
              </a:rPr>
              <a:t>e</a:t>
            </a:r>
            <a:r>
              <a:rPr sz="2700" spc="-20" dirty="0">
                <a:latin typeface="Verdana"/>
                <a:cs typeface="Verdana"/>
              </a:rPr>
              <a:t>s</a:t>
            </a:r>
            <a:r>
              <a:rPr sz="2700" spc="75" dirty="0">
                <a:latin typeface="Verdana"/>
                <a:cs typeface="Verdana"/>
              </a:rPr>
              <a:t>e</a:t>
            </a:r>
            <a:r>
              <a:rPr sz="2700" spc="165" dirty="0">
                <a:latin typeface="Verdana"/>
                <a:cs typeface="Verdana"/>
              </a:rPr>
              <a:t>n</a:t>
            </a:r>
            <a:r>
              <a:rPr sz="2700" spc="85" dirty="0">
                <a:latin typeface="Verdana"/>
                <a:cs typeface="Verdana"/>
              </a:rPr>
              <a:t>t</a:t>
            </a:r>
            <a:r>
              <a:rPr sz="2700" spc="25" dirty="0">
                <a:latin typeface="Verdana"/>
                <a:cs typeface="Verdana"/>
              </a:rPr>
              <a:t>a</a:t>
            </a:r>
            <a:r>
              <a:rPr sz="2700" spc="85" dirty="0">
                <a:latin typeface="Verdana"/>
                <a:cs typeface="Verdana"/>
              </a:rPr>
              <a:t>t</a:t>
            </a:r>
            <a:r>
              <a:rPr sz="2700" spc="45" dirty="0">
                <a:latin typeface="Verdana"/>
                <a:cs typeface="Verdana"/>
              </a:rPr>
              <a:t>i</a:t>
            </a:r>
            <a:r>
              <a:rPr sz="2700" spc="110" dirty="0">
                <a:latin typeface="Verdana"/>
                <a:cs typeface="Verdana"/>
              </a:rPr>
              <a:t>o</a:t>
            </a:r>
            <a:r>
              <a:rPr sz="2700" spc="130" dirty="0">
                <a:latin typeface="Verdana"/>
                <a:cs typeface="Verdana"/>
              </a:rPr>
              <a:t>n</a:t>
            </a:r>
            <a:endParaRPr sz="27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5420" y="3100851"/>
            <a:ext cx="10564495" cy="2844800"/>
            <a:chOff x="1375420" y="3100851"/>
            <a:chExt cx="10564495" cy="2844800"/>
          </a:xfrm>
        </p:grpSpPr>
        <p:sp>
          <p:nvSpPr>
            <p:cNvPr id="3" name="object 3"/>
            <p:cNvSpPr/>
            <p:nvPr/>
          </p:nvSpPr>
          <p:spPr>
            <a:xfrm>
              <a:off x="5806019" y="3475055"/>
              <a:ext cx="6104255" cy="2411095"/>
            </a:xfrm>
            <a:custGeom>
              <a:avLst/>
              <a:gdLst/>
              <a:ahLst/>
              <a:cxnLst/>
              <a:rect l="l" t="t" r="r" b="b"/>
              <a:pathLst>
                <a:path w="6104255" h="2411095">
                  <a:moveTo>
                    <a:pt x="0" y="0"/>
                  </a:moveTo>
                  <a:lnTo>
                    <a:pt x="6104027" y="2410731"/>
                  </a:lnTo>
                </a:path>
              </a:pathLst>
            </a:custGeom>
            <a:ln w="47628">
              <a:solidFill>
                <a:srgbClr val="0409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98804" y="3474020"/>
              <a:ext cx="6417310" cy="2447925"/>
            </a:xfrm>
            <a:custGeom>
              <a:avLst/>
              <a:gdLst/>
              <a:ahLst/>
              <a:cxnLst/>
              <a:rect l="l" t="t" r="r" b="b"/>
              <a:pathLst>
                <a:path w="6417309" h="2447925">
                  <a:moveTo>
                    <a:pt x="6416730" y="0"/>
                  </a:moveTo>
                  <a:lnTo>
                    <a:pt x="0" y="2447458"/>
                  </a:lnTo>
                </a:path>
              </a:pathLst>
            </a:custGeom>
            <a:ln w="47626">
              <a:solidFill>
                <a:srgbClr val="0409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21234" y="3821075"/>
              <a:ext cx="1971675" cy="1971675"/>
            </a:xfrm>
            <a:custGeom>
              <a:avLst/>
              <a:gdLst/>
              <a:ahLst/>
              <a:cxnLst/>
              <a:rect l="l" t="t" r="r" b="b"/>
              <a:pathLst>
                <a:path w="1971675" h="1971675">
                  <a:moveTo>
                    <a:pt x="985837" y="1971675"/>
                  </a:moveTo>
                  <a:lnTo>
                    <a:pt x="938072" y="1970538"/>
                  </a:lnTo>
                  <a:lnTo>
                    <a:pt x="890894" y="1967162"/>
                  </a:lnTo>
                  <a:lnTo>
                    <a:pt x="844355" y="1961598"/>
                  </a:lnTo>
                  <a:lnTo>
                    <a:pt x="798505" y="1953898"/>
                  </a:lnTo>
                  <a:lnTo>
                    <a:pt x="753397" y="1944114"/>
                  </a:lnTo>
                  <a:lnTo>
                    <a:pt x="709082" y="1932298"/>
                  </a:lnTo>
                  <a:lnTo>
                    <a:pt x="665612" y="1918500"/>
                  </a:lnTo>
                  <a:lnTo>
                    <a:pt x="623039" y="1902773"/>
                  </a:lnTo>
                  <a:lnTo>
                    <a:pt x="581414" y="1885169"/>
                  </a:lnTo>
                  <a:lnTo>
                    <a:pt x="540788" y="1865738"/>
                  </a:lnTo>
                  <a:lnTo>
                    <a:pt x="501215" y="1844533"/>
                  </a:lnTo>
                  <a:lnTo>
                    <a:pt x="462744" y="1821605"/>
                  </a:lnTo>
                  <a:lnTo>
                    <a:pt x="425428" y="1797005"/>
                  </a:lnTo>
                  <a:lnTo>
                    <a:pt x="389318" y="1770786"/>
                  </a:lnTo>
                  <a:lnTo>
                    <a:pt x="354467" y="1743000"/>
                  </a:lnTo>
                  <a:lnTo>
                    <a:pt x="320925" y="1713697"/>
                  </a:lnTo>
                  <a:lnTo>
                    <a:pt x="288745" y="1682929"/>
                  </a:lnTo>
                  <a:lnTo>
                    <a:pt x="257977" y="1650749"/>
                  </a:lnTo>
                  <a:lnTo>
                    <a:pt x="228674" y="1617207"/>
                  </a:lnTo>
                  <a:lnTo>
                    <a:pt x="200888" y="1582356"/>
                  </a:lnTo>
                  <a:lnTo>
                    <a:pt x="174669" y="1546246"/>
                  </a:lnTo>
                  <a:lnTo>
                    <a:pt x="150069" y="1508930"/>
                  </a:lnTo>
                  <a:lnTo>
                    <a:pt x="127141" y="1470459"/>
                  </a:lnTo>
                  <a:lnTo>
                    <a:pt x="105936" y="1430886"/>
                  </a:lnTo>
                  <a:lnTo>
                    <a:pt x="86505" y="1390260"/>
                  </a:lnTo>
                  <a:lnTo>
                    <a:pt x="68901" y="1348635"/>
                  </a:lnTo>
                  <a:lnTo>
                    <a:pt x="53174" y="1306062"/>
                  </a:lnTo>
                  <a:lnTo>
                    <a:pt x="39376" y="1262592"/>
                  </a:lnTo>
                  <a:lnTo>
                    <a:pt x="27560" y="1218277"/>
                  </a:lnTo>
                  <a:lnTo>
                    <a:pt x="17776" y="1173169"/>
                  </a:lnTo>
                  <a:lnTo>
                    <a:pt x="10076" y="1127319"/>
                  </a:lnTo>
                  <a:lnTo>
                    <a:pt x="4512" y="1080780"/>
                  </a:lnTo>
                  <a:lnTo>
                    <a:pt x="1136" y="1033602"/>
                  </a:lnTo>
                  <a:lnTo>
                    <a:pt x="0" y="985837"/>
                  </a:lnTo>
                  <a:lnTo>
                    <a:pt x="1136" y="938072"/>
                  </a:lnTo>
                  <a:lnTo>
                    <a:pt x="4512" y="890894"/>
                  </a:lnTo>
                  <a:lnTo>
                    <a:pt x="10076" y="844355"/>
                  </a:lnTo>
                  <a:lnTo>
                    <a:pt x="17776" y="798505"/>
                  </a:lnTo>
                  <a:lnTo>
                    <a:pt x="27560" y="753397"/>
                  </a:lnTo>
                  <a:lnTo>
                    <a:pt x="39376" y="709082"/>
                  </a:lnTo>
                  <a:lnTo>
                    <a:pt x="53174" y="665612"/>
                  </a:lnTo>
                  <a:lnTo>
                    <a:pt x="68901" y="623039"/>
                  </a:lnTo>
                  <a:lnTo>
                    <a:pt x="86505" y="581414"/>
                  </a:lnTo>
                  <a:lnTo>
                    <a:pt x="105936" y="540788"/>
                  </a:lnTo>
                  <a:lnTo>
                    <a:pt x="127141" y="501215"/>
                  </a:lnTo>
                  <a:lnTo>
                    <a:pt x="150069" y="462744"/>
                  </a:lnTo>
                  <a:lnTo>
                    <a:pt x="174669" y="425428"/>
                  </a:lnTo>
                  <a:lnTo>
                    <a:pt x="200888" y="389318"/>
                  </a:lnTo>
                  <a:lnTo>
                    <a:pt x="228674" y="354467"/>
                  </a:lnTo>
                  <a:lnTo>
                    <a:pt x="257977" y="320925"/>
                  </a:lnTo>
                  <a:lnTo>
                    <a:pt x="288745" y="288745"/>
                  </a:lnTo>
                  <a:lnTo>
                    <a:pt x="320925" y="257977"/>
                  </a:lnTo>
                  <a:lnTo>
                    <a:pt x="354467" y="228674"/>
                  </a:lnTo>
                  <a:lnTo>
                    <a:pt x="389318" y="200888"/>
                  </a:lnTo>
                  <a:lnTo>
                    <a:pt x="425428" y="174669"/>
                  </a:lnTo>
                  <a:lnTo>
                    <a:pt x="462744" y="150069"/>
                  </a:lnTo>
                  <a:lnTo>
                    <a:pt x="501215" y="127141"/>
                  </a:lnTo>
                  <a:lnTo>
                    <a:pt x="540788" y="105936"/>
                  </a:lnTo>
                  <a:lnTo>
                    <a:pt x="581414" y="86505"/>
                  </a:lnTo>
                  <a:lnTo>
                    <a:pt x="623039" y="68901"/>
                  </a:lnTo>
                  <a:lnTo>
                    <a:pt x="665612" y="53174"/>
                  </a:lnTo>
                  <a:lnTo>
                    <a:pt x="709082" y="39376"/>
                  </a:lnTo>
                  <a:lnTo>
                    <a:pt x="753397" y="27560"/>
                  </a:lnTo>
                  <a:lnTo>
                    <a:pt x="798505" y="17776"/>
                  </a:lnTo>
                  <a:lnTo>
                    <a:pt x="844355" y="10076"/>
                  </a:lnTo>
                  <a:lnTo>
                    <a:pt x="890894" y="4512"/>
                  </a:lnTo>
                  <a:lnTo>
                    <a:pt x="938072" y="1136"/>
                  </a:lnTo>
                  <a:lnTo>
                    <a:pt x="985837" y="0"/>
                  </a:lnTo>
                  <a:lnTo>
                    <a:pt x="1033602" y="1136"/>
                  </a:lnTo>
                  <a:lnTo>
                    <a:pt x="1080780" y="4512"/>
                  </a:lnTo>
                  <a:lnTo>
                    <a:pt x="1127319" y="10076"/>
                  </a:lnTo>
                  <a:lnTo>
                    <a:pt x="1173169" y="17776"/>
                  </a:lnTo>
                  <a:lnTo>
                    <a:pt x="1218277" y="27560"/>
                  </a:lnTo>
                  <a:lnTo>
                    <a:pt x="1262592" y="39376"/>
                  </a:lnTo>
                  <a:lnTo>
                    <a:pt x="1306062" y="53174"/>
                  </a:lnTo>
                  <a:lnTo>
                    <a:pt x="1348635" y="68901"/>
                  </a:lnTo>
                  <a:lnTo>
                    <a:pt x="1390260" y="86505"/>
                  </a:lnTo>
                  <a:lnTo>
                    <a:pt x="1430886" y="105936"/>
                  </a:lnTo>
                  <a:lnTo>
                    <a:pt x="1470459" y="127141"/>
                  </a:lnTo>
                  <a:lnTo>
                    <a:pt x="1508930" y="150069"/>
                  </a:lnTo>
                  <a:lnTo>
                    <a:pt x="1546246" y="174669"/>
                  </a:lnTo>
                  <a:lnTo>
                    <a:pt x="1582356" y="200888"/>
                  </a:lnTo>
                  <a:lnTo>
                    <a:pt x="1617207" y="228674"/>
                  </a:lnTo>
                  <a:lnTo>
                    <a:pt x="1650749" y="257977"/>
                  </a:lnTo>
                  <a:lnTo>
                    <a:pt x="1682929" y="288745"/>
                  </a:lnTo>
                  <a:lnTo>
                    <a:pt x="1713697" y="320925"/>
                  </a:lnTo>
                  <a:lnTo>
                    <a:pt x="1743000" y="354467"/>
                  </a:lnTo>
                  <a:lnTo>
                    <a:pt x="1770786" y="389318"/>
                  </a:lnTo>
                  <a:lnTo>
                    <a:pt x="1797005" y="425428"/>
                  </a:lnTo>
                  <a:lnTo>
                    <a:pt x="1821605" y="462744"/>
                  </a:lnTo>
                  <a:lnTo>
                    <a:pt x="1844533" y="501215"/>
                  </a:lnTo>
                  <a:lnTo>
                    <a:pt x="1865738" y="540788"/>
                  </a:lnTo>
                  <a:lnTo>
                    <a:pt x="1885169" y="581414"/>
                  </a:lnTo>
                  <a:lnTo>
                    <a:pt x="1902773" y="623039"/>
                  </a:lnTo>
                  <a:lnTo>
                    <a:pt x="1918500" y="665612"/>
                  </a:lnTo>
                  <a:lnTo>
                    <a:pt x="1932298" y="709082"/>
                  </a:lnTo>
                  <a:lnTo>
                    <a:pt x="1944114" y="753397"/>
                  </a:lnTo>
                  <a:lnTo>
                    <a:pt x="1953898" y="798505"/>
                  </a:lnTo>
                  <a:lnTo>
                    <a:pt x="1961598" y="844355"/>
                  </a:lnTo>
                  <a:lnTo>
                    <a:pt x="1967162" y="890894"/>
                  </a:lnTo>
                  <a:lnTo>
                    <a:pt x="1970538" y="938072"/>
                  </a:lnTo>
                  <a:lnTo>
                    <a:pt x="1971675" y="985837"/>
                  </a:lnTo>
                  <a:lnTo>
                    <a:pt x="1970538" y="1033602"/>
                  </a:lnTo>
                  <a:lnTo>
                    <a:pt x="1967162" y="1080780"/>
                  </a:lnTo>
                  <a:lnTo>
                    <a:pt x="1961598" y="1127319"/>
                  </a:lnTo>
                  <a:lnTo>
                    <a:pt x="1953898" y="1173169"/>
                  </a:lnTo>
                  <a:lnTo>
                    <a:pt x="1944114" y="1218277"/>
                  </a:lnTo>
                  <a:lnTo>
                    <a:pt x="1932298" y="1262592"/>
                  </a:lnTo>
                  <a:lnTo>
                    <a:pt x="1918500" y="1306062"/>
                  </a:lnTo>
                  <a:lnTo>
                    <a:pt x="1902773" y="1348635"/>
                  </a:lnTo>
                  <a:lnTo>
                    <a:pt x="1885169" y="1390260"/>
                  </a:lnTo>
                  <a:lnTo>
                    <a:pt x="1865738" y="1430886"/>
                  </a:lnTo>
                  <a:lnTo>
                    <a:pt x="1844533" y="1470459"/>
                  </a:lnTo>
                  <a:lnTo>
                    <a:pt x="1821605" y="1508930"/>
                  </a:lnTo>
                  <a:lnTo>
                    <a:pt x="1797005" y="1546246"/>
                  </a:lnTo>
                  <a:lnTo>
                    <a:pt x="1770786" y="1582356"/>
                  </a:lnTo>
                  <a:lnTo>
                    <a:pt x="1743000" y="1617207"/>
                  </a:lnTo>
                  <a:lnTo>
                    <a:pt x="1713697" y="1650749"/>
                  </a:lnTo>
                  <a:lnTo>
                    <a:pt x="1682929" y="1682929"/>
                  </a:lnTo>
                  <a:lnTo>
                    <a:pt x="1650749" y="1713697"/>
                  </a:lnTo>
                  <a:lnTo>
                    <a:pt x="1617207" y="1743000"/>
                  </a:lnTo>
                  <a:lnTo>
                    <a:pt x="1582356" y="1770786"/>
                  </a:lnTo>
                  <a:lnTo>
                    <a:pt x="1546246" y="1797005"/>
                  </a:lnTo>
                  <a:lnTo>
                    <a:pt x="1508930" y="1821605"/>
                  </a:lnTo>
                  <a:lnTo>
                    <a:pt x="1470459" y="1844533"/>
                  </a:lnTo>
                  <a:lnTo>
                    <a:pt x="1430886" y="1865738"/>
                  </a:lnTo>
                  <a:lnTo>
                    <a:pt x="1390260" y="1885169"/>
                  </a:lnTo>
                  <a:lnTo>
                    <a:pt x="1348635" y="1902773"/>
                  </a:lnTo>
                  <a:lnTo>
                    <a:pt x="1306062" y="1918500"/>
                  </a:lnTo>
                  <a:lnTo>
                    <a:pt x="1262592" y="1932298"/>
                  </a:lnTo>
                  <a:lnTo>
                    <a:pt x="1218277" y="1944114"/>
                  </a:lnTo>
                  <a:lnTo>
                    <a:pt x="1173169" y="1953898"/>
                  </a:lnTo>
                  <a:lnTo>
                    <a:pt x="1127319" y="1961598"/>
                  </a:lnTo>
                  <a:lnTo>
                    <a:pt x="1080780" y="1967162"/>
                  </a:lnTo>
                  <a:lnTo>
                    <a:pt x="1033602" y="1970538"/>
                  </a:lnTo>
                  <a:lnTo>
                    <a:pt x="985837" y="1971675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5420" y="3100851"/>
              <a:ext cx="4616450" cy="730885"/>
            </a:xfrm>
            <a:custGeom>
              <a:avLst/>
              <a:gdLst/>
              <a:ahLst/>
              <a:cxnLst/>
              <a:rect l="l" t="t" r="r" b="b"/>
              <a:pathLst>
                <a:path w="4616450" h="730885">
                  <a:moveTo>
                    <a:pt x="4433111" y="730848"/>
                  </a:moveTo>
                  <a:lnTo>
                    <a:pt x="182731" y="730848"/>
                  </a:lnTo>
                  <a:lnTo>
                    <a:pt x="134153" y="724321"/>
                  </a:lnTo>
                  <a:lnTo>
                    <a:pt x="90503" y="705903"/>
                  </a:lnTo>
                  <a:lnTo>
                    <a:pt x="53520" y="677333"/>
                  </a:lnTo>
                  <a:lnTo>
                    <a:pt x="24948" y="640354"/>
                  </a:lnTo>
                  <a:lnTo>
                    <a:pt x="6527" y="596708"/>
                  </a:lnTo>
                  <a:lnTo>
                    <a:pt x="0" y="548136"/>
                  </a:lnTo>
                  <a:lnTo>
                    <a:pt x="0" y="182712"/>
                  </a:lnTo>
                  <a:lnTo>
                    <a:pt x="6527" y="134140"/>
                  </a:lnTo>
                  <a:lnTo>
                    <a:pt x="24948" y="90493"/>
                  </a:lnTo>
                  <a:lnTo>
                    <a:pt x="53520" y="53515"/>
                  </a:lnTo>
                  <a:lnTo>
                    <a:pt x="90503" y="24945"/>
                  </a:lnTo>
                  <a:lnTo>
                    <a:pt x="134153" y="6526"/>
                  </a:lnTo>
                  <a:lnTo>
                    <a:pt x="182731" y="0"/>
                  </a:lnTo>
                  <a:lnTo>
                    <a:pt x="4433111" y="0"/>
                  </a:lnTo>
                  <a:lnTo>
                    <a:pt x="4503039" y="13908"/>
                  </a:lnTo>
                  <a:lnTo>
                    <a:pt x="4562321" y="53515"/>
                  </a:lnTo>
                  <a:lnTo>
                    <a:pt x="4601932" y="112791"/>
                  </a:lnTo>
                  <a:lnTo>
                    <a:pt x="4615842" y="182712"/>
                  </a:lnTo>
                  <a:lnTo>
                    <a:pt x="4615842" y="548136"/>
                  </a:lnTo>
                  <a:lnTo>
                    <a:pt x="4601932" y="618057"/>
                  </a:lnTo>
                  <a:lnTo>
                    <a:pt x="4562321" y="677333"/>
                  </a:lnTo>
                  <a:lnTo>
                    <a:pt x="4503039" y="716940"/>
                  </a:lnTo>
                  <a:lnTo>
                    <a:pt x="4433111" y="730848"/>
                  </a:lnTo>
                  <a:close/>
                </a:path>
              </a:pathLst>
            </a:custGeom>
            <a:solidFill>
              <a:srgbClr val="5BB6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349011" y="1002324"/>
            <a:ext cx="5623560" cy="1304925"/>
          </a:xfrm>
          <a:custGeom>
            <a:avLst/>
            <a:gdLst/>
            <a:ahLst/>
            <a:cxnLst/>
            <a:rect l="l" t="t" r="r" b="b"/>
            <a:pathLst>
              <a:path w="5623559" h="1304925">
                <a:moveTo>
                  <a:pt x="4964769" y="1304499"/>
                </a:moveTo>
                <a:lnTo>
                  <a:pt x="658683" y="1304499"/>
                </a:lnTo>
                <a:lnTo>
                  <a:pt x="611891" y="1298215"/>
                </a:lnTo>
                <a:lnTo>
                  <a:pt x="569844" y="1280481"/>
                </a:lnTo>
                <a:lnTo>
                  <a:pt x="534220" y="1252973"/>
                </a:lnTo>
                <a:lnTo>
                  <a:pt x="506698" y="1217368"/>
                </a:lnTo>
                <a:lnTo>
                  <a:pt x="488954" y="1175344"/>
                </a:lnTo>
                <a:lnTo>
                  <a:pt x="482666" y="1128577"/>
                </a:lnTo>
                <a:lnTo>
                  <a:pt x="482666" y="879611"/>
                </a:lnTo>
                <a:lnTo>
                  <a:pt x="476379" y="832844"/>
                </a:lnTo>
                <a:lnTo>
                  <a:pt x="458635" y="790820"/>
                </a:lnTo>
                <a:lnTo>
                  <a:pt x="431112" y="755215"/>
                </a:lnTo>
                <a:lnTo>
                  <a:pt x="395489" y="727707"/>
                </a:lnTo>
                <a:lnTo>
                  <a:pt x="353442" y="709973"/>
                </a:lnTo>
                <a:lnTo>
                  <a:pt x="306650" y="703689"/>
                </a:lnTo>
                <a:lnTo>
                  <a:pt x="176016" y="703689"/>
                </a:lnTo>
                <a:lnTo>
                  <a:pt x="129224" y="697405"/>
                </a:lnTo>
                <a:lnTo>
                  <a:pt x="87177" y="679670"/>
                </a:lnTo>
                <a:lnTo>
                  <a:pt x="51554" y="652162"/>
                </a:lnTo>
                <a:lnTo>
                  <a:pt x="24031" y="616558"/>
                </a:lnTo>
                <a:lnTo>
                  <a:pt x="6287" y="574533"/>
                </a:lnTo>
                <a:lnTo>
                  <a:pt x="0" y="527766"/>
                </a:lnTo>
                <a:lnTo>
                  <a:pt x="0" y="175922"/>
                </a:lnTo>
                <a:lnTo>
                  <a:pt x="6287" y="129155"/>
                </a:lnTo>
                <a:lnTo>
                  <a:pt x="24031" y="87130"/>
                </a:lnTo>
                <a:lnTo>
                  <a:pt x="51554" y="51526"/>
                </a:lnTo>
                <a:lnTo>
                  <a:pt x="87177" y="24018"/>
                </a:lnTo>
                <a:lnTo>
                  <a:pt x="129224" y="6284"/>
                </a:lnTo>
                <a:lnTo>
                  <a:pt x="176016" y="0"/>
                </a:lnTo>
                <a:lnTo>
                  <a:pt x="5447436" y="0"/>
                </a:lnTo>
                <a:lnTo>
                  <a:pt x="5514795" y="13391"/>
                </a:lnTo>
                <a:lnTo>
                  <a:pt x="5571898" y="51526"/>
                </a:lnTo>
                <a:lnTo>
                  <a:pt x="5610054" y="108599"/>
                </a:lnTo>
                <a:lnTo>
                  <a:pt x="5623453" y="175922"/>
                </a:lnTo>
                <a:lnTo>
                  <a:pt x="5623453" y="527766"/>
                </a:lnTo>
                <a:lnTo>
                  <a:pt x="5610054" y="595089"/>
                </a:lnTo>
                <a:lnTo>
                  <a:pt x="5571898" y="652162"/>
                </a:lnTo>
                <a:lnTo>
                  <a:pt x="5514795" y="690297"/>
                </a:lnTo>
                <a:lnTo>
                  <a:pt x="5447436" y="703689"/>
                </a:lnTo>
                <a:lnTo>
                  <a:pt x="5316802" y="703689"/>
                </a:lnTo>
                <a:lnTo>
                  <a:pt x="5282303" y="707100"/>
                </a:lnTo>
                <a:lnTo>
                  <a:pt x="5219148" y="733246"/>
                </a:lnTo>
                <a:lnTo>
                  <a:pt x="5170358" y="782009"/>
                </a:lnTo>
                <a:lnTo>
                  <a:pt x="5144199" y="845130"/>
                </a:lnTo>
                <a:lnTo>
                  <a:pt x="5140786" y="879611"/>
                </a:lnTo>
                <a:lnTo>
                  <a:pt x="5140786" y="1128577"/>
                </a:lnTo>
                <a:lnTo>
                  <a:pt x="5137372" y="1163058"/>
                </a:lnTo>
                <a:lnTo>
                  <a:pt x="5111213" y="1226179"/>
                </a:lnTo>
                <a:lnTo>
                  <a:pt x="5062423" y="1274942"/>
                </a:lnTo>
                <a:lnTo>
                  <a:pt x="4999269" y="1301088"/>
                </a:lnTo>
                <a:lnTo>
                  <a:pt x="4964769" y="1304499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36624" y="964160"/>
            <a:ext cx="5245100" cy="1228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4665" marR="5080" indent="-482600">
              <a:lnSpc>
                <a:spcPct val="100000"/>
              </a:lnSpc>
              <a:spcBef>
                <a:spcPts val="95"/>
              </a:spcBef>
            </a:pPr>
            <a:r>
              <a:rPr sz="3950" b="1" spc="390" dirty="0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r>
              <a:rPr sz="3950" b="1" spc="16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950" b="1" spc="-254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950" b="1" spc="-55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3950" b="1" spc="-45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950" b="1" spc="400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3950" b="1" spc="-12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950" b="1" spc="204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950" b="1" spc="16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950" b="1" spc="85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3950" b="1" spc="-225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3950" b="1" spc="-45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950" b="1" spc="275" dirty="0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sz="3950" b="1" spc="-2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3950" b="1" spc="17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950" b="1" spc="-45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950" b="1" spc="-229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3950" b="1" dirty="0">
                <a:solidFill>
                  <a:srgbClr val="04092F"/>
                </a:solidFill>
                <a:latin typeface="Trebuchet MS"/>
                <a:cs typeface="Trebuchet MS"/>
              </a:rPr>
              <a:t>y</a:t>
            </a:r>
            <a:r>
              <a:rPr sz="3950" b="1" spc="-65" dirty="0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sz="3950" b="1" spc="-12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950" b="1" spc="16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950" b="1" spc="55" dirty="0">
                <a:solidFill>
                  <a:srgbClr val="04092F"/>
                </a:solidFill>
                <a:latin typeface="Trebuchet MS"/>
                <a:cs typeface="Trebuchet MS"/>
              </a:rPr>
              <a:t>-  </a:t>
            </a:r>
            <a:r>
              <a:rPr sz="3950" b="1" spc="-65" dirty="0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sz="3950" b="1" spc="204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950" b="1" spc="16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950" b="1" spc="204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950" b="1" spc="-85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3950" b="1" spc="-12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950" b="1" spc="20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950" b="1" spc="-12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950" b="1" spc="17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950" b="1" spc="-45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950" b="1" spc="20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950" b="1" spc="-220" dirty="0">
                <a:solidFill>
                  <a:srgbClr val="04092F"/>
                </a:solidFill>
                <a:latin typeface="Trebuchet MS"/>
                <a:cs typeface="Trebuchet MS"/>
              </a:rPr>
              <a:t>un</a:t>
            </a:r>
            <a:r>
              <a:rPr sz="3950" b="1" spc="-254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950" b="1" spc="-220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3950" b="1" spc="254" dirty="0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0001" y="2894630"/>
            <a:ext cx="4248785" cy="168783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4050" b="1" spc="32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4050" b="1" spc="-55" dirty="0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sz="4050" b="1" spc="22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4050" b="1" spc="-254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4050" b="1" spc="-65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4050" b="1" spc="-254" dirty="0">
                <a:solidFill>
                  <a:srgbClr val="04092F"/>
                </a:solidFill>
                <a:latin typeface="Trebuchet MS"/>
                <a:cs typeface="Trebuchet MS"/>
              </a:rPr>
              <a:t>iz</a:t>
            </a:r>
            <a:r>
              <a:rPr sz="4050" b="1" spc="22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4050" b="1" spc="22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4050" b="1" spc="-254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4050" b="1" spc="-10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4050" b="1" spc="-204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4050" b="1" spc="-46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4050" b="1" spc="22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4050" b="1" spc="-10" dirty="0">
                <a:solidFill>
                  <a:srgbClr val="04092F"/>
                </a:solidFill>
                <a:latin typeface="Trebuchet MS"/>
                <a:cs typeface="Trebuchet MS"/>
              </a:rPr>
              <a:t>oo</a:t>
            </a:r>
            <a:r>
              <a:rPr sz="4050" b="1" spc="-270" dirty="0">
                <a:solidFill>
                  <a:srgbClr val="04092F"/>
                </a:solidFill>
                <a:latin typeface="Trebuchet MS"/>
                <a:cs typeface="Trebuchet MS"/>
              </a:rPr>
              <a:t>l</a:t>
            </a:r>
            <a:endParaRPr sz="4050">
              <a:latin typeface="Trebuchet MS"/>
              <a:cs typeface="Trebuchet MS"/>
            </a:endParaRPr>
          </a:p>
          <a:p>
            <a:pPr marL="635635" marR="5080">
              <a:lnSpc>
                <a:spcPct val="100400"/>
              </a:lnSpc>
              <a:spcBef>
                <a:spcPts val="840"/>
              </a:spcBef>
            </a:pPr>
            <a:r>
              <a:rPr sz="2500" spc="-90" dirty="0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sz="2500" spc="120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250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500" spc="-15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85" dirty="0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sz="2500" spc="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500" spc="4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-130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2500" dirty="0">
                <a:solidFill>
                  <a:srgbClr val="04092F"/>
                </a:solidFill>
                <a:latin typeface="Trebuchet MS"/>
                <a:cs typeface="Trebuchet MS"/>
              </a:rPr>
              <a:t>y</a:t>
            </a:r>
            <a:r>
              <a:rPr sz="2500" spc="-20" dirty="0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sz="250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500" spc="4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-20" dirty="0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ara</a:t>
            </a:r>
            <a:r>
              <a:rPr sz="2500" spc="-70" dirty="0">
                <a:solidFill>
                  <a:srgbClr val="04092F"/>
                </a:solidFill>
                <a:latin typeface="Trebuchet MS"/>
                <a:cs typeface="Trebuchet MS"/>
              </a:rPr>
              <a:t>me</a:t>
            </a:r>
            <a:r>
              <a:rPr sz="2500" spc="-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50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r  </a:t>
            </a:r>
            <a:r>
              <a:rPr sz="2500" spc="-135" dirty="0">
                <a:solidFill>
                  <a:srgbClr val="04092F"/>
                </a:solidFill>
                <a:latin typeface="Trebuchet MS"/>
                <a:cs typeface="Trebuchet MS"/>
              </a:rPr>
              <a:t>tuning.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76897" y="5507014"/>
            <a:ext cx="3305175" cy="730885"/>
          </a:xfrm>
          <a:custGeom>
            <a:avLst/>
            <a:gdLst/>
            <a:ahLst/>
            <a:cxnLst/>
            <a:rect l="l" t="t" r="r" b="b"/>
            <a:pathLst>
              <a:path w="3305175" h="730885">
                <a:moveTo>
                  <a:pt x="3122044" y="730848"/>
                </a:moveTo>
                <a:lnTo>
                  <a:pt x="182614" y="730848"/>
                </a:lnTo>
                <a:lnTo>
                  <a:pt x="134068" y="724321"/>
                </a:lnTo>
                <a:lnTo>
                  <a:pt x="90445" y="705903"/>
                </a:lnTo>
                <a:lnTo>
                  <a:pt x="53486" y="677333"/>
                </a:lnTo>
                <a:lnTo>
                  <a:pt x="24932" y="640354"/>
                </a:lnTo>
                <a:lnTo>
                  <a:pt x="6523" y="596708"/>
                </a:lnTo>
                <a:lnTo>
                  <a:pt x="0" y="548136"/>
                </a:lnTo>
                <a:lnTo>
                  <a:pt x="0" y="182712"/>
                </a:lnTo>
                <a:lnTo>
                  <a:pt x="6523" y="134140"/>
                </a:lnTo>
                <a:lnTo>
                  <a:pt x="24932" y="90493"/>
                </a:lnTo>
                <a:lnTo>
                  <a:pt x="53486" y="53515"/>
                </a:lnTo>
                <a:lnTo>
                  <a:pt x="90445" y="24945"/>
                </a:lnTo>
                <a:lnTo>
                  <a:pt x="134068" y="6526"/>
                </a:lnTo>
                <a:lnTo>
                  <a:pt x="182614" y="0"/>
                </a:lnTo>
                <a:lnTo>
                  <a:pt x="3122044" y="0"/>
                </a:lnTo>
                <a:lnTo>
                  <a:pt x="3191927" y="13908"/>
                </a:lnTo>
                <a:lnTo>
                  <a:pt x="3251172" y="53515"/>
                </a:lnTo>
                <a:lnTo>
                  <a:pt x="3290758" y="112791"/>
                </a:lnTo>
                <a:lnTo>
                  <a:pt x="3304658" y="182712"/>
                </a:lnTo>
                <a:lnTo>
                  <a:pt x="3304658" y="548136"/>
                </a:lnTo>
                <a:lnTo>
                  <a:pt x="3290758" y="618057"/>
                </a:lnTo>
                <a:lnTo>
                  <a:pt x="3251172" y="677333"/>
                </a:lnTo>
                <a:lnTo>
                  <a:pt x="3191927" y="716940"/>
                </a:lnTo>
                <a:lnTo>
                  <a:pt x="3122044" y="730848"/>
                </a:lnTo>
                <a:close/>
              </a:path>
            </a:pathLst>
          </a:custGeom>
          <a:solidFill>
            <a:srgbClr val="5BB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90002" y="5239467"/>
            <a:ext cx="5659755" cy="3523615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694055">
              <a:lnSpc>
                <a:spcPct val="100000"/>
              </a:lnSpc>
              <a:spcBef>
                <a:spcPts val="1945"/>
              </a:spcBef>
            </a:pPr>
            <a:r>
              <a:rPr sz="4050" b="1" spc="60" dirty="0">
                <a:solidFill>
                  <a:srgbClr val="04092F"/>
                </a:solidFill>
                <a:latin typeface="Trebuchet MS"/>
                <a:cs typeface="Trebuchet MS"/>
              </a:rPr>
              <a:t>Comparison</a:t>
            </a:r>
            <a:endParaRPr sz="4050">
              <a:latin typeface="Trebuchet MS"/>
              <a:cs typeface="Trebuchet MS"/>
            </a:endParaRPr>
          </a:p>
          <a:p>
            <a:pPr marL="344805" marR="1202055">
              <a:lnSpc>
                <a:spcPct val="100000"/>
              </a:lnSpc>
              <a:spcBef>
                <a:spcPts val="1145"/>
              </a:spcBef>
            </a:pPr>
            <a:r>
              <a:rPr sz="2500" spc="105" dirty="0">
                <a:solidFill>
                  <a:srgbClr val="04092F"/>
                </a:solidFill>
                <a:latin typeface="Trebuchet MS"/>
                <a:cs typeface="Trebuchet MS"/>
              </a:rPr>
              <a:t>W</a:t>
            </a:r>
            <a:r>
              <a:rPr sz="2500" spc="-6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2500" spc="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500" spc="-70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2500" spc="-20" dirty="0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ar</a:t>
            </a:r>
            <a:r>
              <a:rPr sz="2500" spc="-6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-20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2500" spc="-229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500" spc="85" dirty="0">
                <a:solidFill>
                  <a:srgbClr val="04092F"/>
                </a:solidFill>
                <a:latin typeface="Trebuchet MS"/>
                <a:cs typeface="Trebuchet MS"/>
              </a:rPr>
              <a:t>ff</a:t>
            </a:r>
            <a:r>
              <a:rPr sz="250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50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500" spc="-130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250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-70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2500" spc="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500" spc="-20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250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500" spc="-295" dirty="0">
                <a:solidFill>
                  <a:srgbClr val="04092F"/>
                </a:solidFill>
                <a:latin typeface="Trebuchet MS"/>
                <a:cs typeface="Trebuchet MS"/>
              </a:rPr>
              <a:t>l</a:t>
            </a:r>
            <a:r>
              <a:rPr sz="2500" spc="100" dirty="0">
                <a:solidFill>
                  <a:srgbClr val="04092F"/>
                </a:solidFill>
                <a:latin typeface="Trebuchet MS"/>
                <a:cs typeface="Trebuchet MS"/>
              </a:rPr>
              <a:t>s  </a:t>
            </a:r>
            <a:r>
              <a:rPr sz="2500" dirty="0">
                <a:solidFill>
                  <a:srgbClr val="04092F"/>
                </a:solidFill>
                <a:latin typeface="Trebuchet MS"/>
                <a:cs typeface="Trebuchet MS"/>
              </a:rPr>
              <a:t>w</a:t>
            </a:r>
            <a:r>
              <a:rPr sz="2500" spc="-229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500" spc="-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500" spc="-125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2500" spc="45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2500" spc="-125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500" spc="-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500" spc="-130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250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500" spc="4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2500" spc="-130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2500" spc="-15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-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500" spc="5" dirty="0">
                <a:solidFill>
                  <a:srgbClr val="04092F"/>
                </a:solidFill>
                <a:latin typeface="Trebuchet MS"/>
                <a:cs typeface="Trebuchet MS"/>
              </a:rPr>
              <a:t>y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-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500" spc="10" dirty="0">
                <a:solidFill>
                  <a:srgbClr val="04092F"/>
                </a:solidFill>
                <a:latin typeface="Trebuchet MS"/>
                <a:cs typeface="Trebuchet MS"/>
              </a:rPr>
              <a:t>o  </a:t>
            </a:r>
            <a:r>
              <a:rPr sz="2500" spc="85" dirty="0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sz="2500" spc="-229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500" spc="-130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2500" spc="-15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-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500" spc="-130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2500" spc="-6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-70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2500" spc="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500" spc="-20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250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500" spc="-295" dirty="0">
                <a:solidFill>
                  <a:srgbClr val="04092F"/>
                </a:solidFill>
                <a:latin typeface="Trebuchet MS"/>
                <a:cs typeface="Trebuchet MS"/>
              </a:rPr>
              <a:t>l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-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500" spc="-130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250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04092F"/>
                </a:solidFill>
                <a:latin typeface="Trebuchet MS"/>
                <a:cs typeface="Trebuchet MS"/>
              </a:rPr>
              <a:t>w</a:t>
            </a:r>
            <a:r>
              <a:rPr sz="2500" spc="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500" spc="-190" dirty="0">
                <a:solidFill>
                  <a:srgbClr val="04092F"/>
                </a:solidFill>
                <a:latin typeface="Trebuchet MS"/>
                <a:cs typeface="Trebuchet MS"/>
              </a:rPr>
              <a:t>k</a:t>
            </a:r>
            <a:r>
              <a:rPr sz="2500" spc="100" dirty="0">
                <a:solidFill>
                  <a:srgbClr val="04092F"/>
                </a:solidFill>
                <a:latin typeface="Trebuchet MS"/>
                <a:cs typeface="Trebuchet MS"/>
              </a:rPr>
              <a:t>s  </a:t>
            </a:r>
            <a:r>
              <a:rPr sz="2500" spc="-85" dirty="0">
                <a:solidFill>
                  <a:srgbClr val="04092F"/>
                </a:solidFill>
                <a:latin typeface="Trebuchet MS"/>
                <a:cs typeface="Trebuchet MS"/>
              </a:rPr>
              <a:t>best.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ts val="2480"/>
              </a:lnSpc>
            </a:pPr>
            <a:r>
              <a:rPr sz="2100" spc="15" dirty="0">
                <a:solidFill>
                  <a:srgbClr val="04092F"/>
                </a:solidFill>
                <a:latin typeface="Trebuchet MS"/>
                <a:cs typeface="Trebuchet MS"/>
              </a:rPr>
              <a:t>After </a:t>
            </a:r>
            <a:r>
              <a:rPr sz="2100" spc="-60" dirty="0">
                <a:solidFill>
                  <a:srgbClr val="04092F"/>
                </a:solidFill>
                <a:latin typeface="Trebuchet MS"/>
                <a:cs typeface="Trebuchet MS"/>
              </a:rPr>
              <a:t>checking </a:t>
            </a:r>
            <a:r>
              <a:rPr sz="2100" spc="-160" dirty="0">
                <a:solidFill>
                  <a:srgbClr val="04092F"/>
                </a:solidFill>
                <a:latin typeface="Trebuchet MS"/>
                <a:cs typeface="Trebuchet MS"/>
              </a:rPr>
              <a:t>all </a:t>
            </a:r>
            <a:r>
              <a:rPr sz="2100" spc="-60" dirty="0">
                <a:solidFill>
                  <a:srgbClr val="04092F"/>
                </a:solidFill>
                <a:latin typeface="Trebuchet MS"/>
                <a:cs typeface="Trebuchet MS"/>
              </a:rPr>
              <a:t>the </a:t>
            </a:r>
            <a:r>
              <a:rPr sz="2100" spc="-25" dirty="0">
                <a:solidFill>
                  <a:srgbClr val="04092F"/>
                </a:solidFill>
                <a:latin typeface="Trebuchet MS"/>
                <a:cs typeface="Trebuchet MS"/>
              </a:rPr>
              <a:t>grid </a:t>
            </a:r>
            <a:r>
              <a:rPr sz="2100" spc="-80" dirty="0">
                <a:solidFill>
                  <a:srgbClr val="04092F"/>
                </a:solidFill>
                <a:latin typeface="Trebuchet MS"/>
                <a:cs typeface="Trebuchet MS"/>
              </a:rPr>
              <a:t>points, </a:t>
            </a:r>
            <a:r>
              <a:rPr sz="2100" spc="-35" dirty="0">
                <a:solidFill>
                  <a:srgbClr val="04092F"/>
                </a:solidFill>
                <a:latin typeface="Trebuchet MS"/>
                <a:cs typeface="Trebuchet MS"/>
              </a:rPr>
              <a:t>we </a:t>
            </a:r>
            <a:r>
              <a:rPr sz="2100" spc="-70" dirty="0">
                <a:solidFill>
                  <a:srgbClr val="04092F"/>
                </a:solidFill>
                <a:latin typeface="Trebuchet MS"/>
                <a:cs typeface="Trebuchet MS"/>
              </a:rPr>
              <a:t>know </a:t>
            </a:r>
            <a:r>
              <a:rPr sz="2100" spc="-80" dirty="0">
                <a:solidFill>
                  <a:srgbClr val="04092F"/>
                </a:solidFill>
                <a:latin typeface="Trebuchet MS"/>
                <a:cs typeface="Trebuchet MS"/>
              </a:rPr>
              <a:t>which </a:t>
            </a:r>
            <a:r>
              <a:rPr sz="2100" spc="-62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04092F"/>
                </a:solidFill>
                <a:latin typeface="Trebuchet MS"/>
                <a:cs typeface="Trebuchet MS"/>
              </a:rPr>
              <a:t>parameter</a:t>
            </a:r>
            <a:r>
              <a:rPr sz="2100" spc="-16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100" spc="-60" dirty="0">
                <a:solidFill>
                  <a:srgbClr val="04092F"/>
                </a:solidFill>
                <a:latin typeface="Trebuchet MS"/>
                <a:cs typeface="Trebuchet MS"/>
              </a:rPr>
              <a:t>combination</a:t>
            </a:r>
            <a:r>
              <a:rPr sz="2100" spc="-16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100" spc="-50" dirty="0">
                <a:solidFill>
                  <a:srgbClr val="04092F"/>
                </a:solidFill>
                <a:latin typeface="Trebuchet MS"/>
                <a:cs typeface="Trebuchet MS"/>
              </a:rPr>
              <a:t>is</a:t>
            </a:r>
            <a:r>
              <a:rPr sz="2100" spc="-16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04092F"/>
                </a:solidFill>
                <a:latin typeface="Trebuchet MS"/>
                <a:cs typeface="Trebuchet MS"/>
              </a:rPr>
              <a:t>best</a:t>
            </a:r>
            <a:r>
              <a:rPr sz="2100" spc="-16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100" spc="35" dirty="0">
                <a:solidFill>
                  <a:srgbClr val="04092F"/>
                </a:solidFill>
                <a:latin typeface="Trebuchet MS"/>
                <a:cs typeface="Trebuchet MS"/>
              </a:rPr>
              <a:t>for</a:t>
            </a:r>
            <a:r>
              <a:rPr sz="2100" spc="-16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04092F"/>
                </a:solidFill>
                <a:latin typeface="Trebuchet MS"/>
                <a:cs typeface="Trebuchet MS"/>
              </a:rPr>
              <a:t>our</a:t>
            </a:r>
            <a:r>
              <a:rPr sz="2100" spc="-16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100" spc="-85" dirty="0">
                <a:solidFill>
                  <a:srgbClr val="04092F"/>
                </a:solidFill>
                <a:latin typeface="Trebuchet MS"/>
                <a:cs typeface="Trebuchet MS"/>
              </a:rPr>
              <a:t>prediction.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730974" y="3103300"/>
            <a:ext cx="4348480" cy="724535"/>
          </a:xfrm>
          <a:custGeom>
            <a:avLst/>
            <a:gdLst/>
            <a:ahLst/>
            <a:cxnLst/>
            <a:rect l="l" t="t" r="r" b="b"/>
            <a:pathLst>
              <a:path w="4348480" h="724535">
                <a:moveTo>
                  <a:pt x="4166957" y="724413"/>
                </a:moveTo>
                <a:lnTo>
                  <a:pt x="181074" y="724413"/>
                </a:lnTo>
                <a:lnTo>
                  <a:pt x="132937" y="717943"/>
                </a:lnTo>
                <a:lnTo>
                  <a:pt x="89682" y="699687"/>
                </a:lnTo>
                <a:lnTo>
                  <a:pt x="53035" y="671369"/>
                </a:lnTo>
                <a:lnTo>
                  <a:pt x="24721" y="634716"/>
                </a:lnTo>
                <a:lnTo>
                  <a:pt x="6468" y="591454"/>
                </a:lnTo>
                <a:lnTo>
                  <a:pt x="0" y="543309"/>
                </a:lnTo>
                <a:lnTo>
                  <a:pt x="0" y="181103"/>
                </a:lnTo>
                <a:lnTo>
                  <a:pt x="6468" y="132958"/>
                </a:lnTo>
                <a:lnTo>
                  <a:pt x="24721" y="89696"/>
                </a:lnTo>
                <a:lnTo>
                  <a:pt x="53035" y="53043"/>
                </a:lnTo>
                <a:lnTo>
                  <a:pt x="89682" y="24725"/>
                </a:lnTo>
                <a:lnTo>
                  <a:pt x="132937" y="6469"/>
                </a:lnTo>
                <a:lnTo>
                  <a:pt x="181074" y="0"/>
                </a:lnTo>
                <a:lnTo>
                  <a:pt x="4166957" y="0"/>
                </a:lnTo>
                <a:lnTo>
                  <a:pt x="4236251" y="13785"/>
                </a:lnTo>
                <a:lnTo>
                  <a:pt x="4294996" y="53043"/>
                </a:lnTo>
                <a:lnTo>
                  <a:pt x="4334248" y="111798"/>
                </a:lnTo>
                <a:lnTo>
                  <a:pt x="4348031" y="181103"/>
                </a:lnTo>
                <a:lnTo>
                  <a:pt x="4348031" y="543309"/>
                </a:lnTo>
                <a:lnTo>
                  <a:pt x="4334248" y="612615"/>
                </a:lnTo>
                <a:lnTo>
                  <a:pt x="4294996" y="671369"/>
                </a:lnTo>
                <a:lnTo>
                  <a:pt x="4236251" y="710627"/>
                </a:lnTo>
                <a:lnTo>
                  <a:pt x="4166957" y="724413"/>
                </a:lnTo>
                <a:close/>
              </a:path>
            </a:pathLst>
          </a:custGeom>
          <a:solidFill>
            <a:srgbClr val="5BB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925214" y="3060721"/>
            <a:ext cx="3960495" cy="646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50" spc="200" dirty="0"/>
              <a:t>P</a:t>
            </a:r>
            <a:r>
              <a:rPr sz="4050" spc="225" dirty="0"/>
              <a:t>a</a:t>
            </a:r>
            <a:r>
              <a:rPr sz="4050" spc="254" dirty="0"/>
              <a:t>s</a:t>
            </a:r>
            <a:r>
              <a:rPr sz="4050" spc="225" dirty="0"/>
              <a:t>t</a:t>
            </a:r>
            <a:r>
              <a:rPr sz="4050" spc="-465" dirty="0"/>
              <a:t> </a:t>
            </a:r>
            <a:r>
              <a:rPr sz="4050" spc="110" dirty="0"/>
              <a:t>K</a:t>
            </a:r>
            <a:r>
              <a:rPr sz="4050" spc="-210" dirty="0"/>
              <a:t>n</a:t>
            </a:r>
            <a:r>
              <a:rPr sz="4050" spc="-10" dirty="0"/>
              <a:t>o</a:t>
            </a:r>
            <a:r>
              <a:rPr sz="4050" spc="155" dirty="0"/>
              <a:t>w</a:t>
            </a:r>
            <a:r>
              <a:rPr sz="4050" spc="-275" dirty="0"/>
              <a:t>l</a:t>
            </a:r>
            <a:r>
              <a:rPr sz="4050" spc="-110" dirty="0"/>
              <a:t>e</a:t>
            </a:r>
            <a:r>
              <a:rPr sz="4050" spc="-45" dirty="0"/>
              <a:t>d</a:t>
            </a:r>
            <a:r>
              <a:rPr sz="4050" spc="275" dirty="0"/>
              <a:t>g</a:t>
            </a:r>
            <a:r>
              <a:rPr sz="4050" spc="-110" dirty="0"/>
              <a:t>e</a:t>
            </a:r>
            <a:r>
              <a:rPr sz="4050" spc="-509" dirty="0"/>
              <a:t>:</a:t>
            </a:r>
            <a:endParaRPr sz="4050"/>
          </a:p>
        </p:txBody>
      </p:sp>
      <p:sp>
        <p:nvSpPr>
          <p:cNvPr id="14" name="object 14"/>
          <p:cNvSpPr/>
          <p:nvPr/>
        </p:nvSpPr>
        <p:spPr>
          <a:xfrm>
            <a:off x="12130991" y="5553285"/>
            <a:ext cx="1526540" cy="724535"/>
          </a:xfrm>
          <a:custGeom>
            <a:avLst/>
            <a:gdLst/>
            <a:ahLst/>
            <a:cxnLst/>
            <a:rect l="l" t="t" r="r" b="b"/>
            <a:pathLst>
              <a:path w="1526540" h="724535">
                <a:moveTo>
                  <a:pt x="1344921" y="724413"/>
                </a:moveTo>
                <a:lnTo>
                  <a:pt x="181103" y="724413"/>
                </a:lnTo>
                <a:lnTo>
                  <a:pt x="132958" y="717943"/>
                </a:lnTo>
                <a:lnTo>
                  <a:pt x="89696" y="699687"/>
                </a:lnTo>
                <a:lnTo>
                  <a:pt x="53043" y="671369"/>
                </a:lnTo>
                <a:lnTo>
                  <a:pt x="24725" y="634716"/>
                </a:lnTo>
                <a:lnTo>
                  <a:pt x="6469" y="591454"/>
                </a:lnTo>
                <a:lnTo>
                  <a:pt x="0" y="543309"/>
                </a:lnTo>
                <a:lnTo>
                  <a:pt x="0" y="181103"/>
                </a:lnTo>
                <a:lnTo>
                  <a:pt x="6469" y="132958"/>
                </a:lnTo>
                <a:lnTo>
                  <a:pt x="24725" y="89696"/>
                </a:lnTo>
                <a:lnTo>
                  <a:pt x="53043" y="53043"/>
                </a:lnTo>
                <a:lnTo>
                  <a:pt x="89696" y="24725"/>
                </a:lnTo>
                <a:lnTo>
                  <a:pt x="132958" y="6469"/>
                </a:lnTo>
                <a:lnTo>
                  <a:pt x="181103" y="0"/>
                </a:lnTo>
                <a:lnTo>
                  <a:pt x="1344921" y="0"/>
                </a:lnTo>
                <a:lnTo>
                  <a:pt x="1393065" y="6469"/>
                </a:lnTo>
                <a:lnTo>
                  <a:pt x="1436327" y="24725"/>
                </a:lnTo>
                <a:lnTo>
                  <a:pt x="1472980" y="53043"/>
                </a:lnTo>
                <a:lnTo>
                  <a:pt x="1501298" y="89696"/>
                </a:lnTo>
                <a:lnTo>
                  <a:pt x="1519555" y="132958"/>
                </a:lnTo>
                <a:lnTo>
                  <a:pt x="1526024" y="181103"/>
                </a:lnTo>
                <a:lnTo>
                  <a:pt x="1526024" y="543309"/>
                </a:lnTo>
                <a:lnTo>
                  <a:pt x="1519555" y="591454"/>
                </a:lnTo>
                <a:lnTo>
                  <a:pt x="1501298" y="634716"/>
                </a:lnTo>
                <a:lnTo>
                  <a:pt x="1472980" y="671369"/>
                </a:lnTo>
                <a:lnTo>
                  <a:pt x="1436327" y="699687"/>
                </a:lnTo>
                <a:lnTo>
                  <a:pt x="1393065" y="717943"/>
                </a:lnTo>
                <a:lnTo>
                  <a:pt x="1344921" y="724413"/>
                </a:lnTo>
                <a:close/>
              </a:path>
            </a:pathLst>
          </a:custGeom>
          <a:solidFill>
            <a:srgbClr val="5BB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77039" y="3777273"/>
            <a:ext cx="5246370" cy="4986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4005" marR="5080">
              <a:lnSpc>
                <a:spcPct val="100000"/>
              </a:lnSpc>
              <a:spcBef>
                <a:spcPts val="114"/>
              </a:spcBef>
            </a:pPr>
            <a:r>
              <a:rPr sz="2500" spc="120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250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500" spc="85" dirty="0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sz="2500" spc="-229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500" spc="-130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2500" spc="-6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-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500" spc="-130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2500" spc="-6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114" dirty="0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500" spc="-229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500" spc="-15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500" spc="90" dirty="0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-20" dirty="0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ara</a:t>
            </a:r>
            <a:r>
              <a:rPr sz="2500" spc="-70" dirty="0">
                <a:solidFill>
                  <a:srgbClr val="04092F"/>
                </a:solidFill>
                <a:latin typeface="Trebuchet MS"/>
                <a:cs typeface="Trebuchet MS"/>
              </a:rPr>
              <a:t>me</a:t>
            </a:r>
            <a:r>
              <a:rPr sz="2500" spc="-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50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500" spc="125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04092F"/>
                </a:solidFill>
                <a:latin typeface="Trebuchet MS"/>
                <a:cs typeface="Trebuchet MS"/>
              </a:rPr>
              <a:t>w</a:t>
            </a:r>
            <a:r>
              <a:rPr sz="2500" spc="-45" dirty="0">
                <a:solidFill>
                  <a:srgbClr val="04092F"/>
                </a:solidFill>
                <a:latin typeface="Trebuchet MS"/>
                <a:cs typeface="Trebuchet MS"/>
              </a:rPr>
              <a:t>e  </a:t>
            </a:r>
            <a:r>
              <a:rPr sz="2500" dirty="0">
                <a:solidFill>
                  <a:srgbClr val="04092F"/>
                </a:solidFill>
                <a:latin typeface="Trebuchet MS"/>
                <a:cs typeface="Trebuchet MS"/>
              </a:rPr>
              <a:t>w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2500" spc="-130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250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-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500" spc="10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120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250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ar</a:t>
            </a:r>
            <a:r>
              <a:rPr sz="2500" spc="45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2500" spc="-130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2500" spc="-370" dirty="0">
                <a:solidFill>
                  <a:srgbClr val="04092F"/>
                </a:solidFill>
                <a:latin typeface="Trebuchet MS"/>
                <a:cs typeface="Trebuchet MS"/>
              </a:rPr>
              <a:t>,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2500" spc="-130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2500" spc="-15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04092F"/>
                </a:solidFill>
                <a:latin typeface="Trebuchet MS"/>
                <a:cs typeface="Trebuchet MS"/>
              </a:rPr>
              <a:t>w</a:t>
            </a:r>
            <a:r>
              <a:rPr sz="2500" spc="-6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2500" spc="-130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2500" spc="5" dirty="0">
                <a:solidFill>
                  <a:srgbClr val="04092F"/>
                </a:solidFill>
                <a:latin typeface="Trebuchet MS"/>
                <a:cs typeface="Trebuchet MS"/>
              </a:rPr>
              <a:t>oo</a:t>
            </a:r>
            <a:r>
              <a:rPr sz="2500" spc="120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2500" spc="-6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-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500" spc="-130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2500" spc="-45" dirty="0">
                <a:solidFill>
                  <a:srgbClr val="04092F"/>
                </a:solidFill>
                <a:latin typeface="Trebuchet MS"/>
                <a:cs typeface="Trebuchet MS"/>
              </a:rPr>
              <a:t>e  </a:t>
            </a:r>
            <a:r>
              <a:rPr sz="2500" spc="-20" dirty="0">
                <a:solidFill>
                  <a:srgbClr val="04092F"/>
                </a:solidFill>
                <a:latin typeface="Trebuchet MS"/>
                <a:cs typeface="Trebuchet MS"/>
              </a:rPr>
              <a:t>b</a:t>
            </a:r>
            <a:r>
              <a:rPr sz="250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500" spc="120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250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2500" spc="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500" spc="-70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2500" spc="-20" dirty="0">
                <a:solidFill>
                  <a:srgbClr val="04092F"/>
                </a:solidFill>
                <a:latin typeface="Trebuchet MS"/>
                <a:cs typeface="Trebuchet MS"/>
              </a:rPr>
              <a:t>b</a:t>
            </a:r>
            <a:r>
              <a:rPr sz="2500" spc="-229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500" spc="-130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2500" spc="-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500" spc="-229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500" spc="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500" spc="-12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500" spc="90" dirty="0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-20" dirty="0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ara</a:t>
            </a:r>
            <a:r>
              <a:rPr sz="2500" spc="-70" dirty="0">
                <a:solidFill>
                  <a:srgbClr val="04092F"/>
                </a:solidFill>
                <a:latin typeface="Trebuchet MS"/>
                <a:cs typeface="Trebuchet MS"/>
              </a:rPr>
              <a:t>me</a:t>
            </a:r>
            <a:r>
              <a:rPr sz="2500" spc="-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50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500" spc="125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85" dirty="0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sz="2500" spc="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r  </a:t>
            </a:r>
            <a:r>
              <a:rPr sz="2500" spc="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500" spc="-130" dirty="0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sz="2500" spc="4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-20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2500" spc="-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2500" spc="-434" dirty="0">
                <a:solidFill>
                  <a:srgbClr val="04092F"/>
                </a:solidFill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  <a:p>
            <a:pPr marL="760730">
              <a:lnSpc>
                <a:spcPct val="100000"/>
              </a:lnSpc>
              <a:spcBef>
                <a:spcPts val="1655"/>
              </a:spcBef>
            </a:pPr>
            <a:r>
              <a:rPr sz="4050" b="1" spc="90" dirty="0">
                <a:solidFill>
                  <a:srgbClr val="04092F"/>
                </a:solidFill>
                <a:latin typeface="Trebuchet MS"/>
                <a:cs typeface="Trebuchet MS"/>
              </a:rPr>
              <a:t>Goal</a:t>
            </a:r>
            <a:endParaRPr sz="4050">
              <a:latin typeface="Trebuchet MS"/>
              <a:cs typeface="Trebuchet MS"/>
            </a:endParaRPr>
          </a:p>
          <a:p>
            <a:pPr marL="294005" marR="669925" indent="70485">
              <a:lnSpc>
                <a:spcPct val="100000"/>
              </a:lnSpc>
              <a:spcBef>
                <a:spcPts val="835"/>
              </a:spcBef>
            </a:pPr>
            <a:r>
              <a:rPr sz="2500" spc="17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500" spc="-130" dirty="0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sz="2500" spc="4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114" dirty="0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r>
              <a:rPr sz="2500" spc="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2500" spc="-295" dirty="0">
                <a:solidFill>
                  <a:srgbClr val="04092F"/>
                </a:solidFill>
                <a:latin typeface="Trebuchet MS"/>
                <a:cs typeface="Trebuchet MS"/>
              </a:rPr>
              <a:t>l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500" spc="90" dirty="0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-130" dirty="0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sz="2500" spc="120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2500" spc="-229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500" spc="-130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2500" spc="120" dirty="0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114" dirty="0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500" spc="-229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500" spc="-15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120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250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ar</a:t>
            </a:r>
            <a:r>
              <a:rPr sz="2500" spc="45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2500" spc="-125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-229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500" spc="100" dirty="0">
                <a:solidFill>
                  <a:srgbClr val="04092F"/>
                </a:solidFill>
                <a:latin typeface="Trebuchet MS"/>
                <a:cs typeface="Trebuchet MS"/>
              </a:rPr>
              <a:t>s  </a:t>
            </a:r>
            <a:r>
              <a:rPr sz="2500" spc="-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500" spc="10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85" dirty="0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sz="2500" spc="-229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500" spc="-130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2500" spc="-15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120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2500" spc="-20" dirty="0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sz="250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500" spc="45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2500" spc="-229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500" spc="85" dirty="0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sz="2500" spc="-229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500" spc="50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2500" spc="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500" spc="-70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2500" spc="-20" dirty="0">
                <a:solidFill>
                  <a:srgbClr val="04092F"/>
                </a:solidFill>
                <a:latin typeface="Trebuchet MS"/>
                <a:cs typeface="Trebuchet MS"/>
              </a:rPr>
              <a:t>b</a:t>
            </a:r>
            <a:r>
              <a:rPr sz="2500" spc="-229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500" spc="-130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2500" spc="-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500" spc="-229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500" spc="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500" spc="-90" dirty="0">
                <a:solidFill>
                  <a:srgbClr val="04092F"/>
                </a:solidFill>
                <a:latin typeface="Trebuchet MS"/>
                <a:cs typeface="Trebuchet MS"/>
              </a:rPr>
              <a:t>n  </a:t>
            </a:r>
            <a:r>
              <a:rPr sz="2500" spc="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500" spc="90" dirty="0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sz="2500" spc="-19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500" spc="-20" dirty="0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ara</a:t>
            </a:r>
            <a:r>
              <a:rPr sz="2500" spc="-70" dirty="0">
                <a:solidFill>
                  <a:srgbClr val="04092F"/>
                </a:solidFill>
                <a:latin typeface="Trebuchet MS"/>
                <a:cs typeface="Trebuchet MS"/>
              </a:rPr>
              <a:t>me</a:t>
            </a:r>
            <a:r>
              <a:rPr sz="2500" spc="-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50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500" spc="4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500" spc="120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2500" spc="-434" dirty="0">
                <a:solidFill>
                  <a:srgbClr val="04092F"/>
                </a:solidFill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rebuchet MS"/>
              <a:cs typeface="Trebuchet MS"/>
            </a:endParaRPr>
          </a:p>
          <a:p>
            <a:pPr marL="12700" marR="1007110">
              <a:lnSpc>
                <a:spcPts val="2480"/>
              </a:lnSpc>
            </a:pPr>
            <a:r>
              <a:rPr sz="2100" spc="125" dirty="0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r>
              <a:rPr sz="2100" spc="3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100" spc="-20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100" spc="-20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2100" spc="-17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100" spc="95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2100" spc="-6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100" spc="30" dirty="0">
                <a:solidFill>
                  <a:srgbClr val="04092F"/>
                </a:solidFill>
                <a:latin typeface="Trebuchet MS"/>
                <a:cs typeface="Trebuchet MS"/>
              </a:rPr>
              <a:t>ar</a:t>
            </a:r>
            <a:r>
              <a:rPr sz="2100" spc="35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2100" spc="-110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2100" spc="-17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100" spc="3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2100" spc="-250" dirty="0">
                <a:solidFill>
                  <a:srgbClr val="04092F"/>
                </a:solidFill>
                <a:latin typeface="Trebuchet MS"/>
                <a:cs typeface="Trebuchet MS"/>
              </a:rPr>
              <a:t>ll</a:t>
            </a:r>
            <a:r>
              <a:rPr sz="2100" spc="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100" spc="-5" dirty="0">
                <a:solidFill>
                  <a:srgbClr val="04092F"/>
                </a:solidFill>
                <a:latin typeface="Trebuchet MS"/>
                <a:cs typeface="Trebuchet MS"/>
              </a:rPr>
              <a:t>w</a:t>
            </a:r>
            <a:r>
              <a:rPr sz="2100" spc="95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2100" spc="-17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100" spc="-110" dirty="0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sz="2100" spc="95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2100" spc="-17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100" spc="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100" spc="-17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100" spc="70" dirty="0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sz="2100" spc="-20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100" spc="-110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2100" spc="-20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2100" spc="-17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100" spc="-110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2100" spc="-6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100" spc="-17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04092F"/>
                </a:solidFill>
                <a:latin typeface="Trebuchet MS"/>
                <a:cs typeface="Trebuchet MS"/>
              </a:rPr>
              <a:t>b</a:t>
            </a:r>
            <a:r>
              <a:rPr sz="2100" spc="-6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100" spc="95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2100" spc="-5" dirty="0">
                <a:solidFill>
                  <a:srgbClr val="04092F"/>
                </a:solidFill>
                <a:latin typeface="Trebuchet MS"/>
                <a:cs typeface="Trebuchet MS"/>
              </a:rPr>
              <a:t>t  </a:t>
            </a:r>
            <a:r>
              <a:rPr sz="2100" spc="-20" dirty="0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sz="2100" spc="30" dirty="0">
                <a:solidFill>
                  <a:srgbClr val="04092F"/>
                </a:solidFill>
                <a:latin typeface="Trebuchet MS"/>
                <a:cs typeface="Trebuchet MS"/>
              </a:rPr>
              <a:t>ara</a:t>
            </a:r>
            <a:r>
              <a:rPr sz="2100" spc="-65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2100" spc="-6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100" spc="-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100" spc="-6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100" spc="3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100" spc="95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2100" spc="-17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100" spc="70" dirty="0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sz="2100" spc="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100" spc="3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100" spc="-17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100" spc="3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2100" spc="-17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2100" spc="3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2100" spc="-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100" spc="3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2100" spc="-17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100" spc="95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2100" spc="-6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100" spc="-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100" spc="-370" dirty="0">
                <a:solidFill>
                  <a:srgbClr val="04092F"/>
                </a:solidFill>
                <a:latin typeface="Trebuchet MS"/>
                <a:cs typeface="Trebuchet MS"/>
              </a:rPr>
              <a:t>.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48777" y="8166270"/>
            <a:ext cx="237490" cy="273050"/>
            <a:chOff x="1348777" y="8166270"/>
            <a:chExt cx="237490" cy="273050"/>
          </a:xfrm>
        </p:grpSpPr>
        <p:sp>
          <p:nvSpPr>
            <p:cNvPr id="17" name="object 17"/>
            <p:cNvSpPr/>
            <p:nvPr/>
          </p:nvSpPr>
          <p:spPr>
            <a:xfrm>
              <a:off x="1390319" y="8205977"/>
              <a:ext cx="196215" cy="233045"/>
            </a:xfrm>
            <a:custGeom>
              <a:avLst/>
              <a:gdLst/>
              <a:ahLst/>
              <a:cxnLst/>
              <a:rect l="l" t="t" r="r" b="b"/>
              <a:pathLst>
                <a:path w="196215" h="233045">
                  <a:moveTo>
                    <a:pt x="195783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0" y="232943"/>
                  </a:lnTo>
                  <a:lnTo>
                    <a:pt x="195783" y="232943"/>
                  </a:lnTo>
                  <a:lnTo>
                    <a:pt x="195783" y="202692"/>
                  </a:lnTo>
                  <a:lnTo>
                    <a:pt x="195783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48777" y="8166270"/>
              <a:ext cx="205104" cy="242570"/>
            </a:xfrm>
            <a:custGeom>
              <a:avLst/>
              <a:gdLst/>
              <a:ahLst/>
              <a:cxnLst/>
              <a:rect l="l" t="t" r="r" b="b"/>
              <a:pathLst>
                <a:path w="205105" h="242570">
                  <a:moveTo>
                    <a:pt x="205008" y="242387"/>
                  </a:moveTo>
                  <a:lnTo>
                    <a:pt x="0" y="242387"/>
                  </a:lnTo>
                  <a:lnTo>
                    <a:pt x="0" y="0"/>
                  </a:lnTo>
                  <a:lnTo>
                    <a:pt x="205008" y="0"/>
                  </a:lnTo>
                  <a:lnTo>
                    <a:pt x="205008" y="242387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1119192" y="8163299"/>
            <a:ext cx="242570" cy="278765"/>
            <a:chOff x="11119192" y="8163299"/>
            <a:chExt cx="242570" cy="278765"/>
          </a:xfrm>
        </p:grpSpPr>
        <p:sp>
          <p:nvSpPr>
            <p:cNvPr id="20" name="object 20"/>
            <p:cNvSpPr/>
            <p:nvPr/>
          </p:nvSpPr>
          <p:spPr>
            <a:xfrm>
              <a:off x="11161637" y="8203869"/>
              <a:ext cx="200025" cy="238125"/>
            </a:xfrm>
            <a:custGeom>
              <a:avLst/>
              <a:gdLst/>
              <a:ahLst/>
              <a:cxnLst/>
              <a:rect l="l" t="t" r="r" b="b"/>
              <a:pathLst>
                <a:path w="200025" h="238125">
                  <a:moveTo>
                    <a:pt x="200025" y="0"/>
                  </a:moveTo>
                  <a:lnTo>
                    <a:pt x="0" y="0"/>
                  </a:lnTo>
                  <a:lnTo>
                    <a:pt x="0" y="207086"/>
                  </a:lnTo>
                  <a:lnTo>
                    <a:pt x="0" y="237998"/>
                  </a:lnTo>
                  <a:lnTo>
                    <a:pt x="200025" y="237998"/>
                  </a:lnTo>
                  <a:lnTo>
                    <a:pt x="200025" y="207086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119192" y="8163299"/>
              <a:ext cx="209550" cy="247650"/>
            </a:xfrm>
            <a:custGeom>
              <a:avLst/>
              <a:gdLst/>
              <a:ahLst/>
              <a:cxnLst/>
              <a:rect l="l" t="t" r="r" b="b"/>
              <a:pathLst>
                <a:path w="209550" h="247650">
                  <a:moveTo>
                    <a:pt x="209459" y="247649"/>
                  </a:moveTo>
                  <a:lnTo>
                    <a:pt x="0" y="247649"/>
                  </a:lnTo>
                  <a:lnTo>
                    <a:pt x="0" y="0"/>
                  </a:lnTo>
                  <a:lnTo>
                    <a:pt x="209459" y="0"/>
                  </a:lnTo>
                  <a:lnTo>
                    <a:pt x="209459" y="247649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91" y="8770795"/>
            <a:ext cx="1047749" cy="106679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70958" y="8859890"/>
            <a:ext cx="2617041" cy="142710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4517" y="1781922"/>
            <a:ext cx="1562099" cy="85724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13943"/>
            <a:ext cx="2446386" cy="101727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670958" y="1029054"/>
            <a:ext cx="1590939" cy="1665946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7634013" y="4234669"/>
            <a:ext cx="2200910" cy="2794000"/>
            <a:chOff x="7634013" y="4234669"/>
            <a:chExt cx="2200910" cy="2794000"/>
          </a:xfrm>
        </p:grpSpPr>
        <p:sp>
          <p:nvSpPr>
            <p:cNvPr id="28" name="object 28"/>
            <p:cNvSpPr/>
            <p:nvPr/>
          </p:nvSpPr>
          <p:spPr>
            <a:xfrm>
              <a:off x="8577517" y="4234674"/>
              <a:ext cx="1257300" cy="1143000"/>
            </a:xfrm>
            <a:custGeom>
              <a:avLst/>
              <a:gdLst/>
              <a:ahLst/>
              <a:cxnLst/>
              <a:rect l="l" t="t" r="r" b="b"/>
              <a:pathLst>
                <a:path w="1257300" h="1143000">
                  <a:moveTo>
                    <a:pt x="114300" y="514350"/>
                  </a:moveTo>
                  <a:lnTo>
                    <a:pt x="0" y="514350"/>
                  </a:lnTo>
                  <a:lnTo>
                    <a:pt x="0" y="857250"/>
                  </a:lnTo>
                  <a:lnTo>
                    <a:pt x="114300" y="857250"/>
                  </a:lnTo>
                  <a:lnTo>
                    <a:pt x="114300" y="514350"/>
                  </a:lnTo>
                  <a:close/>
                </a:path>
                <a:path w="1257300" h="1143000">
                  <a:moveTo>
                    <a:pt x="600036" y="571500"/>
                  </a:moveTo>
                  <a:lnTo>
                    <a:pt x="592759" y="526338"/>
                  </a:lnTo>
                  <a:lnTo>
                    <a:pt x="572477" y="487121"/>
                  </a:lnTo>
                  <a:lnTo>
                    <a:pt x="541553" y="456196"/>
                  </a:lnTo>
                  <a:lnTo>
                    <a:pt x="502335" y="435914"/>
                  </a:lnTo>
                  <a:lnTo>
                    <a:pt x="485749" y="433247"/>
                  </a:lnTo>
                  <a:lnTo>
                    <a:pt x="485749" y="571500"/>
                  </a:lnTo>
                  <a:lnTo>
                    <a:pt x="483501" y="582625"/>
                  </a:lnTo>
                  <a:lnTo>
                    <a:pt x="477380" y="591705"/>
                  </a:lnTo>
                  <a:lnTo>
                    <a:pt x="468299" y="597827"/>
                  </a:lnTo>
                  <a:lnTo>
                    <a:pt x="457174" y="600075"/>
                  </a:lnTo>
                  <a:lnTo>
                    <a:pt x="446049" y="597827"/>
                  </a:lnTo>
                  <a:lnTo>
                    <a:pt x="436968" y="591705"/>
                  </a:lnTo>
                  <a:lnTo>
                    <a:pt x="430847" y="582625"/>
                  </a:lnTo>
                  <a:lnTo>
                    <a:pt x="428599" y="571500"/>
                  </a:lnTo>
                  <a:lnTo>
                    <a:pt x="430847" y="560374"/>
                  </a:lnTo>
                  <a:lnTo>
                    <a:pt x="436968" y="551294"/>
                  </a:lnTo>
                  <a:lnTo>
                    <a:pt x="446049" y="545172"/>
                  </a:lnTo>
                  <a:lnTo>
                    <a:pt x="457174" y="542925"/>
                  </a:lnTo>
                  <a:lnTo>
                    <a:pt x="468299" y="545172"/>
                  </a:lnTo>
                  <a:lnTo>
                    <a:pt x="477380" y="551294"/>
                  </a:lnTo>
                  <a:lnTo>
                    <a:pt x="483501" y="560374"/>
                  </a:lnTo>
                  <a:lnTo>
                    <a:pt x="485749" y="571500"/>
                  </a:lnTo>
                  <a:lnTo>
                    <a:pt x="485749" y="433247"/>
                  </a:lnTo>
                  <a:lnTo>
                    <a:pt x="412013" y="435914"/>
                  </a:lnTo>
                  <a:lnTo>
                    <a:pt x="372795" y="456196"/>
                  </a:lnTo>
                  <a:lnTo>
                    <a:pt x="341871" y="487121"/>
                  </a:lnTo>
                  <a:lnTo>
                    <a:pt x="321589" y="526338"/>
                  </a:lnTo>
                  <a:lnTo>
                    <a:pt x="314312" y="571500"/>
                  </a:lnTo>
                  <a:lnTo>
                    <a:pt x="321589" y="616661"/>
                  </a:lnTo>
                  <a:lnTo>
                    <a:pt x="341871" y="655878"/>
                  </a:lnTo>
                  <a:lnTo>
                    <a:pt x="372795" y="686803"/>
                  </a:lnTo>
                  <a:lnTo>
                    <a:pt x="412013" y="707085"/>
                  </a:lnTo>
                  <a:lnTo>
                    <a:pt x="457174" y="714375"/>
                  </a:lnTo>
                  <a:lnTo>
                    <a:pt x="502335" y="707085"/>
                  </a:lnTo>
                  <a:lnTo>
                    <a:pt x="541553" y="686803"/>
                  </a:lnTo>
                  <a:lnTo>
                    <a:pt x="572477" y="655878"/>
                  </a:lnTo>
                  <a:lnTo>
                    <a:pt x="592759" y="616661"/>
                  </a:lnTo>
                  <a:lnTo>
                    <a:pt x="595439" y="600075"/>
                  </a:lnTo>
                  <a:lnTo>
                    <a:pt x="600036" y="571500"/>
                  </a:lnTo>
                  <a:close/>
                </a:path>
                <a:path w="1257300" h="1143000">
                  <a:moveTo>
                    <a:pt x="942924" y="571500"/>
                  </a:moveTo>
                  <a:lnTo>
                    <a:pt x="935634" y="526338"/>
                  </a:lnTo>
                  <a:lnTo>
                    <a:pt x="915352" y="487121"/>
                  </a:lnTo>
                  <a:lnTo>
                    <a:pt x="884428" y="456196"/>
                  </a:lnTo>
                  <a:lnTo>
                    <a:pt x="845210" y="435914"/>
                  </a:lnTo>
                  <a:lnTo>
                    <a:pt x="828624" y="433247"/>
                  </a:lnTo>
                  <a:lnTo>
                    <a:pt x="828624" y="571500"/>
                  </a:lnTo>
                  <a:lnTo>
                    <a:pt x="826376" y="582625"/>
                  </a:lnTo>
                  <a:lnTo>
                    <a:pt x="820254" y="591705"/>
                  </a:lnTo>
                  <a:lnTo>
                    <a:pt x="811174" y="597827"/>
                  </a:lnTo>
                  <a:lnTo>
                    <a:pt x="800049" y="600075"/>
                  </a:lnTo>
                  <a:lnTo>
                    <a:pt x="788936" y="597827"/>
                  </a:lnTo>
                  <a:lnTo>
                    <a:pt x="779856" y="591705"/>
                  </a:lnTo>
                  <a:lnTo>
                    <a:pt x="773722" y="582625"/>
                  </a:lnTo>
                  <a:lnTo>
                    <a:pt x="771486" y="571500"/>
                  </a:lnTo>
                  <a:lnTo>
                    <a:pt x="773722" y="560374"/>
                  </a:lnTo>
                  <a:lnTo>
                    <a:pt x="779856" y="551294"/>
                  </a:lnTo>
                  <a:lnTo>
                    <a:pt x="788936" y="545172"/>
                  </a:lnTo>
                  <a:lnTo>
                    <a:pt x="800049" y="542925"/>
                  </a:lnTo>
                  <a:lnTo>
                    <a:pt x="811174" y="545172"/>
                  </a:lnTo>
                  <a:lnTo>
                    <a:pt x="820254" y="551294"/>
                  </a:lnTo>
                  <a:lnTo>
                    <a:pt x="826376" y="560374"/>
                  </a:lnTo>
                  <a:lnTo>
                    <a:pt x="828624" y="571500"/>
                  </a:lnTo>
                  <a:lnTo>
                    <a:pt x="828624" y="433247"/>
                  </a:lnTo>
                  <a:lnTo>
                    <a:pt x="754900" y="435914"/>
                  </a:lnTo>
                  <a:lnTo>
                    <a:pt x="715683" y="456196"/>
                  </a:lnTo>
                  <a:lnTo>
                    <a:pt x="684758" y="487121"/>
                  </a:lnTo>
                  <a:lnTo>
                    <a:pt x="664476" y="526338"/>
                  </a:lnTo>
                  <a:lnTo>
                    <a:pt x="657186" y="571500"/>
                  </a:lnTo>
                  <a:lnTo>
                    <a:pt x="664476" y="616661"/>
                  </a:lnTo>
                  <a:lnTo>
                    <a:pt x="684758" y="655878"/>
                  </a:lnTo>
                  <a:lnTo>
                    <a:pt x="715683" y="686803"/>
                  </a:lnTo>
                  <a:lnTo>
                    <a:pt x="754900" y="707085"/>
                  </a:lnTo>
                  <a:lnTo>
                    <a:pt x="800049" y="714375"/>
                  </a:lnTo>
                  <a:lnTo>
                    <a:pt x="845210" y="707085"/>
                  </a:lnTo>
                  <a:lnTo>
                    <a:pt x="884428" y="686803"/>
                  </a:lnTo>
                  <a:lnTo>
                    <a:pt x="915352" y="655878"/>
                  </a:lnTo>
                  <a:lnTo>
                    <a:pt x="935634" y="616661"/>
                  </a:lnTo>
                  <a:lnTo>
                    <a:pt x="938314" y="600075"/>
                  </a:lnTo>
                  <a:lnTo>
                    <a:pt x="942924" y="571500"/>
                  </a:lnTo>
                  <a:close/>
                </a:path>
                <a:path w="1257300" h="1143000">
                  <a:moveTo>
                    <a:pt x="1085786" y="285750"/>
                  </a:moveTo>
                  <a:lnTo>
                    <a:pt x="1081303" y="263499"/>
                  </a:lnTo>
                  <a:lnTo>
                    <a:pt x="1069047" y="245338"/>
                  </a:lnTo>
                  <a:lnTo>
                    <a:pt x="1050886" y="233095"/>
                  </a:lnTo>
                  <a:lnTo>
                    <a:pt x="1028636" y="228600"/>
                  </a:lnTo>
                  <a:lnTo>
                    <a:pt x="971499" y="228600"/>
                  </a:lnTo>
                  <a:lnTo>
                    <a:pt x="971499" y="342900"/>
                  </a:lnTo>
                  <a:lnTo>
                    <a:pt x="971499" y="1028700"/>
                  </a:lnTo>
                  <a:lnTo>
                    <a:pt x="841248" y="1028700"/>
                  </a:lnTo>
                  <a:lnTo>
                    <a:pt x="822198" y="971550"/>
                  </a:lnTo>
                  <a:lnTo>
                    <a:pt x="797128" y="896327"/>
                  </a:lnTo>
                  <a:lnTo>
                    <a:pt x="788835" y="880376"/>
                  </a:lnTo>
                  <a:lnTo>
                    <a:pt x="776325" y="868032"/>
                  </a:lnTo>
                  <a:lnTo>
                    <a:pt x="760666" y="860069"/>
                  </a:lnTo>
                  <a:lnTo>
                    <a:pt x="742911" y="857250"/>
                  </a:lnTo>
                  <a:lnTo>
                    <a:pt x="720775" y="857250"/>
                  </a:lnTo>
                  <a:lnTo>
                    <a:pt x="720775" y="1028700"/>
                  </a:lnTo>
                  <a:lnTo>
                    <a:pt x="536460" y="1028700"/>
                  </a:lnTo>
                  <a:lnTo>
                    <a:pt x="555510" y="971550"/>
                  </a:lnTo>
                  <a:lnTo>
                    <a:pt x="701713" y="971550"/>
                  </a:lnTo>
                  <a:lnTo>
                    <a:pt x="720775" y="1028700"/>
                  </a:lnTo>
                  <a:lnTo>
                    <a:pt x="720775" y="857250"/>
                  </a:lnTo>
                  <a:lnTo>
                    <a:pt x="514324" y="857250"/>
                  </a:lnTo>
                  <a:lnTo>
                    <a:pt x="496570" y="860069"/>
                  </a:lnTo>
                  <a:lnTo>
                    <a:pt x="480910" y="868032"/>
                  </a:lnTo>
                  <a:lnTo>
                    <a:pt x="468401" y="880376"/>
                  </a:lnTo>
                  <a:lnTo>
                    <a:pt x="460108" y="896327"/>
                  </a:lnTo>
                  <a:lnTo>
                    <a:pt x="415975" y="1028700"/>
                  </a:lnTo>
                  <a:lnTo>
                    <a:pt x="285737" y="1028700"/>
                  </a:lnTo>
                  <a:lnTo>
                    <a:pt x="285737" y="342900"/>
                  </a:lnTo>
                  <a:lnTo>
                    <a:pt x="971499" y="342900"/>
                  </a:lnTo>
                  <a:lnTo>
                    <a:pt x="971499" y="228600"/>
                  </a:lnTo>
                  <a:lnTo>
                    <a:pt x="685761" y="228600"/>
                  </a:lnTo>
                  <a:lnTo>
                    <a:pt x="685761" y="0"/>
                  </a:lnTo>
                  <a:lnTo>
                    <a:pt x="571474" y="0"/>
                  </a:lnTo>
                  <a:lnTo>
                    <a:pt x="571474" y="228600"/>
                  </a:lnTo>
                  <a:lnTo>
                    <a:pt x="228587" y="228600"/>
                  </a:lnTo>
                  <a:lnTo>
                    <a:pt x="206349" y="233095"/>
                  </a:lnTo>
                  <a:lnTo>
                    <a:pt x="188175" y="245338"/>
                  </a:lnTo>
                  <a:lnTo>
                    <a:pt x="175933" y="263499"/>
                  </a:lnTo>
                  <a:lnTo>
                    <a:pt x="171437" y="285750"/>
                  </a:lnTo>
                  <a:lnTo>
                    <a:pt x="171437" y="1085850"/>
                  </a:lnTo>
                  <a:lnTo>
                    <a:pt x="175933" y="1108100"/>
                  </a:lnTo>
                  <a:lnTo>
                    <a:pt x="188175" y="1126261"/>
                  </a:lnTo>
                  <a:lnTo>
                    <a:pt x="206349" y="1138504"/>
                  </a:lnTo>
                  <a:lnTo>
                    <a:pt x="228587" y="1143000"/>
                  </a:lnTo>
                  <a:lnTo>
                    <a:pt x="457174" y="1143000"/>
                  </a:lnTo>
                  <a:lnTo>
                    <a:pt x="800049" y="1143000"/>
                  </a:lnTo>
                  <a:lnTo>
                    <a:pt x="1028636" y="1143000"/>
                  </a:lnTo>
                  <a:lnTo>
                    <a:pt x="1050886" y="1138504"/>
                  </a:lnTo>
                  <a:lnTo>
                    <a:pt x="1069047" y="1126261"/>
                  </a:lnTo>
                  <a:lnTo>
                    <a:pt x="1081303" y="1108100"/>
                  </a:lnTo>
                  <a:lnTo>
                    <a:pt x="1085786" y="1085850"/>
                  </a:lnTo>
                  <a:lnTo>
                    <a:pt x="1085786" y="1028700"/>
                  </a:lnTo>
                  <a:lnTo>
                    <a:pt x="1085786" y="342900"/>
                  </a:lnTo>
                  <a:lnTo>
                    <a:pt x="1085786" y="285750"/>
                  </a:lnTo>
                  <a:close/>
                </a:path>
                <a:path w="1257300" h="1143000">
                  <a:moveTo>
                    <a:pt x="1257223" y="514350"/>
                  </a:moveTo>
                  <a:lnTo>
                    <a:pt x="1142936" y="514350"/>
                  </a:lnTo>
                  <a:lnTo>
                    <a:pt x="1142936" y="857250"/>
                  </a:lnTo>
                  <a:lnTo>
                    <a:pt x="1257223" y="857250"/>
                  </a:lnTo>
                  <a:lnTo>
                    <a:pt x="1257223" y="51435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34013" y="6180394"/>
              <a:ext cx="847724" cy="8477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8014" y="4384849"/>
            <a:ext cx="790575" cy="778510"/>
            <a:chOff x="1118014" y="4384849"/>
            <a:chExt cx="790575" cy="778510"/>
          </a:xfrm>
        </p:grpSpPr>
        <p:sp>
          <p:nvSpPr>
            <p:cNvPr id="3" name="object 3"/>
            <p:cNvSpPr/>
            <p:nvPr/>
          </p:nvSpPr>
          <p:spPr>
            <a:xfrm>
              <a:off x="1194015" y="4448428"/>
              <a:ext cx="714375" cy="714375"/>
            </a:xfrm>
            <a:custGeom>
              <a:avLst/>
              <a:gdLst/>
              <a:ahLst/>
              <a:cxnLst/>
              <a:rect l="l" t="t" r="r" b="b"/>
              <a:pathLst>
                <a:path w="714375" h="714375">
                  <a:moveTo>
                    <a:pt x="714375" y="0"/>
                  </a:moveTo>
                  <a:lnTo>
                    <a:pt x="0" y="0"/>
                  </a:lnTo>
                  <a:lnTo>
                    <a:pt x="0" y="650798"/>
                  </a:lnTo>
                  <a:lnTo>
                    <a:pt x="0" y="714375"/>
                  </a:lnTo>
                  <a:lnTo>
                    <a:pt x="714375" y="714375"/>
                  </a:lnTo>
                  <a:lnTo>
                    <a:pt x="714375" y="650798"/>
                  </a:lnTo>
                  <a:lnTo>
                    <a:pt x="714375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8014" y="4384849"/>
              <a:ext cx="714375" cy="714375"/>
            </a:xfrm>
            <a:custGeom>
              <a:avLst/>
              <a:gdLst/>
              <a:ahLst/>
              <a:cxnLst/>
              <a:rect l="l" t="t" r="r" b="b"/>
              <a:pathLst>
                <a:path w="714375" h="714375">
                  <a:moveTo>
                    <a:pt x="714374" y="714374"/>
                  </a:moveTo>
                  <a:lnTo>
                    <a:pt x="0" y="714374"/>
                  </a:lnTo>
                  <a:lnTo>
                    <a:pt x="0" y="0"/>
                  </a:lnTo>
                  <a:lnTo>
                    <a:pt x="714374" y="0"/>
                  </a:lnTo>
                  <a:lnTo>
                    <a:pt x="714374" y="714374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772572" y="1507956"/>
            <a:ext cx="12408535" cy="7416165"/>
            <a:chOff x="4772572" y="1507956"/>
            <a:chExt cx="12408535" cy="74161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4929" y="2199346"/>
              <a:ext cx="6505574" cy="67246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72572" y="1507956"/>
              <a:ext cx="7813040" cy="816610"/>
            </a:xfrm>
            <a:custGeom>
              <a:avLst/>
              <a:gdLst/>
              <a:ahLst/>
              <a:cxnLst/>
              <a:rect l="l" t="t" r="r" b="b"/>
              <a:pathLst>
                <a:path w="7813040" h="816610">
                  <a:moveTo>
                    <a:pt x="7608948" y="816111"/>
                  </a:moveTo>
                  <a:lnTo>
                    <a:pt x="203961" y="816111"/>
                  </a:lnTo>
                  <a:lnTo>
                    <a:pt x="157195" y="810723"/>
                  </a:lnTo>
                  <a:lnTo>
                    <a:pt x="114264" y="795374"/>
                  </a:lnTo>
                  <a:lnTo>
                    <a:pt x="76394" y="771289"/>
                  </a:lnTo>
                  <a:lnTo>
                    <a:pt x="44808" y="739692"/>
                  </a:lnTo>
                  <a:lnTo>
                    <a:pt x="20730" y="701810"/>
                  </a:lnTo>
                  <a:lnTo>
                    <a:pt x="5386" y="658865"/>
                  </a:lnTo>
                  <a:lnTo>
                    <a:pt x="0" y="612083"/>
                  </a:lnTo>
                  <a:lnTo>
                    <a:pt x="0" y="204027"/>
                  </a:lnTo>
                  <a:lnTo>
                    <a:pt x="5386" y="157246"/>
                  </a:lnTo>
                  <a:lnTo>
                    <a:pt x="20730" y="114301"/>
                  </a:lnTo>
                  <a:lnTo>
                    <a:pt x="44808" y="76418"/>
                  </a:lnTo>
                  <a:lnTo>
                    <a:pt x="76394" y="44822"/>
                  </a:lnTo>
                  <a:lnTo>
                    <a:pt x="114264" y="20737"/>
                  </a:lnTo>
                  <a:lnTo>
                    <a:pt x="157195" y="5388"/>
                  </a:lnTo>
                  <a:lnTo>
                    <a:pt x="203961" y="0"/>
                  </a:lnTo>
                  <a:lnTo>
                    <a:pt x="7608948" y="0"/>
                  </a:lnTo>
                  <a:lnTo>
                    <a:pt x="7655714" y="5388"/>
                  </a:lnTo>
                  <a:lnTo>
                    <a:pt x="7698645" y="20737"/>
                  </a:lnTo>
                  <a:lnTo>
                    <a:pt x="7736515" y="44822"/>
                  </a:lnTo>
                  <a:lnTo>
                    <a:pt x="7768101" y="76418"/>
                  </a:lnTo>
                  <a:lnTo>
                    <a:pt x="7792178" y="114301"/>
                  </a:lnTo>
                  <a:lnTo>
                    <a:pt x="7807522" y="157246"/>
                  </a:lnTo>
                  <a:lnTo>
                    <a:pt x="7812909" y="204027"/>
                  </a:lnTo>
                  <a:lnTo>
                    <a:pt x="7812909" y="612083"/>
                  </a:lnTo>
                  <a:lnTo>
                    <a:pt x="7807522" y="658865"/>
                  </a:lnTo>
                  <a:lnTo>
                    <a:pt x="7792178" y="701810"/>
                  </a:lnTo>
                  <a:lnTo>
                    <a:pt x="7768101" y="739692"/>
                  </a:lnTo>
                  <a:lnTo>
                    <a:pt x="7736515" y="771289"/>
                  </a:lnTo>
                  <a:lnTo>
                    <a:pt x="7698645" y="795374"/>
                  </a:lnTo>
                  <a:lnTo>
                    <a:pt x="7655714" y="810723"/>
                  </a:lnTo>
                  <a:lnTo>
                    <a:pt x="7608948" y="816111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94886" y="1453731"/>
            <a:ext cx="7371080" cy="730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600" spc="-145" dirty="0">
                <a:latin typeface="Arial"/>
                <a:cs typeface="Arial"/>
              </a:rPr>
              <a:t>T</a:t>
            </a:r>
            <a:r>
              <a:rPr sz="4600" spc="-615" dirty="0">
                <a:latin typeface="Arial"/>
                <a:cs typeface="Arial"/>
              </a:rPr>
              <a:t>E</a:t>
            </a:r>
            <a:r>
              <a:rPr sz="4600" spc="70" dirty="0">
                <a:latin typeface="Arial"/>
                <a:cs typeface="Arial"/>
              </a:rPr>
              <a:t>C</a:t>
            </a:r>
            <a:r>
              <a:rPr sz="4600" spc="-170" dirty="0">
                <a:latin typeface="Arial"/>
                <a:cs typeface="Arial"/>
              </a:rPr>
              <a:t>H</a:t>
            </a:r>
            <a:r>
              <a:rPr sz="4600" spc="-5" dirty="0">
                <a:latin typeface="Arial"/>
                <a:cs typeface="Arial"/>
              </a:rPr>
              <a:t>N</a:t>
            </a:r>
            <a:r>
              <a:rPr sz="4600" spc="-30" dirty="0">
                <a:latin typeface="Arial"/>
                <a:cs typeface="Arial"/>
              </a:rPr>
              <a:t>I</a:t>
            </a:r>
            <a:r>
              <a:rPr sz="4600" spc="70" dirty="0">
                <a:latin typeface="Arial"/>
                <a:cs typeface="Arial"/>
              </a:rPr>
              <a:t>C</a:t>
            </a:r>
            <a:r>
              <a:rPr sz="4600" spc="-190" dirty="0">
                <a:latin typeface="Arial"/>
                <a:cs typeface="Arial"/>
              </a:rPr>
              <a:t>A</a:t>
            </a:r>
            <a:r>
              <a:rPr sz="4600" spc="-535" dirty="0">
                <a:latin typeface="Arial"/>
                <a:cs typeface="Arial"/>
              </a:rPr>
              <a:t>L</a:t>
            </a:r>
            <a:r>
              <a:rPr sz="4600" spc="-420" dirty="0">
                <a:latin typeface="Arial"/>
                <a:cs typeface="Arial"/>
              </a:rPr>
              <a:t> </a:t>
            </a:r>
            <a:r>
              <a:rPr sz="4600" spc="-190" dirty="0">
                <a:latin typeface="Arial"/>
                <a:cs typeface="Arial"/>
              </a:rPr>
              <a:t>R</a:t>
            </a:r>
            <a:r>
              <a:rPr sz="4600" spc="-615" dirty="0">
                <a:latin typeface="Arial"/>
                <a:cs typeface="Arial"/>
              </a:rPr>
              <a:t>E</a:t>
            </a:r>
            <a:r>
              <a:rPr sz="4600" spc="30" dirty="0">
                <a:latin typeface="Arial"/>
                <a:cs typeface="Arial"/>
              </a:rPr>
              <a:t>Q</a:t>
            </a:r>
            <a:r>
              <a:rPr sz="4600" spc="-190" dirty="0">
                <a:latin typeface="Arial"/>
                <a:cs typeface="Arial"/>
              </a:rPr>
              <a:t>U</a:t>
            </a:r>
            <a:r>
              <a:rPr sz="4600" spc="-30" dirty="0">
                <a:latin typeface="Arial"/>
                <a:cs typeface="Arial"/>
              </a:rPr>
              <a:t>I</a:t>
            </a:r>
            <a:r>
              <a:rPr sz="4600" spc="-190" dirty="0">
                <a:latin typeface="Arial"/>
                <a:cs typeface="Arial"/>
              </a:rPr>
              <a:t>R</a:t>
            </a:r>
            <a:r>
              <a:rPr sz="4600" spc="-615" dirty="0">
                <a:latin typeface="Arial"/>
                <a:cs typeface="Arial"/>
              </a:rPr>
              <a:t>E</a:t>
            </a:r>
            <a:r>
              <a:rPr sz="4600" spc="405" dirty="0">
                <a:latin typeface="Arial"/>
                <a:cs typeface="Arial"/>
              </a:rPr>
              <a:t>M</a:t>
            </a:r>
            <a:r>
              <a:rPr sz="4600" spc="-615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N</a:t>
            </a:r>
            <a:r>
              <a:rPr sz="4600" spc="-140" dirty="0">
                <a:latin typeface="Arial"/>
                <a:cs typeface="Arial"/>
              </a:rPr>
              <a:t>T</a:t>
            </a:r>
            <a:endParaRPr sz="4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5398" y="4432122"/>
            <a:ext cx="6309995" cy="18761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0" spc="120" dirty="0">
                <a:solidFill>
                  <a:srgbClr val="04092F"/>
                </a:solidFill>
                <a:latin typeface="Trebuchet MS"/>
                <a:cs typeface="Trebuchet MS"/>
              </a:rPr>
              <a:t>W</a:t>
            </a:r>
            <a:r>
              <a:rPr sz="3000" spc="-28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000" spc="-15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3000" spc="-25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3000" spc="10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3000" spc="-5" dirty="0">
                <a:solidFill>
                  <a:srgbClr val="04092F"/>
                </a:solidFill>
                <a:latin typeface="Trebuchet MS"/>
                <a:cs typeface="Trebuchet MS"/>
              </a:rPr>
              <a:t>w</a:t>
            </a:r>
            <a:r>
              <a:rPr sz="3000" spc="-645" dirty="0">
                <a:solidFill>
                  <a:srgbClr val="04092F"/>
                </a:solidFill>
                <a:latin typeface="Trebuchet MS"/>
                <a:cs typeface="Trebuchet MS"/>
              </a:rPr>
              <a:t>/</a:t>
            </a:r>
            <a:r>
              <a:rPr sz="3000" spc="-155" dirty="0">
                <a:solidFill>
                  <a:srgbClr val="04092F"/>
                </a:solidFill>
                <a:latin typeface="Trebuchet MS"/>
                <a:cs typeface="Trebuchet MS"/>
              </a:rPr>
              <a:t>L</a:t>
            </a:r>
            <a:r>
              <a:rPr sz="3000" spc="-28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000" spc="-155" dirty="0">
                <a:solidFill>
                  <a:srgbClr val="04092F"/>
                </a:solidFill>
                <a:latin typeface="Trebuchet MS"/>
                <a:cs typeface="Trebuchet MS"/>
              </a:rPr>
              <a:t>nu</a:t>
            </a:r>
            <a:r>
              <a:rPr sz="3000" spc="-195" dirty="0">
                <a:solidFill>
                  <a:srgbClr val="04092F"/>
                </a:solidFill>
                <a:latin typeface="Trebuchet MS"/>
                <a:cs typeface="Trebuchet MS"/>
              </a:rPr>
              <a:t>x</a:t>
            </a:r>
            <a:r>
              <a:rPr sz="3000" spc="-24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00" spc="35" dirty="0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sz="3000" spc="5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000" spc="10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3000" spc="55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3000" spc="-8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00" spc="145" dirty="0">
                <a:solidFill>
                  <a:srgbClr val="04092F"/>
                </a:solidFill>
                <a:latin typeface="Trebuchet MS"/>
                <a:cs typeface="Trebuchet MS"/>
              </a:rPr>
              <a:t>ss</a:t>
            </a:r>
            <a:r>
              <a:rPr sz="3000" spc="10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3000" spc="5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000" spc="-525" dirty="0">
                <a:solidFill>
                  <a:srgbClr val="04092F"/>
                </a:solidFill>
                <a:latin typeface="Trebuchet MS"/>
                <a:cs typeface="Trebuchet MS"/>
              </a:rPr>
              <a:t>:</a:t>
            </a:r>
            <a:r>
              <a:rPr sz="3000" spc="-24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00" spc="140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3000" spc="-155" dirty="0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sz="3000" spc="5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000" spc="-355" dirty="0">
                <a:solidFill>
                  <a:srgbClr val="04092F"/>
                </a:solidFill>
                <a:latin typeface="Trebuchet MS"/>
                <a:cs typeface="Trebuchet MS"/>
              </a:rPr>
              <a:t>l</a:t>
            </a:r>
            <a:r>
              <a:rPr sz="3000" spc="-24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lang="en-GB" sz="3000" spc="-240" dirty="0" smtClean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3000" spc="10" dirty="0" smtClean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3000" spc="50" dirty="0" smtClean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000" spc="-85" dirty="0" smtClean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00" spc="-240" dirty="0" smtClean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00" spc="-330" dirty="0">
                <a:solidFill>
                  <a:srgbClr val="04092F"/>
                </a:solidFill>
                <a:latin typeface="Trebuchet MS"/>
                <a:cs typeface="Trebuchet MS"/>
              </a:rPr>
              <a:t>1</a:t>
            </a:r>
            <a:r>
              <a:rPr sz="3000" spc="-525" dirty="0">
                <a:solidFill>
                  <a:srgbClr val="04092F"/>
                </a:solidFill>
                <a:latin typeface="Trebuchet MS"/>
                <a:cs typeface="Trebuchet MS"/>
              </a:rPr>
              <a:t>.</a:t>
            </a:r>
            <a:r>
              <a:rPr sz="3000" spc="100" dirty="0">
                <a:solidFill>
                  <a:srgbClr val="04092F"/>
                </a:solidFill>
                <a:latin typeface="Trebuchet MS"/>
                <a:cs typeface="Trebuchet MS"/>
              </a:rPr>
              <a:t>6</a:t>
            </a:r>
            <a:endParaRPr sz="3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 dirty="0">
              <a:latin typeface="Trebuchet MS"/>
              <a:cs typeface="Trebuchet MS"/>
            </a:endParaRPr>
          </a:p>
          <a:p>
            <a:pPr marL="60960">
              <a:lnSpc>
                <a:spcPct val="100000"/>
              </a:lnSpc>
              <a:spcBef>
                <a:spcPts val="5"/>
              </a:spcBef>
            </a:pPr>
            <a:r>
              <a:rPr sz="3000" spc="-330" dirty="0">
                <a:solidFill>
                  <a:srgbClr val="04092F"/>
                </a:solidFill>
                <a:latin typeface="Trebuchet MS"/>
                <a:cs typeface="Trebuchet MS"/>
              </a:rPr>
              <a:t>1</a:t>
            </a:r>
            <a:r>
              <a:rPr sz="3000" spc="180" dirty="0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r>
              <a:rPr sz="3000" spc="90" dirty="0">
                <a:solidFill>
                  <a:srgbClr val="04092F"/>
                </a:solidFill>
                <a:latin typeface="Trebuchet MS"/>
                <a:cs typeface="Trebuchet MS"/>
              </a:rPr>
              <a:t>B</a:t>
            </a:r>
            <a:r>
              <a:rPr sz="3000" spc="-24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00" spc="12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000" spc="5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000" spc="325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3000" spc="-24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00" spc="-525" dirty="0">
                <a:solidFill>
                  <a:srgbClr val="04092F"/>
                </a:solidFill>
                <a:latin typeface="Trebuchet MS"/>
                <a:cs typeface="Trebuchet MS"/>
              </a:rPr>
              <a:t>.</a:t>
            </a:r>
            <a:endParaRPr sz="3000" dirty="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56019" y="5672602"/>
            <a:ext cx="790575" cy="778510"/>
            <a:chOff x="1156019" y="5672602"/>
            <a:chExt cx="790575" cy="778510"/>
          </a:xfrm>
        </p:grpSpPr>
        <p:sp>
          <p:nvSpPr>
            <p:cNvPr id="11" name="object 11"/>
            <p:cNvSpPr/>
            <p:nvPr/>
          </p:nvSpPr>
          <p:spPr>
            <a:xfrm>
              <a:off x="1232027" y="5736170"/>
              <a:ext cx="714375" cy="714375"/>
            </a:xfrm>
            <a:custGeom>
              <a:avLst/>
              <a:gdLst/>
              <a:ahLst/>
              <a:cxnLst/>
              <a:rect l="l" t="t" r="r" b="b"/>
              <a:pathLst>
                <a:path w="714375" h="714375">
                  <a:moveTo>
                    <a:pt x="714375" y="0"/>
                  </a:moveTo>
                  <a:lnTo>
                    <a:pt x="0" y="0"/>
                  </a:lnTo>
                  <a:lnTo>
                    <a:pt x="0" y="650811"/>
                  </a:lnTo>
                  <a:lnTo>
                    <a:pt x="0" y="714375"/>
                  </a:lnTo>
                  <a:lnTo>
                    <a:pt x="714375" y="714375"/>
                  </a:lnTo>
                  <a:lnTo>
                    <a:pt x="714375" y="650811"/>
                  </a:lnTo>
                  <a:lnTo>
                    <a:pt x="714375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56019" y="5672602"/>
              <a:ext cx="714375" cy="714375"/>
            </a:xfrm>
            <a:custGeom>
              <a:avLst/>
              <a:gdLst/>
              <a:ahLst/>
              <a:cxnLst/>
              <a:rect l="l" t="t" r="r" b="b"/>
              <a:pathLst>
                <a:path w="714375" h="714375">
                  <a:moveTo>
                    <a:pt x="714374" y="714374"/>
                  </a:moveTo>
                  <a:lnTo>
                    <a:pt x="0" y="714374"/>
                  </a:lnTo>
                  <a:lnTo>
                    <a:pt x="0" y="0"/>
                  </a:lnTo>
                  <a:lnTo>
                    <a:pt x="714374" y="0"/>
                  </a:lnTo>
                  <a:lnTo>
                    <a:pt x="714374" y="714374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291" y="8770796"/>
            <a:ext cx="1047749" cy="10667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4517" y="1781918"/>
            <a:ext cx="1562099" cy="8572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13941"/>
            <a:ext cx="2446386" cy="101727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1055481" y="1029052"/>
            <a:ext cx="7232650" cy="9258300"/>
            <a:chOff x="11055481" y="1029052"/>
            <a:chExt cx="7232650" cy="925830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70958" y="8859885"/>
              <a:ext cx="2617041" cy="142711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70957" y="1029052"/>
              <a:ext cx="1590939" cy="166594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55481" y="2695852"/>
              <a:ext cx="847724" cy="8477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29340" y="4163894"/>
            <a:ext cx="537845" cy="529590"/>
            <a:chOff x="1129340" y="4163894"/>
            <a:chExt cx="537845" cy="529590"/>
          </a:xfrm>
        </p:grpSpPr>
        <p:sp>
          <p:nvSpPr>
            <p:cNvPr id="4" name="object 4"/>
            <p:cNvSpPr/>
            <p:nvPr/>
          </p:nvSpPr>
          <p:spPr>
            <a:xfrm>
              <a:off x="1181125" y="4207217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485775" y="0"/>
                  </a:moveTo>
                  <a:lnTo>
                    <a:pt x="0" y="0"/>
                  </a:lnTo>
                  <a:lnTo>
                    <a:pt x="0" y="442455"/>
                  </a:lnTo>
                  <a:lnTo>
                    <a:pt x="0" y="485775"/>
                  </a:lnTo>
                  <a:lnTo>
                    <a:pt x="485775" y="485775"/>
                  </a:lnTo>
                  <a:lnTo>
                    <a:pt x="485775" y="442455"/>
                  </a:lnTo>
                  <a:lnTo>
                    <a:pt x="485775" y="0"/>
                  </a:lnTo>
                  <a:close/>
                </a:path>
              </a:pathLst>
            </a:custGeom>
            <a:solidFill>
              <a:srgbClr val="233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9340" y="4163894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485775" y="485775"/>
                  </a:moveTo>
                  <a:lnTo>
                    <a:pt x="0" y="485775"/>
                  </a:lnTo>
                  <a:lnTo>
                    <a:pt x="0" y="0"/>
                  </a:lnTo>
                  <a:lnTo>
                    <a:pt x="485775" y="0"/>
                  </a:lnTo>
                  <a:lnTo>
                    <a:pt x="485775" y="485775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619338" y="0"/>
            <a:ext cx="15669260" cy="10287000"/>
            <a:chOff x="2619338" y="0"/>
            <a:chExt cx="15669260" cy="102870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4366" y="0"/>
              <a:ext cx="5191124" cy="102869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537924" y="167273"/>
              <a:ext cx="7750175" cy="10119995"/>
            </a:xfrm>
            <a:custGeom>
              <a:avLst/>
              <a:gdLst/>
              <a:ahLst/>
              <a:cxnLst/>
              <a:rect l="l" t="t" r="r" b="b"/>
              <a:pathLst>
                <a:path w="7750175" h="10119995">
                  <a:moveTo>
                    <a:pt x="0" y="0"/>
                  </a:moveTo>
                  <a:lnTo>
                    <a:pt x="7750073" y="0"/>
                  </a:lnTo>
                  <a:lnTo>
                    <a:pt x="7750073" y="10119725"/>
                  </a:lnTo>
                  <a:lnTo>
                    <a:pt x="0" y="10119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054790" y="4075086"/>
              <a:ext cx="245745" cy="238760"/>
            </a:xfrm>
            <a:custGeom>
              <a:avLst/>
              <a:gdLst/>
              <a:ahLst/>
              <a:cxnLst/>
              <a:rect l="l" t="t" r="r" b="b"/>
              <a:pathLst>
                <a:path w="245745" h="238760">
                  <a:moveTo>
                    <a:pt x="245440" y="0"/>
                  </a:moveTo>
                  <a:lnTo>
                    <a:pt x="0" y="0"/>
                  </a:lnTo>
                  <a:lnTo>
                    <a:pt x="0" y="217004"/>
                  </a:lnTo>
                  <a:lnTo>
                    <a:pt x="0" y="238467"/>
                  </a:lnTo>
                  <a:lnTo>
                    <a:pt x="245440" y="238467"/>
                  </a:lnTo>
                  <a:lnTo>
                    <a:pt x="245440" y="217004"/>
                  </a:lnTo>
                  <a:lnTo>
                    <a:pt x="245440" y="0"/>
                  </a:lnTo>
                  <a:close/>
                </a:path>
              </a:pathLst>
            </a:custGeom>
            <a:solidFill>
              <a:srgbClr val="233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19337" y="1548713"/>
              <a:ext cx="9652000" cy="2743835"/>
            </a:xfrm>
            <a:custGeom>
              <a:avLst/>
              <a:gdLst/>
              <a:ahLst/>
              <a:cxnLst/>
              <a:rect l="l" t="t" r="r" b="b"/>
              <a:pathLst>
                <a:path w="9652000" h="2743835">
                  <a:moveTo>
                    <a:pt x="4240390" y="198081"/>
                  </a:moveTo>
                  <a:lnTo>
                    <a:pt x="4236542" y="159258"/>
                  </a:lnTo>
                  <a:lnTo>
                    <a:pt x="4225302" y="122275"/>
                  </a:lnTo>
                  <a:lnTo>
                    <a:pt x="4207091" y="88188"/>
                  </a:lnTo>
                  <a:lnTo>
                    <a:pt x="4182338" y="58013"/>
                  </a:lnTo>
                  <a:lnTo>
                    <a:pt x="4152150" y="33286"/>
                  </a:lnTo>
                  <a:lnTo>
                    <a:pt x="4118051" y="15087"/>
                  </a:lnTo>
                  <a:lnTo>
                    <a:pt x="4081043" y="3848"/>
                  </a:lnTo>
                  <a:lnTo>
                    <a:pt x="4042206" y="0"/>
                  </a:lnTo>
                  <a:lnTo>
                    <a:pt x="198183" y="0"/>
                  </a:lnTo>
                  <a:lnTo>
                    <a:pt x="152742" y="5232"/>
                  </a:lnTo>
                  <a:lnTo>
                    <a:pt x="111023" y="20142"/>
                  </a:lnTo>
                  <a:lnTo>
                    <a:pt x="74231" y="43522"/>
                  </a:lnTo>
                  <a:lnTo>
                    <a:pt x="43535" y="74193"/>
                  </a:lnTo>
                  <a:lnTo>
                    <a:pt x="20142" y="110972"/>
                  </a:lnTo>
                  <a:lnTo>
                    <a:pt x="5232" y="152666"/>
                  </a:lnTo>
                  <a:lnTo>
                    <a:pt x="0" y="198081"/>
                  </a:lnTo>
                  <a:lnTo>
                    <a:pt x="0" y="594220"/>
                  </a:lnTo>
                  <a:lnTo>
                    <a:pt x="5232" y="639635"/>
                  </a:lnTo>
                  <a:lnTo>
                    <a:pt x="20142" y="681329"/>
                  </a:lnTo>
                  <a:lnTo>
                    <a:pt x="43535" y="718108"/>
                  </a:lnTo>
                  <a:lnTo>
                    <a:pt x="74231" y="748779"/>
                  </a:lnTo>
                  <a:lnTo>
                    <a:pt x="111023" y="772160"/>
                  </a:lnTo>
                  <a:lnTo>
                    <a:pt x="152742" y="787057"/>
                  </a:lnTo>
                  <a:lnTo>
                    <a:pt x="198183" y="792289"/>
                  </a:lnTo>
                  <a:lnTo>
                    <a:pt x="4042206" y="792289"/>
                  </a:lnTo>
                  <a:lnTo>
                    <a:pt x="4081043" y="788454"/>
                  </a:lnTo>
                  <a:lnTo>
                    <a:pt x="4118051" y="777214"/>
                  </a:lnTo>
                  <a:lnTo>
                    <a:pt x="4152150" y="759015"/>
                  </a:lnTo>
                  <a:lnTo>
                    <a:pt x="4182338" y="734275"/>
                  </a:lnTo>
                  <a:lnTo>
                    <a:pt x="4207091" y="704113"/>
                  </a:lnTo>
                  <a:lnTo>
                    <a:pt x="4225302" y="670013"/>
                  </a:lnTo>
                  <a:lnTo>
                    <a:pt x="4236542" y="633044"/>
                  </a:lnTo>
                  <a:lnTo>
                    <a:pt x="4240390" y="594220"/>
                  </a:lnTo>
                  <a:lnTo>
                    <a:pt x="4240390" y="198081"/>
                  </a:lnTo>
                  <a:close/>
                </a:path>
                <a:path w="9652000" h="2743835">
                  <a:moveTo>
                    <a:pt x="9651835" y="2511933"/>
                  </a:moveTo>
                  <a:lnTo>
                    <a:pt x="9406395" y="2511933"/>
                  </a:lnTo>
                  <a:lnTo>
                    <a:pt x="9406395" y="2743377"/>
                  </a:lnTo>
                  <a:lnTo>
                    <a:pt x="9651835" y="2743377"/>
                  </a:lnTo>
                  <a:lnTo>
                    <a:pt x="9651835" y="2511933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32171" y="1507342"/>
            <a:ext cx="3707129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spc="-100" dirty="0">
                <a:solidFill>
                  <a:srgbClr val="F4F5FB"/>
                </a:solidFill>
                <a:latin typeface="Arial"/>
                <a:cs typeface="Arial"/>
              </a:rPr>
              <a:t>CONCLUSION</a:t>
            </a:r>
            <a:endParaRPr sz="4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7615" y="2584198"/>
            <a:ext cx="6965315" cy="129603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ts val="3320"/>
              </a:lnSpc>
              <a:spcBef>
                <a:spcPts val="244"/>
              </a:spcBef>
            </a:pPr>
            <a:r>
              <a:rPr sz="2800" spc="50" dirty="0">
                <a:solidFill>
                  <a:srgbClr val="F4F5FB"/>
                </a:solidFill>
                <a:latin typeface="Trebuchet MS"/>
                <a:cs typeface="Trebuchet MS"/>
              </a:rPr>
              <a:t>A</a:t>
            </a:r>
            <a:r>
              <a:rPr sz="2800" spc="-22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rgbClr val="F4F5FB"/>
                </a:solidFill>
                <a:latin typeface="Trebuchet MS"/>
                <a:cs typeface="Trebuchet MS"/>
              </a:rPr>
              <a:t>g</a:t>
            </a:r>
            <a:r>
              <a:rPr sz="2800" spc="50" dirty="0">
                <a:solidFill>
                  <a:srgbClr val="F4F5FB"/>
                </a:solidFill>
                <a:latin typeface="Trebuchet MS"/>
                <a:cs typeface="Trebuchet MS"/>
              </a:rPr>
              <a:t>r</a:t>
            </a:r>
            <a:r>
              <a:rPr sz="2800" spc="-75" dirty="0">
                <a:solidFill>
                  <a:srgbClr val="F4F5FB"/>
                </a:solidFill>
                <a:latin typeface="Trebuchet MS"/>
                <a:cs typeface="Trebuchet MS"/>
              </a:rPr>
              <a:t>e</a:t>
            </a:r>
            <a:r>
              <a:rPr sz="2800" spc="45" dirty="0">
                <a:solidFill>
                  <a:srgbClr val="F4F5FB"/>
                </a:solidFill>
                <a:latin typeface="Trebuchet MS"/>
                <a:cs typeface="Trebuchet MS"/>
              </a:rPr>
              <a:t>a</a:t>
            </a:r>
            <a:r>
              <a:rPr sz="2800" dirty="0">
                <a:solidFill>
                  <a:srgbClr val="F4F5FB"/>
                </a:solidFill>
                <a:latin typeface="Trebuchet MS"/>
                <a:cs typeface="Trebuchet MS"/>
              </a:rPr>
              <a:t>t</a:t>
            </a:r>
            <a:r>
              <a:rPr sz="2800" spc="-22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4F5FB"/>
                </a:solidFill>
                <a:latin typeface="Trebuchet MS"/>
                <a:cs typeface="Trebuchet MS"/>
              </a:rPr>
              <a:t>t</a:t>
            </a:r>
            <a:r>
              <a:rPr sz="2800" spc="10" dirty="0">
                <a:solidFill>
                  <a:srgbClr val="F4F5FB"/>
                </a:solidFill>
                <a:latin typeface="Trebuchet MS"/>
                <a:cs typeface="Trebuchet MS"/>
              </a:rPr>
              <a:t>oo</a:t>
            </a:r>
            <a:r>
              <a:rPr sz="2800" spc="-335" dirty="0">
                <a:solidFill>
                  <a:srgbClr val="F4F5FB"/>
                </a:solidFill>
                <a:latin typeface="Trebuchet MS"/>
                <a:cs typeface="Trebuchet MS"/>
              </a:rPr>
              <a:t>l</a:t>
            </a:r>
            <a:r>
              <a:rPr sz="2800" spc="-22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F4F5FB"/>
                </a:solidFill>
                <a:latin typeface="Trebuchet MS"/>
                <a:cs typeface="Trebuchet MS"/>
              </a:rPr>
              <a:t>f</a:t>
            </a:r>
            <a:r>
              <a:rPr sz="2800" spc="10" dirty="0">
                <a:solidFill>
                  <a:srgbClr val="F4F5FB"/>
                </a:solidFill>
                <a:latin typeface="Trebuchet MS"/>
                <a:cs typeface="Trebuchet MS"/>
              </a:rPr>
              <a:t>o</a:t>
            </a:r>
            <a:r>
              <a:rPr sz="2800" spc="50" dirty="0">
                <a:solidFill>
                  <a:srgbClr val="F4F5FB"/>
                </a:solidFill>
                <a:latin typeface="Trebuchet MS"/>
                <a:cs typeface="Trebuchet MS"/>
              </a:rPr>
              <a:t>r</a:t>
            </a:r>
            <a:r>
              <a:rPr sz="2800" spc="-22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2800" spc="45" dirty="0">
                <a:solidFill>
                  <a:srgbClr val="F4F5FB"/>
                </a:solidFill>
                <a:latin typeface="Trebuchet MS"/>
                <a:cs typeface="Trebuchet MS"/>
              </a:rPr>
              <a:t>a</a:t>
            </a:r>
            <a:r>
              <a:rPr sz="2800" spc="-335" dirty="0">
                <a:solidFill>
                  <a:srgbClr val="F4F5FB"/>
                </a:solidFill>
                <a:latin typeface="Trebuchet MS"/>
                <a:cs typeface="Trebuchet MS"/>
              </a:rPr>
              <a:t>l</a:t>
            </a:r>
            <a:r>
              <a:rPr sz="2800" spc="-80" dirty="0">
                <a:solidFill>
                  <a:srgbClr val="F4F5FB"/>
                </a:solidFill>
                <a:latin typeface="Trebuchet MS"/>
                <a:cs typeface="Trebuchet MS"/>
              </a:rPr>
              <a:t>m</a:t>
            </a:r>
            <a:r>
              <a:rPr sz="2800" spc="10" dirty="0">
                <a:solidFill>
                  <a:srgbClr val="F4F5FB"/>
                </a:solidFill>
                <a:latin typeface="Trebuchet MS"/>
                <a:cs typeface="Trebuchet MS"/>
              </a:rPr>
              <a:t>o</a:t>
            </a:r>
            <a:r>
              <a:rPr sz="2800" spc="135" dirty="0">
                <a:solidFill>
                  <a:srgbClr val="F4F5FB"/>
                </a:solidFill>
                <a:latin typeface="Trebuchet MS"/>
                <a:cs typeface="Trebuchet MS"/>
              </a:rPr>
              <a:t>s</a:t>
            </a:r>
            <a:r>
              <a:rPr sz="2800" dirty="0">
                <a:solidFill>
                  <a:srgbClr val="F4F5FB"/>
                </a:solidFill>
                <a:latin typeface="Trebuchet MS"/>
                <a:cs typeface="Trebuchet MS"/>
              </a:rPr>
              <a:t>t</a:t>
            </a:r>
            <a:r>
              <a:rPr sz="2800" spc="-22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2800" spc="45" dirty="0">
                <a:solidFill>
                  <a:srgbClr val="F4F5FB"/>
                </a:solidFill>
                <a:latin typeface="Trebuchet MS"/>
                <a:cs typeface="Trebuchet MS"/>
              </a:rPr>
              <a:t>a</a:t>
            </a:r>
            <a:r>
              <a:rPr sz="2800" spc="-145" dirty="0">
                <a:solidFill>
                  <a:srgbClr val="F4F5FB"/>
                </a:solidFill>
                <a:latin typeface="Trebuchet MS"/>
                <a:cs typeface="Trebuchet MS"/>
              </a:rPr>
              <a:t>n</a:t>
            </a:r>
            <a:r>
              <a:rPr sz="2800" dirty="0">
                <a:solidFill>
                  <a:srgbClr val="F4F5FB"/>
                </a:solidFill>
                <a:latin typeface="Trebuchet MS"/>
                <a:cs typeface="Trebuchet MS"/>
              </a:rPr>
              <a:t>y</a:t>
            </a:r>
            <a:r>
              <a:rPr sz="2800" spc="-22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2800" spc="-80" dirty="0">
                <a:solidFill>
                  <a:srgbClr val="F4F5FB"/>
                </a:solidFill>
                <a:latin typeface="Trebuchet MS"/>
                <a:cs typeface="Trebuchet MS"/>
              </a:rPr>
              <a:t>m</a:t>
            </a:r>
            <a:r>
              <a:rPr sz="2800" spc="10" dirty="0">
                <a:solidFill>
                  <a:srgbClr val="F4F5FB"/>
                </a:solidFill>
                <a:latin typeface="Trebuchet MS"/>
                <a:cs typeface="Trebuchet MS"/>
              </a:rPr>
              <a:t>o</a:t>
            </a:r>
            <a:r>
              <a:rPr sz="2800" spc="-20" dirty="0">
                <a:solidFill>
                  <a:srgbClr val="F4F5FB"/>
                </a:solidFill>
                <a:latin typeface="Trebuchet MS"/>
                <a:cs typeface="Trebuchet MS"/>
              </a:rPr>
              <a:t>d</a:t>
            </a:r>
            <a:r>
              <a:rPr sz="2800" spc="-75" dirty="0">
                <a:solidFill>
                  <a:srgbClr val="F4F5FB"/>
                </a:solidFill>
                <a:latin typeface="Trebuchet MS"/>
                <a:cs typeface="Trebuchet MS"/>
              </a:rPr>
              <a:t>e</a:t>
            </a:r>
            <a:r>
              <a:rPr sz="2800" spc="50" dirty="0">
                <a:solidFill>
                  <a:srgbClr val="F4F5FB"/>
                </a:solidFill>
                <a:latin typeface="Trebuchet MS"/>
                <a:cs typeface="Trebuchet MS"/>
              </a:rPr>
              <a:t>r</a:t>
            </a:r>
            <a:r>
              <a:rPr sz="2800" spc="-145" dirty="0">
                <a:solidFill>
                  <a:srgbClr val="F4F5FB"/>
                </a:solidFill>
                <a:latin typeface="Trebuchet MS"/>
                <a:cs typeface="Trebuchet MS"/>
              </a:rPr>
              <a:t>n</a:t>
            </a:r>
            <a:r>
              <a:rPr sz="2800" spc="-22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F4F5FB"/>
                </a:solidFill>
                <a:latin typeface="Trebuchet MS"/>
                <a:cs typeface="Trebuchet MS"/>
              </a:rPr>
              <a:t>c</a:t>
            </a:r>
            <a:r>
              <a:rPr sz="2800" spc="10" dirty="0">
                <a:solidFill>
                  <a:srgbClr val="F4F5FB"/>
                </a:solidFill>
                <a:latin typeface="Trebuchet MS"/>
                <a:cs typeface="Trebuchet MS"/>
              </a:rPr>
              <a:t>o</a:t>
            </a:r>
            <a:r>
              <a:rPr sz="2800" spc="-80" dirty="0">
                <a:solidFill>
                  <a:srgbClr val="F4F5FB"/>
                </a:solidFill>
                <a:latin typeface="Trebuchet MS"/>
                <a:cs typeface="Trebuchet MS"/>
              </a:rPr>
              <a:t>m</a:t>
            </a:r>
            <a:r>
              <a:rPr sz="2800" spc="-20" dirty="0">
                <a:solidFill>
                  <a:srgbClr val="F4F5FB"/>
                </a:solidFill>
                <a:latin typeface="Trebuchet MS"/>
                <a:cs typeface="Trebuchet MS"/>
              </a:rPr>
              <a:t>p</a:t>
            </a:r>
            <a:r>
              <a:rPr sz="2800" spc="45" dirty="0">
                <a:solidFill>
                  <a:srgbClr val="F4F5FB"/>
                </a:solidFill>
                <a:latin typeface="Trebuchet MS"/>
                <a:cs typeface="Trebuchet MS"/>
              </a:rPr>
              <a:t>a</a:t>
            </a:r>
            <a:r>
              <a:rPr sz="2800" spc="-145" dirty="0">
                <a:solidFill>
                  <a:srgbClr val="F4F5FB"/>
                </a:solidFill>
                <a:latin typeface="Trebuchet MS"/>
                <a:cs typeface="Trebuchet MS"/>
              </a:rPr>
              <a:t>n</a:t>
            </a:r>
            <a:r>
              <a:rPr sz="2800" dirty="0">
                <a:solidFill>
                  <a:srgbClr val="F4F5FB"/>
                </a:solidFill>
                <a:latin typeface="Trebuchet MS"/>
                <a:cs typeface="Trebuchet MS"/>
              </a:rPr>
              <a:t>y</a:t>
            </a:r>
            <a:r>
              <a:rPr sz="2800" spc="-370" dirty="0">
                <a:solidFill>
                  <a:srgbClr val="F4F5FB"/>
                </a:solidFill>
                <a:latin typeface="Trebuchet MS"/>
                <a:cs typeface="Trebuchet MS"/>
              </a:rPr>
              <a:t>,  </a:t>
            </a:r>
            <a:r>
              <a:rPr sz="2800" spc="50" dirty="0">
                <a:solidFill>
                  <a:srgbClr val="F4F5FB"/>
                </a:solidFill>
                <a:latin typeface="Trebuchet MS"/>
                <a:cs typeface="Trebuchet MS"/>
              </a:rPr>
              <a:t>offers </a:t>
            </a:r>
            <a:r>
              <a:rPr sz="2800" spc="45" dirty="0">
                <a:solidFill>
                  <a:srgbClr val="F4F5FB"/>
                </a:solidFill>
                <a:latin typeface="Trebuchet MS"/>
                <a:cs typeface="Trebuchet MS"/>
              </a:rPr>
              <a:t>a </a:t>
            </a:r>
            <a:r>
              <a:rPr sz="2800" spc="-70" dirty="0">
                <a:solidFill>
                  <a:srgbClr val="F4F5FB"/>
                </a:solidFill>
                <a:latin typeface="Trebuchet MS"/>
                <a:cs typeface="Trebuchet MS"/>
              </a:rPr>
              <a:t>number </a:t>
            </a:r>
            <a:r>
              <a:rPr sz="2800" spc="55" dirty="0">
                <a:solidFill>
                  <a:srgbClr val="F4F5FB"/>
                </a:solidFill>
                <a:latin typeface="Trebuchet MS"/>
                <a:cs typeface="Trebuchet MS"/>
              </a:rPr>
              <a:t>of </a:t>
            </a:r>
            <a:r>
              <a:rPr sz="2800" spc="-45" dirty="0">
                <a:solidFill>
                  <a:srgbClr val="F4F5FB"/>
                </a:solidFill>
                <a:latin typeface="Trebuchet MS"/>
                <a:cs typeface="Trebuchet MS"/>
              </a:rPr>
              <a:t>important </a:t>
            </a:r>
            <a:r>
              <a:rPr sz="2800" spc="-30" dirty="0">
                <a:solidFill>
                  <a:srgbClr val="F4F5FB"/>
                </a:solidFill>
                <a:latin typeface="Trebuchet MS"/>
                <a:cs typeface="Trebuchet MS"/>
              </a:rPr>
              <a:t>advantages, </a:t>
            </a:r>
            <a:r>
              <a:rPr sz="2800" spc="-25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2800" spc="-160" dirty="0">
                <a:solidFill>
                  <a:srgbClr val="F4F5FB"/>
                </a:solidFill>
                <a:latin typeface="Trebuchet MS"/>
                <a:cs typeface="Trebuchet MS"/>
              </a:rPr>
              <a:t>including: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96519" y="3087452"/>
            <a:ext cx="291084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b="1" spc="-30" dirty="0">
                <a:solidFill>
                  <a:srgbClr val="12219D"/>
                </a:solidFill>
                <a:latin typeface="Arial"/>
                <a:cs typeface="Arial"/>
              </a:rPr>
              <a:t>I</a:t>
            </a:r>
            <a:r>
              <a:rPr sz="3250" b="1" spc="-245" dirty="0">
                <a:solidFill>
                  <a:srgbClr val="12219D"/>
                </a:solidFill>
                <a:latin typeface="Arial"/>
                <a:cs typeface="Arial"/>
              </a:rPr>
              <a:t>n</a:t>
            </a:r>
            <a:r>
              <a:rPr sz="3250" b="1" spc="-215" dirty="0">
                <a:solidFill>
                  <a:srgbClr val="12219D"/>
                </a:solidFill>
                <a:latin typeface="Arial"/>
                <a:cs typeface="Arial"/>
              </a:rPr>
              <a:t>s</a:t>
            </a:r>
            <a:r>
              <a:rPr sz="3250" b="1" spc="-145" dirty="0">
                <a:solidFill>
                  <a:srgbClr val="12219D"/>
                </a:solidFill>
                <a:latin typeface="Arial"/>
                <a:cs typeface="Arial"/>
              </a:rPr>
              <a:t>ig</a:t>
            </a:r>
            <a:r>
              <a:rPr sz="3250" b="1" spc="-245" dirty="0">
                <a:solidFill>
                  <a:srgbClr val="12219D"/>
                </a:solidFill>
                <a:latin typeface="Arial"/>
                <a:cs typeface="Arial"/>
              </a:rPr>
              <a:t>h</a:t>
            </a:r>
            <a:r>
              <a:rPr sz="3250" b="1" spc="375" dirty="0">
                <a:solidFill>
                  <a:srgbClr val="12219D"/>
                </a:solidFill>
                <a:latin typeface="Arial"/>
                <a:cs typeface="Arial"/>
              </a:rPr>
              <a:t>t</a:t>
            </a:r>
            <a:r>
              <a:rPr sz="3250" b="1" spc="345" dirty="0">
                <a:solidFill>
                  <a:srgbClr val="12219D"/>
                </a:solidFill>
                <a:latin typeface="Arial"/>
                <a:cs typeface="Arial"/>
              </a:rPr>
              <a:t>f</a:t>
            </a:r>
            <a:r>
              <a:rPr sz="3250" b="1" spc="-245" dirty="0">
                <a:solidFill>
                  <a:srgbClr val="12219D"/>
                </a:solidFill>
                <a:latin typeface="Arial"/>
                <a:cs typeface="Arial"/>
              </a:rPr>
              <a:t>u</a:t>
            </a:r>
            <a:r>
              <a:rPr sz="3250" b="1" spc="-165" dirty="0">
                <a:solidFill>
                  <a:srgbClr val="12219D"/>
                </a:solidFill>
                <a:latin typeface="Arial"/>
                <a:cs typeface="Arial"/>
              </a:rPr>
              <a:t>l</a:t>
            </a:r>
            <a:r>
              <a:rPr sz="3250" b="1" spc="-300" dirty="0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sz="3250" b="1" spc="345" dirty="0">
                <a:solidFill>
                  <a:srgbClr val="12219D"/>
                </a:solidFill>
                <a:latin typeface="Arial"/>
                <a:cs typeface="Arial"/>
              </a:rPr>
              <a:t>f</a:t>
            </a:r>
            <a:r>
              <a:rPr sz="3250" b="1" spc="95" dirty="0">
                <a:solidFill>
                  <a:srgbClr val="12219D"/>
                </a:solidFill>
                <a:latin typeface="Arial"/>
                <a:cs typeface="Arial"/>
              </a:rPr>
              <a:t>a</a:t>
            </a:r>
            <a:r>
              <a:rPr sz="3250" b="1" spc="-75" dirty="0">
                <a:solidFill>
                  <a:srgbClr val="12219D"/>
                </a:solidFill>
                <a:latin typeface="Arial"/>
                <a:cs typeface="Arial"/>
              </a:rPr>
              <a:t>c</a:t>
            </a:r>
            <a:r>
              <a:rPr sz="3250" b="1" spc="375" dirty="0">
                <a:solidFill>
                  <a:srgbClr val="12219D"/>
                </a:solidFill>
                <a:latin typeface="Arial"/>
                <a:cs typeface="Arial"/>
              </a:rPr>
              <a:t>t</a:t>
            </a:r>
            <a:r>
              <a:rPr sz="3250" b="1" spc="-210" dirty="0">
                <a:solidFill>
                  <a:srgbClr val="12219D"/>
                </a:solidFill>
                <a:latin typeface="Arial"/>
                <a:cs typeface="Arial"/>
              </a:rPr>
              <a:t>s</a:t>
            </a:r>
            <a:endParaRPr sz="32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81518" y="3912370"/>
            <a:ext cx="8615045" cy="3803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105" marR="6008370">
              <a:lnSpc>
                <a:spcPct val="125899"/>
              </a:lnSpc>
              <a:spcBef>
                <a:spcPts val="95"/>
              </a:spcBef>
            </a:pPr>
            <a:r>
              <a:rPr sz="3950" spc="75" dirty="0">
                <a:solidFill>
                  <a:srgbClr val="F4F5FB"/>
                </a:solidFill>
                <a:latin typeface="Trebuchet MS"/>
                <a:cs typeface="Trebuchet MS"/>
              </a:rPr>
              <a:t>A</a:t>
            </a:r>
            <a:r>
              <a:rPr sz="3950" spc="-200" dirty="0">
                <a:solidFill>
                  <a:srgbClr val="F4F5FB"/>
                </a:solidFill>
                <a:latin typeface="Trebuchet MS"/>
                <a:cs typeface="Trebuchet MS"/>
              </a:rPr>
              <a:t>u</a:t>
            </a:r>
            <a:r>
              <a:rPr sz="3950" dirty="0">
                <a:solidFill>
                  <a:srgbClr val="F4F5FB"/>
                </a:solidFill>
                <a:latin typeface="Trebuchet MS"/>
                <a:cs typeface="Trebuchet MS"/>
              </a:rPr>
              <a:t>t</a:t>
            </a:r>
            <a:r>
              <a:rPr sz="3950" spc="20" dirty="0">
                <a:solidFill>
                  <a:srgbClr val="F4F5FB"/>
                </a:solidFill>
                <a:latin typeface="Trebuchet MS"/>
                <a:cs typeface="Trebuchet MS"/>
              </a:rPr>
              <a:t>o</a:t>
            </a:r>
            <a:r>
              <a:rPr sz="3950" spc="-110" dirty="0">
                <a:solidFill>
                  <a:srgbClr val="F4F5FB"/>
                </a:solidFill>
                <a:latin typeface="Trebuchet MS"/>
                <a:cs typeface="Trebuchet MS"/>
              </a:rPr>
              <a:t>m</a:t>
            </a:r>
            <a:r>
              <a:rPr sz="3950" spc="70" dirty="0">
                <a:solidFill>
                  <a:srgbClr val="F4F5FB"/>
                </a:solidFill>
                <a:latin typeface="Trebuchet MS"/>
                <a:cs typeface="Trebuchet MS"/>
              </a:rPr>
              <a:t>a</a:t>
            </a:r>
            <a:r>
              <a:rPr sz="3950" dirty="0">
                <a:solidFill>
                  <a:srgbClr val="F4F5FB"/>
                </a:solidFill>
                <a:latin typeface="Trebuchet MS"/>
                <a:cs typeface="Trebuchet MS"/>
              </a:rPr>
              <a:t>t</a:t>
            </a:r>
            <a:r>
              <a:rPr sz="3950" spc="-365" dirty="0">
                <a:solidFill>
                  <a:srgbClr val="F4F5FB"/>
                </a:solidFill>
                <a:latin typeface="Trebuchet MS"/>
                <a:cs typeface="Trebuchet MS"/>
              </a:rPr>
              <a:t>i</a:t>
            </a:r>
            <a:r>
              <a:rPr sz="3950" spc="20" dirty="0">
                <a:solidFill>
                  <a:srgbClr val="F4F5FB"/>
                </a:solidFill>
                <a:latin typeface="Trebuchet MS"/>
                <a:cs typeface="Trebuchet MS"/>
              </a:rPr>
              <a:t>o</a:t>
            </a:r>
            <a:r>
              <a:rPr sz="3950" spc="-140" dirty="0">
                <a:solidFill>
                  <a:srgbClr val="F4F5FB"/>
                </a:solidFill>
                <a:latin typeface="Trebuchet MS"/>
                <a:cs typeface="Trebuchet MS"/>
              </a:rPr>
              <a:t>n  </a:t>
            </a:r>
            <a:r>
              <a:rPr sz="3950" spc="25" dirty="0">
                <a:solidFill>
                  <a:srgbClr val="F4F5FB"/>
                </a:solidFill>
                <a:latin typeface="Trebuchet MS"/>
                <a:cs typeface="Trebuchet MS"/>
              </a:rPr>
              <a:t>Accuracy</a:t>
            </a:r>
            <a:endParaRPr sz="3950">
              <a:latin typeface="Trebuchet MS"/>
              <a:cs typeface="Trebuchet MS"/>
            </a:endParaRPr>
          </a:p>
          <a:p>
            <a:pPr marL="78105">
              <a:lnSpc>
                <a:spcPct val="100000"/>
              </a:lnSpc>
              <a:spcBef>
                <a:spcPts val="1170"/>
              </a:spcBef>
            </a:pPr>
            <a:r>
              <a:rPr sz="3950" spc="320" dirty="0">
                <a:solidFill>
                  <a:srgbClr val="F4F5FB"/>
                </a:solidFill>
                <a:latin typeface="Trebuchet MS"/>
                <a:cs typeface="Trebuchet MS"/>
              </a:rPr>
              <a:t>S</a:t>
            </a:r>
            <a:r>
              <a:rPr sz="3950" dirty="0">
                <a:solidFill>
                  <a:srgbClr val="F4F5FB"/>
                </a:solidFill>
                <a:latin typeface="Trebuchet MS"/>
                <a:cs typeface="Trebuchet MS"/>
              </a:rPr>
              <a:t>t</a:t>
            </a:r>
            <a:r>
              <a:rPr sz="3950" spc="70" dirty="0">
                <a:solidFill>
                  <a:srgbClr val="F4F5FB"/>
                </a:solidFill>
                <a:latin typeface="Trebuchet MS"/>
                <a:cs typeface="Trebuchet MS"/>
              </a:rPr>
              <a:t>r</a:t>
            </a:r>
            <a:r>
              <a:rPr sz="3950" spc="-105" dirty="0">
                <a:solidFill>
                  <a:srgbClr val="F4F5FB"/>
                </a:solidFill>
                <a:latin typeface="Trebuchet MS"/>
                <a:cs typeface="Trebuchet MS"/>
              </a:rPr>
              <a:t>e</a:t>
            </a:r>
            <a:r>
              <a:rPr sz="3950" spc="-200" dirty="0">
                <a:solidFill>
                  <a:srgbClr val="F4F5FB"/>
                </a:solidFill>
                <a:latin typeface="Trebuchet MS"/>
                <a:cs typeface="Trebuchet MS"/>
              </a:rPr>
              <a:t>n</a:t>
            </a:r>
            <a:r>
              <a:rPr sz="3950" spc="185" dirty="0">
                <a:solidFill>
                  <a:srgbClr val="F4F5FB"/>
                </a:solidFill>
                <a:latin typeface="Trebuchet MS"/>
                <a:cs typeface="Trebuchet MS"/>
              </a:rPr>
              <a:t>g</a:t>
            </a:r>
            <a:r>
              <a:rPr sz="3950" dirty="0">
                <a:solidFill>
                  <a:srgbClr val="F4F5FB"/>
                </a:solidFill>
                <a:latin typeface="Trebuchet MS"/>
                <a:cs typeface="Trebuchet MS"/>
              </a:rPr>
              <a:t>t</a:t>
            </a:r>
            <a:r>
              <a:rPr sz="3950" spc="-200" dirty="0">
                <a:solidFill>
                  <a:srgbClr val="F4F5FB"/>
                </a:solidFill>
                <a:latin typeface="Trebuchet MS"/>
                <a:cs typeface="Trebuchet MS"/>
              </a:rPr>
              <a:t>h</a:t>
            </a:r>
            <a:r>
              <a:rPr sz="3950" spc="-31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950" spc="70" dirty="0">
                <a:solidFill>
                  <a:srgbClr val="F4F5FB"/>
                </a:solidFill>
                <a:latin typeface="Trebuchet MS"/>
                <a:cs typeface="Trebuchet MS"/>
              </a:rPr>
              <a:t>a</a:t>
            </a:r>
            <a:r>
              <a:rPr sz="3950" spc="-200" dirty="0">
                <a:solidFill>
                  <a:srgbClr val="F4F5FB"/>
                </a:solidFill>
                <a:latin typeface="Trebuchet MS"/>
                <a:cs typeface="Trebuchet MS"/>
              </a:rPr>
              <a:t>n</a:t>
            </a:r>
            <a:r>
              <a:rPr sz="3950" spc="-25" dirty="0">
                <a:solidFill>
                  <a:srgbClr val="F4F5FB"/>
                </a:solidFill>
                <a:latin typeface="Trebuchet MS"/>
                <a:cs typeface="Trebuchet MS"/>
              </a:rPr>
              <a:t>d</a:t>
            </a:r>
            <a:r>
              <a:rPr sz="3950" spc="-31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950" dirty="0">
                <a:solidFill>
                  <a:srgbClr val="F4F5FB"/>
                </a:solidFill>
                <a:latin typeface="Trebuchet MS"/>
                <a:cs typeface="Trebuchet MS"/>
              </a:rPr>
              <a:t>w</a:t>
            </a:r>
            <a:r>
              <a:rPr sz="3950" spc="-105" dirty="0">
                <a:solidFill>
                  <a:srgbClr val="F4F5FB"/>
                </a:solidFill>
                <a:latin typeface="Trebuchet MS"/>
                <a:cs typeface="Trebuchet MS"/>
              </a:rPr>
              <a:t>e</a:t>
            </a:r>
            <a:r>
              <a:rPr sz="3950" spc="70" dirty="0">
                <a:solidFill>
                  <a:srgbClr val="F4F5FB"/>
                </a:solidFill>
                <a:latin typeface="Trebuchet MS"/>
                <a:cs typeface="Trebuchet MS"/>
              </a:rPr>
              <a:t>a</a:t>
            </a:r>
            <a:r>
              <a:rPr sz="3950" spc="-295" dirty="0">
                <a:solidFill>
                  <a:srgbClr val="F4F5FB"/>
                </a:solidFill>
                <a:latin typeface="Trebuchet MS"/>
                <a:cs typeface="Trebuchet MS"/>
              </a:rPr>
              <a:t>k</a:t>
            </a:r>
            <a:r>
              <a:rPr sz="3950" spc="-200" dirty="0">
                <a:solidFill>
                  <a:srgbClr val="F4F5FB"/>
                </a:solidFill>
                <a:latin typeface="Trebuchet MS"/>
                <a:cs typeface="Trebuchet MS"/>
              </a:rPr>
              <a:t>n</a:t>
            </a:r>
            <a:r>
              <a:rPr sz="3950" spc="-105" dirty="0">
                <a:solidFill>
                  <a:srgbClr val="F4F5FB"/>
                </a:solidFill>
                <a:latin typeface="Trebuchet MS"/>
                <a:cs typeface="Trebuchet MS"/>
              </a:rPr>
              <a:t>e</a:t>
            </a:r>
            <a:r>
              <a:rPr sz="3950" spc="195" dirty="0">
                <a:solidFill>
                  <a:srgbClr val="F4F5FB"/>
                </a:solidFill>
                <a:latin typeface="Trebuchet MS"/>
                <a:cs typeface="Trebuchet MS"/>
              </a:rPr>
              <a:t>ss</a:t>
            </a:r>
            <a:r>
              <a:rPr sz="3950" spc="-31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950" spc="20" dirty="0">
                <a:solidFill>
                  <a:srgbClr val="F4F5FB"/>
                </a:solidFill>
                <a:latin typeface="Trebuchet MS"/>
                <a:cs typeface="Trebuchet MS"/>
              </a:rPr>
              <a:t>o</a:t>
            </a:r>
            <a:r>
              <a:rPr sz="3950" spc="140" dirty="0">
                <a:solidFill>
                  <a:srgbClr val="F4F5FB"/>
                </a:solidFill>
                <a:latin typeface="Trebuchet MS"/>
                <a:cs typeface="Trebuchet MS"/>
              </a:rPr>
              <a:t>f</a:t>
            </a:r>
            <a:r>
              <a:rPr sz="3950" spc="-31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950" spc="-110" dirty="0">
                <a:solidFill>
                  <a:srgbClr val="F4F5FB"/>
                </a:solidFill>
                <a:latin typeface="Trebuchet MS"/>
                <a:cs typeface="Trebuchet MS"/>
              </a:rPr>
              <a:t>m</a:t>
            </a:r>
            <a:r>
              <a:rPr sz="3950" spc="20" dirty="0">
                <a:solidFill>
                  <a:srgbClr val="F4F5FB"/>
                </a:solidFill>
                <a:latin typeface="Trebuchet MS"/>
                <a:cs typeface="Trebuchet MS"/>
              </a:rPr>
              <a:t>o</a:t>
            </a:r>
            <a:r>
              <a:rPr sz="3950" spc="-25" dirty="0">
                <a:solidFill>
                  <a:srgbClr val="F4F5FB"/>
                </a:solidFill>
                <a:latin typeface="Trebuchet MS"/>
                <a:cs typeface="Trebuchet MS"/>
              </a:rPr>
              <a:t>d</a:t>
            </a:r>
            <a:r>
              <a:rPr sz="3950" spc="-105" dirty="0">
                <a:solidFill>
                  <a:srgbClr val="F4F5FB"/>
                </a:solidFill>
                <a:latin typeface="Trebuchet MS"/>
                <a:cs typeface="Trebuchet MS"/>
              </a:rPr>
              <a:t>e</a:t>
            </a:r>
            <a:r>
              <a:rPr sz="3950" spc="-470" dirty="0">
                <a:solidFill>
                  <a:srgbClr val="F4F5FB"/>
                </a:solidFill>
                <a:latin typeface="Trebuchet MS"/>
                <a:cs typeface="Trebuchet MS"/>
              </a:rPr>
              <a:t>l</a:t>
            </a:r>
            <a:endParaRPr sz="3950">
              <a:latin typeface="Trebuchet MS"/>
              <a:cs typeface="Trebuchet MS"/>
            </a:endParaRPr>
          </a:p>
          <a:p>
            <a:pPr marL="78105" marR="5080" indent="-66040">
              <a:lnSpc>
                <a:spcPct val="115500"/>
              </a:lnSpc>
              <a:spcBef>
                <a:spcPts val="955"/>
              </a:spcBef>
            </a:pPr>
            <a:r>
              <a:rPr sz="3950" spc="315" dirty="0">
                <a:solidFill>
                  <a:srgbClr val="F4F5FB"/>
                </a:solidFill>
                <a:latin typeface="Trebuchet MS"/>
                <a:cs typeface="Trebuchet MS"/>
              </a:rPr>
              <a:t>S</a:t>
            </a:r>
            <a:r>
              <a:rPr sz="3950" spc="-5" dirty="0">
                <a:solidFill>
                  <a:srgbClr val="F4F5FB"/>
                </a:solidFill>
                <a:latin typeface="Trebuchet MS"/>
                <a:cs typeface="Trebuchet MS"/>
              </a:rPr>
              <a:t>t</a:t>
            </a:r>
            <a:r>
              <a:rPr sz="3950" spc="65" dirty="0">
                <a:solidFill>
                  <a:srgbClr val="F4F5FB"/>
                </a:solidFill>
                <a:latin typeface="Trebuchet MS"/>
                <a:cs typeface="Trebuchet MS"/>
              </a:rPr>
              <a:t>a</a:t>
            </a:r>
            <a:r>
              <a:rPr sz="3950" spc="-204" dirty="0">
                <a:solidFill>
                  <a:srgbClr val="F4F5FB"/>
                </a:solidFill>
                <a:latin typeface="Trebuchet MS"/>
                <a:cs typeface="Trebuchet MS"/>
              </a:rPr>
              <a:t>n</a:t>
            </a:r>
            <a:r>
              <a:rPr sz="3950" spc="-30" dirty="0">
                <a:solidFill>
                  <a:srgbClr val="F4F5FB"/>
                </a:solidFill>
                <a:latin typeface="Trebuchet MS"/>
                <a:cs typeface="Trebuchet MS"/>
              </a:rPr>
              <a:t>d</a:t>
            </a:r>
            <a:r>
              <a:rPr sz="3950" spc="65" dirty="0">
                <a:solidFill>
                  <a:srgbClr val="F4F5FB"/>
                </a:solidFill>
                <a:latin typeface="Trebuchet MS"/>
                <a:cs typeface="Trebuchet MS"/>
              </a:rPr>
              <a:t>ar</a:t>
            </a:r>
            <a:r>
              <a:rPr sz="3950" spc="-25" dirty="0">
                <a:solidFill>
                  <a:srgbClr val="F4F5FB"/>
                </a:solidFill>
                <a:latin typeface="Trebuchet MS"/>
                <a:cs typeface="Trebuchet MS"/>
              </a:rPr>
              <a:t>d</a:t>
            </a:r>
            <a:r>
              <a:rPr sz="3950" spc="-31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950" spc="-110" dirty="0">
                <a:solidFill>
                  <a:srgbClr val="F4F5FB"/>
                </a:solidFill>
                <a:latin typeface="Trebuchet MS"/>
                <a:cs typeface="Trebuchet MS"/>
              </a:rPr>
              <a:t>e</a:t>
            </a:r>
            <a:r>
              <a:rPr sz="3950" spc="65" dirty="0">
                <a:solidFill>
                  <a:srgbClr val="F4F5FB"/>
                </a:solidFill>
                <a:latin typeface="Trebuchet MS"/>
                <a:cs typeface="Trebuchet MS"/>
              </a:rPr>
              <a:t>rr</a:t>
            </a:r>
            <a:r>
              <a:rPr sz="3950" spc="15" dirty="0">
                <a:solidFill>
                  <a:srgbClr val="F4F5FB"/>
                </a:solidFill>
                <a:latin typeface="Trebuchet MS"/>
                <a:cs typeface="Trebuchet MS"/>
              </a:rPr>
              <a:t>o</a:t>
            </a:r>
            <a:r>
              <a:rPr sz="3950" spc="70" dirty="0">
                <a:solidFill>
                  <a:srgbClr val="F4F5FB"/>
                </a:solidFill>
                <a:latin typeface="Trebuchet MS"/>
                <a:cs typeface="Trebuchet MS"/>
              </a:rPr>
              <a:t>r</a:t>
            </a:r>
            <a:r>
              <a:rPr sz="3950" spc="-31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950" spc="15" dirty="0">
                <a:solidFill>
                  <a:srgbClr val="F4F5FB"/>
                </a:solidFill>
                <a:latin typeface="Trebuchet MS"/>
                <a:cs typeface="Trebuchet MS"/>
              </a:rPr>
              <a:t>o</a:t>
            </a:r>
            <a:r>
              <a:rPr sz="3950" spc="140" dirty="0">
                <a:solidFill>
                  <a:srgbClr val="F4F5FB"/>
                </a:solidFill>
                <a:latin typeface="Trebuchet MS"/>
                <a:cs typeface="Trebuchet MS"/>
              </a:rPr>
              <a:t>f</a:t>
            </a:r>
            <a:r>
              <a:rPr sz="3950" spc="-31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950" spc="-110" dirty="0">
                <a:solidFill>
                  <a:srgbClr val="F4F5FB"/>
                </a:solidFill>
                <a:latin typeface="Trebuchet MS"/>
                <a:cs typeface="Trebuchet MS"/>
              </a:rPr>
              <a:t>m</a:t>
            </a:r>
            <a:r>
              <a:rPr sz="3950" spc="-370" dirty="0">
                <a:solidFill>
                  <a:srgbClr val="F4F5FB"/>
                </a:solidFill>
                <a:latin typeface="Trebuchet MS"/>
                <a:cs typeface="Trebuchet MS"/>
              </a:rPr>
              <a:t>i</a:t>
            </a:r>
            <a:r>
              <a:rPr sz="3950" spc="190" dirty="0">
                <a:solidFill>
                  <a:srgbClr val="F4F5FB"/>
                </a:solidFill>
                <a:latin typeface="Trebuchet MS"/>
                <a:cs typeface="Trebuchet MS"/>
              </a:rPr>
              <a:t>s</a:t>
            </a:r>
            <a:r>
              <a:rPr sz="3950" spc="70" dirty="0">
                <a:solidFill>
                  <a:srgbClr val="F4F5FB"/>
                </a:solidFill>
                <a:latin typeface="Trebuchet MS"/>
                <a:cs typeface="Trebuchet MS"/>
              </a:rPr>
              <a:t>c</a:t>
            </a:r>
            <a:r>
              <a:rPr sz="3950" spc="-475" dirty="0">
                <a:solidFill>
                  <a:srgbClr val="F4F5FB"/>
                </a:solidFill>
                <a:latin typeface="Trebuchet MS"/>
                <a:cs typeface="Trebuchet MS"/>
              </a:rPr>
              <a:t>l</a:t>
            </a:r>
            <a:r>
              <a:rPr sz="3950" spc="65" dirty="0">
                <a:solidFill>
                  <a:srgbClr val="F4F5FB"/>
                </a:solidFill>
                <a:latin typeface="Trebuchet MS"/>
                <a:cs typeface="Trebuchet MS"/>
              </a:rPr>
              <a:t>a</a:t>
            </a:r>
            <a:r>
              <a:rPr sz="3950" spc="190" dirty="0">
                <a:solidFill>
                  <a:srgbClr val="F4F5FB"/>
                </a:solidFill>
                <a:latin typeface="Trebuchet MS"/>
                <a:cs typeface="Trebuchet MS"/>
              </a:rPr>
              <a:t>ss</a:t>
            </a:r>
            <a:r>
              <a:rPr sz="3950" spc="-370" dirty="0">
                <a:solidFill>
                  <a:srgbClr val="F4F5FB"/>
                </a:solidFill>
                <a:latin typeface="Trebuchet MS"/>
                <a:cs typeface="Trebuchet MS"/>
              </a:rPr>
              <a:t>i</a:t>
            </a:r>
            <a:r>
              <a:rPr sz="3950" spc="135" dirty="0">
                <a:solidFill>
                  <a:srgbClr val="F4F5FB"/>
                </a:solidFill>
                <a:latin typeface="Trebuchet MS"/>
                <a:cs typeface="Trebuchet MS"/>
              </a:rPr>
              <a:t>f</a:t>
            </a:r>
            <a:r>
              <a:rPr sz="3950" spc="-370" dirty="0">
                <a:solidFill>
                  <a:srgbClr val="F4F5FB"/>
                </a:solidFill>
                <a:latin typeface="Trebuchet MS"/>
                <a:cs typeface="Trebuchet MS"/>
              </a:rPr>
              <a:t>i</a:t>
            </a:r>
            <a:r>
              <a:rPr sz="3950" spc="70" dirty="0">
                <a:solidFill>
                  <a:srgbClr val="F4F5FB"/>
                </a:solidFill>
                <a:latin typeface="Trebuchet MS"/>
                <a:cs typeface="Trebuchet MS"/>
              </a:rPr>
              <a:t>c</a:t>
            </a:r>
            <a:r>
              <a:rPr sz="3950" spc="65" dirty="0">
                <a:solidFill>
                  <a:srgbClr val="F4F5FB"/>
                </a:solidFill>
                <a:latin typeface="Trebuchet MS"/>
                <a:cs typeface="Trebuchet MS"/>
              </a:rPr>
              <a:t>a</a:t>
            </a:r>
            <a:r>
              <a:rPr sz="3950" spc="-5" dirty="0">
                <a:solidFill>
                  <a:srgbClr val="F4F5FB"/>
                </a:solidFill>
                <a:latin typeface="Trebuchet MS"/>
                <a:cs typeface="Trebuchet MS"/>
              </a:rPr>
              <a:t>t</a:t>
            </a:r>
            <a:r>
              <a:rPr sz="3950" spc="-370" dirty="0">
                <a:solidFill>
                  <a:srgbClr val="F4F5FB"/>
                </a:solidFill>
                <a:latin typeface="Trebuchet MS"/>
                <a:cs typeface="Trebuchet MS"/>
              </a:rPr>
              <a:t>i</a:t>
            </a:r>
            <a:r>
              <a:rPr sz="3950" spc="15" dirty="0">
                <a:solidFill>
                  <a:srgbClr val="F4F5FB"/>
                </a:solidFill>
                <a:latin typeface="Trebuchet MS"/>
                <a:cs typeface="Trebuchet MS"/>
              </a:rPr>
              <a:t>o</a:t>
            </a:r>
            <a:r>
              <a:rPr sz="3950" spc="-200" dirty="0">
                <a:solidFill>
                  <a:srgbClr val="F4F5FB"/>
                </a:solidFill>
                <a:latin typeface="Trebuchet MS"/>
                <a:cs typeface="Trebuchet MS"/>
              </a:rPr>
              <a:t>n</a:t>
            </a:r>
            <a:r>
              <a:rPr sz="3950" spc="-31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950" spc="65" dirty="0">
                <a:solidFill>
                  <a:srgbClr val="F4F5FB"/>
                </a:solidFill>
                <a:latin typeface="Trebuchet MS"/>
                <a:cs typeface="Trebuchet MS"/>
              </a:rPr>
              <a:t>ra</a:t>
            </a:r>
            <a:r>
              <a:rPr sz="3950" spc="-5" dirty="0">
                <a:solidFill>
                  <a:srgbClr val="F4F5FB"/>
                </a:solidFill>
                <a:latin typeface="Trebuchet MS"/>
                <a:cs typeface="Trebuchet MS"/>
              </a:rPr>
              <a:t>t</a:t>
            </a:r>
            <a:r>
              <a:rPr sz="3950" spc="-75" dirty="0">
                <a:solidFill>
                  <a:srgbClr val="F4F5FB"/>
                </a:solidFill>
                <a:latin typeface="Trebuchet MS"/>
                <a:cs typeface="Trebuchet MS"/>
              </a:rPr>
              <a:t>e  </a:t>
            </a:r>
            <a:r>
              <a:rPr sz="3950" spc="50" dirty="0">
                <a:solidFill>
                  <a:srgbClr val="F4F5FB"/>
                </a:solidFill>
                <a:latin typeface="Trebuchet MS"/>
                <a:cs typeface="Trebuchet MS"/>
              </a:rPr>
              <a:t>P</a:t>
            </a:r>
            <a:r>
              <a:rPr sz="3950" spc="65" dirty="0">
                <a:solidFill>
                  <a:srgbClr val="F4F5FB"/>
                </a:solidFill>
                <a:latin typeface="Trebuchet MS"/>
                <a:cs typeface="Trebuchet MS"/>
              </a:rPr>
              <a:t>r</a:t>
            </a:r>
            <a:r>
              <a:rPr sz="3950" spc="-110" dirty="0">
                <a:solidFill>
                  <a:srgbClr val="F4F5FB"/>
                </a:solidFill>
                <a:latin typeface="Trebuchet MS"/>
                <a:cs typeface="Trebuchet MS"/>
              </a:rPr>
              <a:t>e</a:t>
            </a:r>
            <a:r>
              <a:rPr sz="3950" spc="-30" dirty="0">
                <a:solidFill>
                  <a:srgbClr val="F4F5FB"/>
                </a:solidFill>
                <a:latin typeface="Trebuchet MS"/>
                <a:cs typeface="Trebuchet MS"/>
              </a:rPr>
              <a:t>d</a:t>
            </a:r>
            <a:r>
              <a:rPr sz="3950" spc="-370" dirty="0">
                <a:solidFill>
                  <a:srgbClr val="F4F5FB"/>
                </a:solidFill>
                <a:latin typeface="Trebuchet MS"/>
                <a:cs typeface="Trebuchet MS"/>
              </a:rPr>
              <a:t>i</a:t>
            </a:r>
            <a:r>
              <a:rPr sz="3950" spc="70" dirty="0">
                <a:solidFill>
                  <a:srgbClr val="F4F5FB"/>
                </a:solidFill>
                <a:latin typeface="Trebuchet MS"/>
                <a:cs typeface="Trebuchet MS"/>
              </a:rPr>
              <a:t>c</a:t>
            </a:r>
            <a:r>
              <a:rPr sz="3950" spc="-5" dirty="0">
                <a:solidFill>
                  <a:srgbClr val="F4F5FB"/>
                </a:solidFill>
                <a:latin typeface="Trebuchet MS"/>
                <a:cs typeface="Trebuchet MS"/>
              </a:rPr>
              <a:t>t</a:t>
            </a:r>
            <a:r>
              <a:rPr sz="3950" spc="-370" dirty="0">
                <a:solidFill>
                  <a:srgbClr val="F4F5FB"/>
                </a:solidFill>
                <a:latin typeface="Trebuchet MS"/>
                <a:cs typeface="Trebuchet MS"/>
              </a:rPr>
              <a:t>i</a:t>
            </a:r>
            <a:r>
              <a:rPr sz="3950" spc="15" dirty="0">
                <a:solidFill>
                  <a:srgbClr val="F4F5FB"/>
                </a:solidFill>
                <a:latin typeface="Trebuchet MS"/>
                <a:cs typeface="Trebuchet MS"/>
              </a:rPr>
              <a:t>o</a:t>
            </a:r>
            <a:r>
              <a:rPr sz="3950" spc="-200" dirty="0">
                <a:solidFill>
                  <a:srgbClr val="F4F5FB"/>
                </a:solidFill>
                <a:latin typeface="Trebuchet MS"/>
                <a:cs typeface="Trebuchet MS"/>
              </a:rPr>
              <a:t>n</a:t>
            </a:r>
            <a:r>
              <a:rPr sz="3950" spc="-31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950" spc="15" dirty="0">
                <a:solidFill>
                  <a:srgbClr val="F4F5FB"/>
                </a:solidFill>
                <a:latin typeface="Trebuchet MS"/>
                <a:cs typeface="Trebuchet MS"/>
              </a:rPr>
              <a:t>o</a:t>
            </a:r>
            <a:r>
              <a:rPr sz="3950" spc="140" dirty="0">
                <a:solidFill>
                  <a:srgbClr val="F4F5FB"/>
                </a:solidFill>
                <a:latin typeface="Trebuchet MS"/>
                <a:cs typeface="Trebuchet MS"/>
              </a:rPr>
              <a:t>f</a:t>
            </a:r>
            <a:r>
              <a:rPr sz="3950" spc="-31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950" spc="70" dirty="0">
                <a:solidFill>
                  <a:srgbClr val="F4F5FB"/>
                </a:solidFill>
                <a:latin typeface="Trebuchet MS"/>
                <a:cs typeface="Trebuchet MS"/>
              </a:rPr>
              <a:t>c</a:t>
            </a:r>
            <a:r>
              <a:rPr sz="3950" spc="-204" dirty="0">
                <a:solidFill>
                  <a:srgbClr val="F4F5FB"/>
                </a:solidFill>
                <a:latin typeface="Trebuchet MS"/>
                <a:cs typeface="Trebuchet MS"/>
              </a:rPr>
              <a:t>u</a:t>
            </a:r>
            <a:r>
              <a:rPr sz="3950" spc="190" dirty="0">
                <a:solidFill>
                  <a:srgbClr val="F4F5FB"/>
                </a:solidFill>
                <a:latin typeface="Trebuchet MS"/>
                <a:cs typeface="Trebuchet MS"/>
              </a:rPr>
              <a:t>s</a:t>
            </a:r>
            <a:r>
              <a:rPr sz="3950" spc="-5" dirty="0">
                <a:solidFill>
                  <a:srgbClr val="F4F5FB"/>
                </a:solidFill>
                <a:latin typeface="Trebuchet MS"/>
                <a:cs typeface="Trebuchet MS"/>
              </a:rPr>
              <a:t>t</a:t>
            </a:r>
            <a:r>
              <a:rPr sz="3950" spc="15" dirty="0">
                <a:solidFill>
                  <a:srgbClr val="F4F5FB"/>
                </a:solidFill>
                <a:latin typeface="Trebuchet MS"/>
                <a:cs typeface="Trebuchet MS"/>
              </a:rPr>
              <a:t>o</a:t>
            </a:r>
            <a:r>
              <a:rPr sz="3950" spc="-110" dirty="0">
                <a:solidFill>
                  <a:srgbClr val="F4F5FB"/>
                </a:solidFill>
                <a:latin typeface="Trebuchet MS"/>
                <a:cs typeface="Trebuchet MS"/>
              </a:rPr>
              <a:t>me</a:t>
            </a:r>
            <a:r>
              <a:rPr sz="3950" spc="70" dirty="0">
                <a:solidFill>
                  <a:srgbClr val="F4F5FB"/>
                </a:solidFill>
                <a:latin typeface="Trebuchet MS"/>
                <a:cs typeface="Trebuchet MS"/>
              </a:rPr>
              <a:t>r</a:t>
            </a:r>
            <a:r>
              <a:rPr sz="3950" spc="-31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950" spc="70" dirty="0">
                <a:solidFill>
                  <a:srgbClr val="F4F5FB"/>
                </a:solidFill>
                <a:latin typeface="Trebuchet MS"/>
                <a:cs typeface="Trebuchet MS"/>
              </a:rPr>
              <a:t>c</a:t>
            </a:r>
            <a:r>
              <a:rPr sz="3950" spc="-204" dirty="0">
                <a:solidFill>
                  <a:srgbClr val="F4F5FB"/>
                </a:solidFill>
                <a:latin typeface="Trebuchet MS"/>
                <a:cs typeface="Trebuchet MS"/>
              </a:rPr>
              <a:t>hu</a:t>
            </a:r>
            <a:r>
              <a:rPr sz="3950" spc="65" dirty="0">
                <a:solidFill>
                  <a:srgbClr val="F4F5FB"/>
                </a:solidFill>
                <a:latin typeface="Trebuchet MS"/>
                <a:cs typeface="Trebuchet MS"/>
              </a:rPr>
              <a:t>r</a:t>
            </a:r>
            <a:r>
              <a:rPr sz="3950" spc="-200" dirty="0">
                <a:solidFill>
                  <a:srgbClr val="F4F5FB"/>
                </a:solidFill>
                <a:latin typeface="Trebuchet MS"/>
                <a:cs typeface="Trebuchet MS"/>
              </a:rPr>
              <a:t>n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9340" y="4185551"/>
            <a:ext cx="485775" cy="4857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270"/>
              </a:spcBef>
            </a:pPr>
            <a:r>
              <a:rPr sz="2300" b="1" spc="-30" dirty="0">
                <a:solidFill>
                  <a:srgbClr val="F4F5FB"/>
                </a:solidFill>
                <a:latin typeface="Trebuchet MS"/>
                <a:cs typeface="Trebuchet MS"/>
              </a:rPr>
              <a:t>01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386514" y="3886523"/>
            <a:ext cx="4102100" cy="17868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265"/>
              </a:spcBef>
            </a:pPr>
            <a:r>
              <a:rPr sz="2900" spc="150" dirty="0">
                <a:latin typeface="Trebuchet MS"/>
                <a:cs typeface="Trebuchet MS"/>
              </a:rPr>
              <a:t>D</a:t>
            </a:r>
            <a:r>
              <a:rPr sz="2900" spc="-75" dirty="0">
                <a:latin typeface="Trebuchet MS"/>
                <a:cs typeface="Trebuchet MS"/>
              </a:rPr>
              <a:t>e</a:t>
            </a:r>
            <a:r>
              <a:rPr sz="2900" spc="55" dirty="0">
                <a:latin typeface="Trebuchet MS"/>
                <a:cs typeface="Trebuchet MS"/>
              </a:rPr>
              <a:t>c</a:t>
            </a:r>
            <a:r>
              <a:rPr sz="2900" spc="-265" dirty="0">
                <a:latin typeface="Trebuchet MS"/>
                <a:cs typeface="Trebuchet MS"/>
              </a:rPr>
              <a:t>i</a:t>
            </a:r>
            <a:r>
              <a:rPr sz="2900" spc="145" dirty="0">
                <a:latin typeface="Trebuchet MS"/>
                <a:cs typeface="Trebuchet MS"/>
              </a:rPr>
              <a:t>s</a:t>
            </a:r>
            <a:r>
              <a:rPr sz="2900" spc="-265" dirty="0">
                <a:latin typeface="Trebuchet MS"/>
                <a:cs typeface="Trebuchet MS"/>
              </a:rPr>
              <a:t>i</a:t>
            </a:r>
            <a:r>
              <a:rPr sz="2900" spc="15" dirty="0">
                <a:latin typeface="Trebuchet MS"/>
                <a:cs typeface="Trebuchet MS"/>
              </a:rPr>
              <a:t>o</a:t>
            </a:r>
            <a:r>
              <a:rPr sz="2900" spc="-140" dirty="0">
                <a:latin typeface="Trebuchet MS"/>
                <a:cs typeface="Trebuchet MS"/>
              </a:rPr>
              <a:t>n</a:t>
            </a:r>
            <a:r>
              <a:rPr sz="2900" spc="-22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t</a:t>
            </a:r>
            <a:r>
              <a:rPr sz="2900" spc="50" dirty="0">
                <a:latin typeface="Trebuchet MS"/>
                <a:cs typeface="Trebuchet MS"/>
              </a:rPr>
              <a:t>r</a:t>
            </a:r>
            <a:r>
              <a:rPr sz="2900" spc="-75" dirty="0">
                <a:latin typeface="Trebuchet MS"/>
                <a:cs typeface="Trebuchet MS"/>
              </a:rPr>
              <a:t>ee</a:t>
            </a:r>
            <a:r>
              <a:rPr sz="2900" spc="150" dirty="0">
                <a:latin typeface="Trebuchet MS"/>
                <a:cs typeface="Trebuchet MS"/>
              </a:rPr>
              <a:t>s</a:t>
            </a:r>
            <a:r>
              <a:rPr sz="2900" spc="-225" dirty="0">
                <a:latin typeface="Trebuchet MS"/>
                <a:cs typeface="Trebuchet MS"/>
              </a:rPr>
              <a:t> </a:t>
            </a:r>
            <a:r>
              <a:rPr sz="2900" spc="-15" dirty="0">
                <a:latin typeface="Trebuchet MS"/>
                <a:cs typeface="Trebuchet MS"/>
              </a:rPr>
              <a:t>p</a:t>
            </a:r>
            <a:r>
              <a:rPr sz="2900" spc="-340" dirty="0">
                <a:latin typeface="Trebuchet MS"/>
                <a:cs typeface="Trebuchet MS"/>
              </a:rPr>
              <a:t>l</a:t>
            </a:r>
            <a:r>
              <a:rPr sz="2900" spc="55" dirty="0">
                <a:latin typeface="Trebuchet MS"/>
                <a:cs typeface="Trebuchet MS"/>
              </a:rPr>
              <a:t>a</a:t>
            </a:r>
            <a:r>
              <a:rPr sz="2900" spc="10" dirty="0">
                <a:latin typeface="Trebuchet MS"/>
                <a:cs typeface="Trebuchet MS"/>
              </a:rPr>
              <a:t>y</a:t>
            </a:r>
            <a:r>
              <a:rPr sz="2900" spc="-225" dirty="0">
                <a:latin typeface="Trebuchet MS"/>
                <a:cs typeface="Trebuchet MS"/>
              </a:rPr>
              <a:t> </a:t>
            </a:r>
            <a:r>
              <a:rPr sz="2900" spc="55" dirty="0">
                <a:latin typeface="Trebuchet MS"/>
                <a:cs typeface="Trebuchet MS"/>
              </a:rPr>
              <a:t>a</a:t>
            </a:r>
            <a:r>
              <a:rPr sz="2900" spc="-100" dirty="0">
                <a:latin typeface="Trebuchet MS"/>
                <a:cs typeface="Trebuchet MS"/>
              </a:rPr>
              <a:t>n  </a:t>
            </a:r>
            <a:r>
              <a:rPr sz="2900" spc="-265" dirty="0">
                <a:latin typeface="Trebuchet MS"/>
                <a:cs typeface="Trebuchet MS"/>
              </a:rPr>
              <a:t>i</a:t>
            </a:r>
            <a:r>
              <a:rPr sz="2900" spc="-70" dirty="0">
                <a:latin typeface="Trebuchet MS"/>
                <a:cs typeface="Trebuchet MS"/>
              </a:rPr>
              <a:t>m</a:t>
            </a:r>
            <a:r>
              <a:rPr sz="2900" spc="-15" dirty="0">
                <a:latin typeface="Trebuchet MS"/>
                <a:cs typeface="Trebuchet MS"/>
              </a:rPr>
              <a:t>p</a:t>
            </a:r>
            <a:r>
              <a:rPr sz="2900" spc="15" dirty="0">
                <a:latin typeface="Trebuchet MS"/>
                <a:cs typeface="Trebuchet MS"/>
              </a:rPr>
              <a:t>o</a:t>
            </a:r>
            <a:r>
              <a:rPr sz="2900" spc="50" dirty="0">
                <a:latin typeface="Trebuchet MS"/>
                <a:cs typeface="Trebuchet MS"/>
              </a:rPr>
              <a:t>r</a:t>
            </a:r>
            <a:r>
              <a:rPr sz="2900" dirty="0">
                <a:latin typeface="Trebuchet MS"/>
                <a:cs typeface="Trebuchet MS"/>
              </a:rPr>
              <a:t>t</a:t>
            </a:r>
            <a:r>
              <a:rPr sz="2900" spc="55" dirty="0">
                <a:latin typeface="Trebuchet MS"/>
                <a:cs typeface="Trebuchet MS"/>
              </a:rPr>
              <a:t>a</a:t>
            </a:r>
            <a:r>
              <a:rPr sz="2900" spc="-145" dirty="0">
                <a:latin typeface="Trebuchet MS"/>
                <a:cs typeface="Trebuchet MS"/>
              </a:rPr>
              <a:t>n</a:t>
            </a:r>
            <a:r>
              <a:rPr sz="2900" spc="5" dirty="0">
                <a:latin typeface="Trebuchet MS"/>
                <a:cs typeface="Trebuchet MS"/>
              </a:rPr>
              <a:t>t</a:t>
            </a:r>
            <a:r>
              <a:rPr sz="2900" spc="-225" dirty="0">
                <a:latin typeface="Trebuchet MS"/>
                <a:cs typeface="Trebuchet MS"/>
              </a:rPr>
              <a:t> </a:t>
            </a:r>
            <a:r>
              <a:rPr sz="2900" spc="50" dirty="0">
                <a:latin typeface="Trebuchet MS"/>
                <a:cs typeface="Trebuchet MS"/>
              </a:rPr>
              <a:t>r</a:t>
            </a:r>
            <a:r>
              <a:rPr sz="2900" spc="15" dirty="0">
                <a:latin typeface="Trebuchet MS"/>
                <a:cs typeface="Trebuchet MS"/>
              </a:rPr>
              <a:t>o</a:t>
            </a:r>
            <a:r>
              <a:rPr sz="2900" spc="-340" dirty="0">
                <a:latin typeface="Trebuchet MS"/>
                <a:cs typeface="Trebuchet MS"/>
              </a:rPr>
              <a:t>l</a:t>
            </a:r>
            <a:r>
              <a:rPr sz="2900" spc="-70" dirty="0">
                <a:latin typeface="Trebuchet MS"/>
                <a:cs typeface="Trebuchet MS"/>
              </a:rPr>
              <a:t>e</a:t>
            </a:r>
            <a:r>
              <a:rPr sz="2900" spc="-225" dirty="0">
                <a:latin typeface="Trebuchet MS"/>
                <a:cs typeface="Trebuchet MS"/>
              </a:rPr>
              <a:t> </a:t>
            </a:r>
            <a:r>
              <a:rPr sz="2900" spc="-265" dirty="0">
                <a:latin typeface="Trebuchet MS"/>
                <a:cs typeface="Trebuchet MS"/>
              </a:rPr>
              <a:t>i</a:t>
            </a:r>
            <a:r>
              <a:rPr sz="2900" spc="-140" dirty="0">
                <a:latin typeface="Trebuchet MS"/>
                <a:cs typeface="Trebuchet MS"/>
              </a:rPr>
              <a:t>n</a:t>
            </a:r>
            <a:r>
              <a:rPr sz="2900" spc="-22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t</a:t>
            </a:r>
            <a:r>
              <a:rPr sz="2900" spc="-145" dirty="0">
                <a:latin typeface="Trebuchet MS"/>
                <a:cs typeface="Trebuchet MS"/>
              </a:rPr>
              <a:t>h</a:t>
            </a:r>
            <a:r>
              <a:rPr sz="2900" spc="-70" dirty="0">
                <a:latin typeface="Trebuchet MS"/>
                <a:cs typeface="Trebuchet MS"/>
              </a:rPr>
              <a:t>e</a:t>
            </a:r>
            <a:r>
              <a:rPr sz="2900" spc="-225" dirty="0">
                <a:latin typeface="Trebuchet MS"/>
                <a:cs typeface="Trebuchet MS"/>
              </a:rPr>
              <a:t> </a:t>
            </a:r>
            <a:r>
              <a:rPr sz="2900" spc="-15" dirty="0">
                <a:latin typeface="Trebuchet MS"/>
                <a:cs typeface="Trebuchet MS"/>
              </a:rPr>
              <a:t>d</a:t>
            </a:r>
            <a:r>
              <a:rPr sz="2900" spc="55" dirty="0">
                <a:latin typeface="Trebuchet MS"/>
                <a:cs typeface="Trebuchet MS"/>
              </a:rPr>
              <a:t>a</a:t>
            </a:r>
            <a:r>
              <a:rPr sz="2900" dirty="0">
                <a:latin typeface="Trebuchet MS"/>
                <a:cs typeface="Trebuchet MS"/>
              </a:rPr>
              <a:t>t</a:t>
            </a:r>
            <a:r>
              <a:rPr sz="2900" spc="40" dirty="0">
                <a:latin typeface="Trebuchet MS"/>
                <a:cs typeface="Trebuchet MS"/>
              </a:rPr>
              <a:t>a  </a:t>
            </a:r>
            <a:r>
              <a:rPr sz="2900" spc="-70" dirty="0">
                <a:latin typeface="Trebuchet MS"/>
                <a:cs typeface="Trebuchet MS"/>
              </a:rPr>
              <a:t>m</a:t>
            </a:r>
            <a:r>
              <a:rPr sz="2900" spc="-265" dirty="0">
                <a:latin typeface="Trebuchet MS"/>
                <a:cs typeface="Trebuchet MS"/>
              </a:rPr>
              <a:t>i</a:t>
            </a:r>
            <a:r>
              <a:rPr sz="2900" spc="-145" dirty="0">
                <a:latin typeface="Trebuchet MS"/>
                <a:cs typeface="Trebuchet MS"/>
              </a:rPr>
              <a:t>n</a:t>
            </a:r>
            <a:r>
              <a:rPr sz="2900" spc="-265" dirty="0">
                <a:latin typeface="Trebuchet MS"/>
                <a:cs typeface="Trebuchet MS"/>
              </a:rPr>
              <a:t>i</a:t>
            </a:r>
            <a:r>
              <a:rPr sz="2900" spc="-145" dirty="0">
                <a:latin typeface="Trebuchet MS"/>
                <a:cs typeface="Trebuchet MS"/>
              </a:rPr>
              <a:t>n</a:t>
            </a:r>
            <a:r>
              <a:rPr sz="2900" spc="145" dirty="0">
                <a:latin typeface="Trebuchet MS"/>
                <a:cs typeface="Trebuchet MS"/>
              </a:rPr>
              <a:t>g</a:t>
            </a:r>
            <a:r>
              <a:rPr sz="2900" spc="-225" dirty="0">
                <a:latin typeface="Trebuchet MS"/>
                <a:cs typeface="Trebuchet MS"/>
              </a:rPr>
              <a:t> </a:t>
            </a:r>
            <a:r>
              <a:rPr sz="2900" spc="55" dirty="0">
                <a:latin typeface="Trebuchet MS"/>
                <a:cs typeface="Trebuchet MS"/>
              </a:rPr>
              <a:t>a</a:t>
            </a:r>
            <a:r>
              <a:rPr sz="2900" spc="-145" dirty="0">
                <a:latin typeface="Trebuchet MS"/>
                <a:cs typeface="Trebuchet MS"/>
              </a:rPr>
              <a:t>n</a:t>
            </a:r>
            <a:r>
              <a:rPr sz="2900" spc="-10" dirty="0">
                <a:latin typeface="Trebuchet MS"/>
                <a:cs typeface="Trebuchet MS"/>
              </a:rPr>
              <a:t>d</a:t>
            </a:r>
            <a:r>
              <a:rPr sz="2900" spc="-225" dirty="0">
                <a:latin typeface="Trebuchet MS"/>
                <a:cs typeface="Trebuchet MS"/>
              </a:rPr>
              <a:t> </a:t>
            </a:r>
            <a:r>
              <a:rPr sz="2900" spc="-70" dirty="0">
                <a:latin typeface="Trebuchet MS"/>
                <a:cs typeface="Trebuchet MS"/>
              </a:rPr>
              <a:t>m</a:t>
            </a:r>
            <a:r>
              <a:rPr sz="2900" spc="55" dirty="0">
                <a:latin typeface="Trebuchet MS"/>
                <a:cs typeface="Trebuchet MS"/>
              </a:rPr>
              <a:t>ac</a:t>
            </a:r>
            <a:r>
              <a:rPr sz="2900" spc="-145" dirty="0">
                <a:latin typeface="Trebuchet MS"/>
                <a:cs typeface="Trebuchet MS"/>
              </a:rPr>
              <a:t>h</a:t>
            </a:r>
            <a:r>
              <a:rPr sz="2900" spc="-265" dirty="0">
                <a:latin typeface="Trebuchet MS"/>
                <a:cs typeface="Trebuchet MS"/>
              </a:rPr>
              <a:t>i</a:t>
            </a:r>
            <a:r>
              <a:rPr sz="2900" spc="-145" dirty="0">
                <a:latin typeface="Trebuchet MS"/>
                <a:cs typeface="Trebuchet MS"/>
              </a:rPr>
              <a:t>n</a:t>
            </a:r>
            <a:r>
              <a:rPr sz="2900" spc="-50" dirty="0">
                <a:latin typeface="Trebuchet MS"/>
                <a:cs typeface="Trebuchet MS"/>
              </a:rPr>
              <a:t>e  </a:t>
            </a:r>
            <a:r>
              <a:rPr sz="2900" spc="-90" dirty="0">
                <a:latin typeface="Trebuchet MS"/>
                <a:cs typeface="Trebuchet MS"/>
              </a:rPr>
              <a:t>learning</a:t>
            </a:r>
            <a:endParaRPr sz="290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291" y="8770797"/>
            <a:ext cx="1047749" cy="10667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13942"/>
            <a:ext cx="2446386" cy="101727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9595115" y="1028942"/>
            <a:ext cx="8693150" cy="9258300"/>
            <a:chOff x="9595115" y="1028942"/>
            <a:chExt cx="8693150" cy="925830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70958" y="8859886"/>
              <a:ext cx="2617041" cy="142711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96679" y="1028942"/>
              <a:ext cx="962067" cy="100902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95115" y="2453945"/>
              <a:ext cx="847724" cy="84772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1129340" y="4938531"/>
            <a:ext cx="537845" cy="529590"/>
            <a:chOff x="1129340" y="4938531"/>
            <a:chExt cx="537845" cy="529590"/>
          </a:xfrm>
        </p:grpSpPr>
        <p:sp>
          <p:nvSpPr>
            <p:cNvPr id="24" name="object 24"/>
            <p:cNvSpPr/>
            <p:nvPr/>
          </p:nvSpPr>
          <p:spPr>
            <a:xfrm>
              <a:off x="1181125" y="4981853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485775" y="0"/>
                  </a:moveTo>
                  <a:lnTo>
                    <a:pt x="0" y="0"/>
                  </a:lnTo>
                  <a:lnTo>
                    <a:pt x="0" y="442455"/>
                  </a:lnTo>
                  <a:lnTo>
                    <a:pt x="0" y="485775"/>
                  </a:lnTo>
                  <a:lnTo>
                    <a:pt x="485775" y="485775"/>
                  </a:lnTo>
                  <a:lnTo>
                    <a:pt x="485775" y="442455"/>
                  </a:lnTo>
                  <a:lnTo>
                    <a:pt x="485775" y="0"/>
                  </a:lnTo>
                  <a:close/>
                </a:path>
              </a:pathLst>
            </a:custGeom>
            <a:solidFill>
              <a:srgbClr val="233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29340" y="4938531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485775" y="485775"/>
                  </a:moveTo>
                  <a:lnTo>
                    <a:pt x="0" y="485775"/>
                  </a:lnTo>
                  <a:lnTo>
                    <a:pt x="0" y="0"/>
                  </a:lnTo>
                  <a:lnTo>
                    <a:pt x="485775" y="0"/>
                  </a:lnTo>
                  <a:lnTo>
                    <a:pt x="485775" y="485775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29340" y="4960189"/>
            <a:ext cx="485775" cy="4857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270"/>
              </a:spcBef>
            </a:pPr>
            <a:r>
              <a:rPr sz="2300" b="1" spc="-30" dirty="0">
                <a:solidFill>
                  <a:srgbClr val="F4F5FB"/>
                </a:solidFill>
                <a:latin typeface="Trebuchet MS"/>
                <a:cs typeface="Trebuchet MS"/>
              </a:rPr>
              <a:t>02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129340" y="5713168"/>
            <a:ext cx="537845" cy="529590"/>
            <a:chOff x="1129340" y="5713168"/>
            <a:chExt cx="537845" cy="529590"/>
          </a:xfrm>
        </p:grpSpPr>
        <p:sp>
          <p:nvSpPr>
            <p:cNvPr id="28" name="object 28"/>
            <p:cNvSpPr/>
            <p:nvPr/>
          </p:nvSpPr>
          <p:spPr>
            <a:xfrm>
              <a:off x="1181125" y="5756490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485775" y="0"/>
                  </a:moveTo>
                  <a:lnTo>
                    <a:pt x="0" y="0"/>
                  </a:lnTo>
                  <a:lnTo>
                    <a:pt x="0" y="442455"/>
                  </a:lnTo>
                  <a:lnTo>
                    <a:pt x="0" y="485775"/>
                  </a:lnTo>
                  <a:lnTo>
                    <a:pt x="485775" y="485775"/>
                  </a:lnTo>
                  <a:lnTo>
                    <a:pt x="485775" y="442455"/>
                  </a:lnTo>
                  <a:lnTo>
                    <a:pt x="485775" y="0"/>
                  </a:lnTo>
                  <a:close/>
                </a:path>
              </a:pathLst>
            </a:custGeom>
            <a:solidFill>
              <a:srgbClr val="233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29340" y="571316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485775" y="485775"/>
                  </a:moveTo>
                  <a:lnTo>
                    <a:pt x="0" y="485775"/>
                  </a:lnTo>
                  <a:lnTo>
                    <a:pt x="0" y="0"/>
                  </a:lnTo>
                  <a:lnTo>
                    <a:pt x="485775" y="0"/>
                  </a:lnTo>
                  <a:lnTo>
                    <a:pt x="485775" y="485775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29340" y="5734825"/>
            <a:ext cx="485775" cy="4857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270"/>
              </a:spcBef>
            </a:pPr>
            <a:r>
              <a:rPr sz="2300" b="1" spc="-30" dirty="0">
                <a:solidFill>
                  <a:srgbClr val="F4F5FB"/>
                </a:solidFill>
                <a:latin typeface="Trebuchet MS"/>
                <a:cs typeface="Trebuchet MS"/>
              </a:rPr>
              <a:t>03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129340" y="6487805"/>
            <a:ext cx="537845" cy="529590"/>
            <a:chOff x="1129340" y="6487805"/>
            <a:chExt cx="537845" cy="529590"/>
          </a:xfrm>
        </p:grpSpPr>
        <p:sp>
          <p:nvSpPr>
            <p:cNvPr id="32" name="object 32"/>
            <p:cNvSpPr/>
            <p:nvPr/>
          </p:nvSpPr>
          <p:spPr>
            <a:xfrm>
              <a:off x="1181125" y="6531127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485775" y="0"/>
                  </a:moveTo>
                  <a:lnTo>
                    <a:pt x="0" y="0"/>
                  </a:lnTo>
                  <a:lnTo>
                    <a:pt x="0" y="442455"/>
                  </a:lnTo>
                  <a:lnTo>
                    <a:pt x="0" y="485775"/>
                  </a:lnTo>
                  <a:lnTo>
                    <a:pt x="485775" y="485775"/>
                  </a:lnTo>
                  <a:lnTo>
                    <a:pt x="485775" y="442455"/>
                  </a:lnTo>
                  <a:lnTo>
                    <a:pt x="485775" y="0"/>
                  </a:lnTo>
                  <a:close/>
                </a:path>
              </a:pathLst>
            </a:custGeom>
            <a:solidFill>
              <a:srgbClr val="233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29340" y="6487805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485775" y="485775"/>
                  </a:moveTo>
                  <a:lnTo>
                    <a:pt x="0" y="485775"/>
                  </a:lnTo>
                  <a:lnTo>
                    <a:pt x="0" y="0"/>
                  </a:lnTo>
                  <a:lnTo>
                    <a:pt x="485775" y="0"/>
                  </a:lnTo>
                  <a:lnTo>
                    <a:pt x="485775" y="485775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29340" y="6509463"/>
            <a:ext cx="485775" cy="4857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270"/>
              </a:spcBef>
            </a:pPr>
            <a:r>
              <a:rPr sz="2300" b="1" spc="-30" dirty="0">
                <a:solidFill>
                  <a:srgbClr val="F4F5FB"/>
                </a:solidFill>
                <a:latin typeface="Trebuchet MS"/>
                <a:cs typeface="Trebuchet MS"/>
              </a:rPr>
              <a:t>04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129340" y="7262444"/>
            <a:ext cx="537845" cy="529590"/>
            <a:chOff x="1129340" y="7262444"/>
            <a:chExt cx="537845" cy="529590"/>
          </a:xfrm>
        </p:grpSpPr>
        <p:sp>
          <p:nvSpPr>
            <p:cNvPr id="36" name="object 36"/>
            <p:cNvSpPr/>
            <p:nvPr/>
          </p:nvSpPr>
          <p:spPr>
            <a:xfrm>
              <a:off x="1181125" y="7305763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485775" y="0"/>
                  </a:moveTo>
                  <a:lnTo>
                    <a:pt x="0" y="0"/>
                  </a:lnTo>
                  <a:lnTo>
                    <a:pt x="0" y="442468"/>
                  </a:lnTo>
                  <a:lnTo>
                    <a:pt x="0" y="485775"/>
                  </a:lnTo>
                  <a:lnTo>
                    <a:pt x="485775" y="485775"/>
                  </a:lnTo>
                  <a:lnTo>
                    <a:pt x="485775" y="442468"/>
                  </a:lnTo>
                  <a:lnTo>
                    <a:pt x="485775" y="0"/>
                  </a:lnTo>
                  <a:close/>
                </a:path>
              </a:pathLst>
            </a:custGeom>
            <a:solidFill>
              <a:srgbClr val="233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29340" y="7262444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485775" y="485775"/>
                  </a:moveTo>
                  <a:lnTo>
                    <a:pt x="0" y="485775"/>
                  </a:lnTo>
                  <a:lnTo>
                    <a:pt x="0" y="0"/>
                  </a:lnTo>
                  <a:lnTo>
                    <a:pt x="485775" y="0"/>
                  </a:lnTo>
                  <a:lnTo>
                    <a:pt x="485775" y="485775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129340" y="7284100"/>
            <a:ext cx="485775" cy="4857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270"/>
              </a:spcBef>
            </a:pPr>
            <a:r>
              <a:rPr sz="2300" b="1" spc="-30" dirty="0">
                <a:solidFill>
                  <a:srgbClr val="F4F5FB"/>
                </a:solidFill>
                <a:latin typeface="Trebuchet MS"/>
                <a:cs typeface="Trebuchet MS"/>
              </a:rPr>
              <a:t>05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4324" y="4109191"/>
            <a:ext cx="6299200" cy="1638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50" spc="-345" dirty="0">
                <a:latin typeface="Arial"/>
                <a:cs typeface="Arial"/>
              </a:rPr>
              <a:t>T</a:t>
            </a:r>
            <a:r>
              <a:rPr sz="10550" spc="-770" dirty="0">
                <a:latin typeface="Arial"/>
                <a:cs typeface="Arial"/>
              </a:rPr>
              <a:t>h</a:t>
            </a:r>
            <a:r>
              <a:rPr sz="10550" spc="335" dirty="0">
                <a:latin typeface="Arial"/>
                <a:cs typeface="Arial"/>
              </a:rPr>
              <a:t>a</a:t>
            </a:r>
            <a:r>
              <a:rPr sz="10550" spc="-770" dirty="0">
                <a:latin typeface="Arial"/>
                <a:cs typeface="Arial"/>
              </a:rPr>
              <a:t>n</a:t>
            </a:r>
            <a:r>
              <a:rPr sz="10550" spc="-390" dirty="0">
                <a:latin typeface="Arial"/>
                <a:cs typeface="Arial"/>
              </a:rPr>
              <a:t>k</a:t>
            </a:r>
            <a:r>
              <a:rPr sz="10550" spc="-965" dirty="0">
                <a:latin typeface="Arial"/>
                <a:cs typeface="Arial"/>
              </a:rPr>
              <a:t> </a:t>
            </a:r>
            <a:r>
              <a:rPr sz="10550" spc="-400" dirty="0">
                <a:latin typeface="Arial"/>
                <a:cs typeface="Arial"/>
              </a:rPr>
              <a:t>Y</a:t>
            </a:r>
            <a:r>
              <a:rPr sz="10550" spc="-505" dirty="0">
                <a:latin typeface="Arial"/>
                <a:cs typeface="Arial"/>
              </a:rPr>
              <a:t>o</a:t>
            </a:r>
            <a:r>
              <a:rPr sz="10550" spc="-765" dirty="0">
                <a:latin typeface="Arial"/>
                <a:cs typeface="Arial"/>
              </a:rPr>
              <a:t>u</a:t>
            </a:r>
            <a:endParaRPr sz="105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91" y="8770800"/>
            <a:ext cx="1047749" cy="10667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70958" y="8944491"/>
            <a:ext cx="2617041" cy="13425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96679" y="1028943"/>
            <a:ext cx="962067" cy="100902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1"/>
            <a:ext cx="8973185" cy="1631314"/>
            <a:chOff x="0" y="1"/>
            <a:chExt cx="8973185" cy="1631314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13941"/>
              <a:ext cx="2446386" cy="10172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6982" y="1"/>
              <a:ext cx="6505574" cy="112008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95115" y="2453946"/>
            <a:ext cx="847724" cy="847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64517" y="1877170"/>
            <a:ext cx="1562099" cy="857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216568" y="7821055"/>
            <a:ext cx="1562099" cy="8572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85026" y="7578563"/>
            <a:ext cx="5416871" cy="27084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713" y="3054350"/>
            <a:ext cx="6887209" cy="46448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7159"/>
              </a:lnSpc>
              <a:spcBef>
                <a:spcPts val="219"/>
              </a:spcBef>
            </a:pPr>
            <a:r>
              <a:rPr lang="en-GB" sz="6000" dirty="0" smtClean="0"/>
              <a:t>Grid Search Hyper-Parameter Tuning and K-Means Clustering to Improve the Decision Tree Accuracy</a:t>
            </a:r>
            <a:endParaRPr sz="600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91" y="8125020"/>
            <a:ext cx="1685924" cy="1714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5236" y="1482777"/>
            <a:ext cx="1562099" cy="857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82102"/>
            <a:ext cx="2363427" cy="10172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03492" y="1124548"/>
            <a:ext cx="1495673" cy="157070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22914" y="2209165"/>
            <a:ext cx="847724" cy="847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32848" y="9479526"/>
            <a:ext cx="2228849" cy="80747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363427" y="8495737"/>
            <a:ext cx="5494020" cy="704850"/>
          </a:xfrm>
          <a:custGeom>
            <a:avLst/>
            <a:gdLst/>
            <a:ahLst/>
            <a:cxnLst/>
            <a:rect l="l" t="t" r="r" b="b"/>
            <a:pathLst>
              <a:path w="5494020" h="704850">
                <a:moveTo>
                  <a:pt x="5317826" y="704687"/>
                </a:moveTo>
                <a:lnTo>
                  <a:pt x="176161" y="704687"/>
                </a:lnTo>
                <a:lnTo>
                  <a:pt x="129330" y="698394"/>
                </a:lnTo>
                <a:lnTo>
                  <a:pt x="87249" y="680635"/>
                </a:lnTo>
                <a:lnTo>
                  <a:pt x="51596" y="653088"/>
                </a:lnTo>
                <a:lnTo>
                  <a:pt x="24051" y="617433"/>
                </a:lnTo>
                <a:lnTo>
                  <a:pt x="6292" y="575349"/>
                </a:lnTo>
                <a:lnTo>
                  <a:pt x="0" y="528515"/>
                </a:lnTo>
                <a:lnTo>
                  <a:pt x="0" y="176171"/>
                </a:lnTo>
                <a:lnTo>
                  <a:pt x="6292" y="129338"/>
                </a:lnTo>
                <a:lnTo>
                  <a:pt x="24051" y="87254"/>
                </a:lnTo>
                <a:lnTo>
                  <a:pt x="51596" y="51599"/>
                </a:lnTo>
                <a:lnTo>
                  <a:pt x="87249" y="24052"/>
                </a:lnTo>
                <a:lnTo>
                  <a:pt x="129330" y="6293"/>
                </a:lnTo>
                <a:lnTo>
                  <a:pt x="176161" y="0"/>
                </a:lnTo>
                <a:lnTo>
                  <a:pt x="5317826" y="0"/>
                </a:lnTo>
                <a:lnTo>
                  <a:pt x="5364656" y="6293"/>
                </a:lnTo>
                <a:lnTo>
                  <a:pt x="5406738" y="24052"/>
                </a:lnTo>
                <a:lnTo>
                  <a:pt x="5442391" y="51599"/>
                </a:lnTo>
                <a:lnTo>
                  <a:pt x="5469936" y="87254"/>
                </a:lnTo>
                <a:lnTo>
                  <a:pt x="5487694" y="129338"/>
                </a:lnTo>
                <a:lnTo>
                  <a:pt x="5493987" y="176171"/>
                </a:lnTo>
                <a:lnTo>
                  <a:pt x="5493987" y="528515"/>
                </a:lnTo>
                <a:lnTo>
                  <a:pt x="5487694" y="575349"/>
                </a:lnTo>
                <a:lnTo>
                  <a:pt x="5469936" y="617433"/>
                </a:lnTo>
                <a:lnTo>
                  <a:pt x="5442391" y="653088"/>
                </a:lnTo>
                <a:lnTo>
                  <a:pt x="5406738" y="680635"/>
                </a:lnTo>
                <a:lnTo>
                  <a:pt x="5364656" y="698394"/>
                </a:lnTo>
                <a:lnTo>
                  <a:pt x="5317826" y="704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91722" y="8495737"/>
            <a:ext cx="48374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330" dirty="0">
                <a:solidFill>
                  <a:srgbClr val="F4F5FB"/>
                </a:solidFill>
                <a:latin typeface="Arial"/>
                <a:cs typeface="Arial"/>
              </a:rPr>
              <a:t>M</a:t>
            </a:r>
            <a:r>
              <a:rPr sz="3950" b="1" spc="-180" dirty="0">
                <a:solidFill>
                  <a:srgbClr val="F4F5FB"/>
                </a:solidFill>
                <a:latin typeface="Arial"/>
                <a:cs typeface="Arial"/>
              </a:rPr>
              <a:t>A</a:t>
            </a:r>
            <a:r>
              <a:rPr sz="3950" b="1" spc="50" dirty="0">
                <a:solidFill>
                  <a:srgbClr val="F4F5FB"/>
                </a:solidFill>
                <a:latin typeface="Arial"/>
                <a:cs typeface="Arial"/>
              </a:rPr>
              <a:t>C</a:t>
            </a:r>
            <a:r>
              <a:rPr sz="3950" b="1" spc="-160" dirty="0">
                <a:solidFill>
                  <a:srgbClr val="F4F5FB"/>
                </a:solidFill>
                <a:latin typeface="Arial"/>
                <a:cs typeface="Arial"/>
              </a:rPr>
              <a:t>H</a:t>
            </a:r>
            <a:r>
              <a:rPr sz="3950" b="1" spc="-35" dirty="0">
                <a:solidFill>
                  <a:srgbClr val="F4F5FB"/>
                </a:solidFill>
                <a:latin typeface="Arial"/>
                <a:cs typeface="Arial"/>
              </a:rPr>
              <a:t>I</a:t>
            </a:r>
            <a:r>
              <a:rPr sz="3950" b="1" spc="-20" dirty="0">
                <a:solidFill>
                  <a:srgbClr val="F4F5FB"/>
                </a:solidFill>
                <a:latin typeface="Arial"/>
                <a:cs typeface="Arial"/>
              </a:rPr>
              <a:t>N</a:t>
            </a:r>
            <a:r>
              <a:rPr sz="3950" b="1" spc="-535" dirty="0">
                <a:solidFill>
                  <a:srgbClr val="F4F5FB"/>
                </a:solidFill>
                <a:latin typeface="Arial"/>
                <a:cs typeface="Arial"/>
              </a:rPr>
              <a:t>E</a:t>
            </a:r>
            <a:r>
              <a:rPr sz="3950" b="1" spc="-365" dirty="0">
                <a:solidFill>
                  <a:srgbClr val="F4F5FB"/>
                </a:solidFill>
                <a:latin typeface="Arial"/>
                <a:cs typeface="Arial"/>
              </a:rPr>
              <a:t> </a:t>
            </a:r>
            <a:r>
              <a:rPr sz="3950" b="1" spc="-475" dirty="0">
                <a:solidFill>
                  <a:srgbClr val="F4F5FB"/>
                </a:solidFill>
                <a:latin typeface="Arial"/>
                <a:cs typeface="Arial"/>
              </a:rPr>
              <a:t>L</a:t>
            </a:r>
            <a:r>
              <a:rPr sz="3950" b="1" spc="-540" dirty="0">
                <a:solidFill>
                  <a:srgbClr val="F4F5FB"/>
                </a:solidFill>
                <a:latin typeface="Arial"/>
                <a:cs typeface="Arial"/>
              </a:rPr>
              <a:t>E</a:t>
            </a:r>
            <a:r>
              <a:rPr sz="3950" b="1" spc="-180" dirty="0">
                <a:solidFill>
                  <a:srgbClr val="F4F5FB"/>
                </a:solidFill>
                <a:latin typeface="Arial"/>
                <a:cs typeface="Arial"/>
              </a:rPr>
              <a:t>AR</a:t>
            </a:r>
            <a:r>
              <a:rPr sz="3950" b="1" spc="-20" dirty="0">
                <a:solidFill>
                  <a:srgbClr val="F4F5FB"/>
                </a:solidFill>
                <a:latin typeface="Arial"/>
                <a:cs typeface="Arial"/>
              </a:rPr>
              <a:t>N</a:t>
            </a:r>
            <a:r>
              <a:rPr sz="3950" b="1" spc="-35" dirty="0">
                <a:solidFill>
                  <a:srgbClr val="F4F5FB"/>
                </a:solidFill>
                <a:latin typeface="Arial"/>
                <a:cs typeface="Arial"/>
              </a:rPr>
              <a:t>I</a:t>
            </a:r>
            <a:r>
              <a:rPr sz="3950" b="1" spc="-20" dirty="0">
                <a:solidFill>
                  <a:srgbClr val="F4F5FB"/>
                </a:solidFill>
                <a:latin typeface="Arial"/>
                <a:cs typeface="Arial"/>
              </a:rPr>
              <a:t>N</a:t>
            </a:r>
            <a:r>
              <a:rPr sz="3950" b="1" spc="-15" dirty="0">
                <a:solidFill>
                  <a:srgbClr val="F4F5FB"/>
                </a:solidFill>
                <a:latin typeface="Arial"/>
                <a:cs typeface="Arial"/>
              </a:rPr>
              <a:t>G</a:t>
            </a:r>
            <a:endParaRPr sz="39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91" y="8125022"/>
            <a:ext cx="1685924" cy="1714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9607" y="8626519"/>
            <a:ext cx="2886074" cy="16604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4517" y="1781920"/>
            <a:ext cx="1562099" cy="857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13941"/>
            <a:ext cx="2446386" cy="10172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670958" y="1029053"/>
            <a:ext cx="1590939" cy="166594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66982" y="2946377"/>
            <a:ext cx="847724" cy="8477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05196" y="3698864"/>
            <a:ext cx="12527915" cy="375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95"/>
              </a:spcBef>
            </a:pPr>
            <a:r>
              <a:rPr sz="3000" b="1" spc="95" dirty="0">
                <a:latin typeface="Arial"/>
                <a:cs typeface="Arial"/>
              </a:rPr>
              <a:t>Representation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spc="114" dirty="0">
                <a:latin typeface="Arial"/>
                <a:cs typeface="Arial"/>
              </a:rPr>
              <a:t>and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spc="120" dirty="0">
                <a:latin typeface="Arial"/>
                <a:cs typeface="Arial"/>
              </a:rPr>
              <a:t>quality</a:t>
            </a:r>
            <a:r>
              <a:rPr sz="3000" b="1" spc="15" dirty="0">
                <a:latin typeface="Arial"/>
                <a:cs typeface="Arial"/>
              </a:rPr>
              <a:t> </a:t>
            </a:r>
            <a:r>
              <a:rPr sz="3000" b="1" spc="90" dirty="0">
                <a:latin typeface="Arial"/>
                <a:cs typeface="Arial"/>
              </a:rPr>
              <a:t>of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spc="180" dirty="0">
                <a:latin typeface="Arial"/>
                <a:cs typeface="Arial"/>
              </a:rPr>
              <a:t>the</a:t>
            </a:r>
            <a:r>
              <a:rPr sz="3000" b="1" spc="15" dirty="0">
                <a:latin typeface="Arial"/>
                <a:cs typeface="Arial"/>
              </a:rPr>
              <a:t> </a:t>
            </a:r>
            <a:r>
              <a:rPr sz="3000" b="1" spc="75" dirty="0">
                <a:latin typeface="Arial"/>
                <a:cs typeface="Arial"/>
              </a:rPr>
              <a:t>instance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spc="160" dirty="0">
                <a:latin typeface="Arial"/>
                <a:cs typeface="Arial"/>
              </a:rPr>
              <a:t>data</a:t>
            </a:r>
            <a:r>
              <a:rPr sz="3000" b="1" spc="15" dirty="0">
                <a:latin typeface="Arial"/>
                <a:cs typeface="Arial"/>
              </a:rPr>
              <a:t> </a:t>
            </a:r>
            <a:r>
              <a:rPr sz="3000" b="1" spc="145" dirty="0">
                <a:latin typeface="Arial"/>
                <a:cs typeface="Arial"/>
              </a:rPr>
              <a:t>are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spc="180" dirty="0">
                <a:latin typeface="Arial"/>
                <a:cs typeface="Arial"/>
              </a:rPr>
              <a:t>the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spc="110" dirty="0">
                <a:latin typeface="Arial"/>
                <a:cs typeface="Arial"/>
              </a:rPr>
              <a:t>foremost </a:t>
            </a:r>
            <a:r>
              <a:rPr sz="3000" b="1" spc="-819" dirty="0">
                <a:latin typeface="Arial"/>
                <a:cs typeface="Arial"/>
              </a:rPr>
              <a:t> </a:t>
            </a:r>
            <a:r>
              <a:rPr sz="3000" b="1" spc="75" dirty="0">
                <a:latin typeface="Arial"/>
                <a:cs typeface="Arial"/>
              </a:rPr>
              <a:t>factors</a:t>
            </a:r>
            <a:r>
              <a:rPr sz="3000" b="1" spc="80" dirty="0">
                <a:latin typeface="Arial"/>
                <a:cs typeface="Arial"/>
              </a:rPr>
              <a:t> </a:t>
            </a:r>
            <a:r>
              <a:rPr sz="3000" b="1" spc="220" dirty="0">
                <a:latin typeface="Arial"/>
                <a:cs typeface="Arial"/>
              </a:rPr>
              <a:t>that </a:t>
            </a:r>
            <a:r>
              <a:rPr sz="3000" b="1" spc="80" dirty="0">
                <a:latin typeface="Arial"/>
                <a:cs typeface="Arial"/>
              </a:rPr>
              <a:t>affects</a:t>
            </a:r>
            <a:r>
              <a:rPr sz="3000" b="1" spc="85" dirty="0">
                <a:latin typeface="Arial"/>
                <a:cs typeface="Arial"/>
              </a:rPr>
              <a:t> </a:t>
            </a:r>
            <a:r>
              <a:rPr sz="3000" b="1" spc="45" dirty="0">
                <a:latin typeface="Arial"/>
                <a:cs typeface="Arial"/>
              </a:rPr>
              <a:t>classification</a:t>
            </a:r>
            <a:r>
              <a:rPr sz="3000" b="1" spc="50" dirty="0">
                <a:latin typeface="Arial"/>
                <a:cs typeface="Arial"/>
              </a:rPr>
              <a:t> </a:t>
            </a:r>
            <a:r>
              <a:rPr sz="3000" b="1" spc="35" dirty="0">
                <a:latin typeface="Arial"/>
                <a:cs typeface="Arial"/>
              </a:rPr>
              <a:t>accuracy</a:t>
            </a:r>
            <a:r>
              <a:rPr sz="3000" b="1" spc="40" dirty="0">
                <a:latin typeface="Arial"/>
                <a:cs typeface="Arial"/>
              </a:rPr>
              <a:t> </a:t>
            </a:r>
            <a:r>
              <a:rPr sz="3000" b="1" spc="90" dirty="0">
                <a:latin typeface="Arial"/>
                <a:cs typeface="Arial"/>
              </a:rPr>
              <a:t>of</a:t>
            </a:r>
            <a:r>
              <a:rPr sz="3000" b="1" spc="95" dirty="0">
                <a:latin typeface="Arial"/>
                <a:cs typeface="Arial"/>
              </a:rPr>
              <a:t> </a:t>
            </a:r>
            <a:r>
              <a:rPr sz="3000" b="1" spc="180" dirty="0">
                <a:latin typeface="Arial"/>
                <a:cs typeface="Arial"/>
              </a:rPr>
              <a:t>the </a:t>
            </a:r>
            <a:r>
              <a:rPr sz="3000" b="1" spc="85" dirty="0">
                <a:latin typeface="Arial"/>
                <a:cs typeface="Arial"/>
              </a:rPr>
              <a:t>statistical</a:t>
            </a:r>
            <a:r>
              <a:rPr sz="3000" b="1" spc="90" dirty="0">
                <a:latin typeface="Arial"/>
                <a:cs typeface="Arial"/>
              </a:rPr>
              <a:t> </a:t>
            </a:r>
            <a:r>
              <a:rPr sz="3000" b="1" spc="-35" dirty="0">
                <a:latin typeface="Arial"/>
                <a:cs typeface="Arial"/>
              </a:rPr>
              <a:t>- 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spc="40" dirty="0">
                <a:latin typeface="Arial"/>
                <a:cs typeface="Arial"/>
              </a:rPr>
              <a:t>based </a:t>
            </a:r>
            <a:r>
              <a:rPr sz="3000" b="1" spc="150" dirty="0">
                <a:latin typeface="Arial"/>
                <a:cs typeface="Arial"/>
              </a:rPr>
              <a:t>method </a:t>
            </a:r>
            <a:r>
              <a:rPr sz="3000" b="1" spc="20" dirty="0">
                <a:latin typeface="Arial"/>
                <a:cs typeface="Arial"/>
              </a:rPr>
              <a:t>Decision </a:t>
            </a:r>
            <a:r>
              <a:rPr sz="3000" b="1" spc="175" dirty="0">
                <a:latin typeface="Arial"/>
                <a:cs typeface="Arial"/>
              </a:rPr>
              <a:t>tree </a:t>
            </a:r>
            <a:r>
              <a:rPr sz="3000" b="1" spc="120" dirty="0">
                <a:latin typeface="Arial"/>
                <a:cs typeface="Arial"/>
              </a:rPr>
              <a:t>algorithm </a:t>
            </a:r>
            <a:r>
              <a:rPr sz="3000" b="1" spc="90" dirty="0">
                <a:latin typeface="Arial"/>
                <a:cs typeface="Arial"/>
              </a:rPr>
              <a:t>which </a:t>
            </a:r>
            <a:r>
              <a:rPr sz="3000" b="1" spc="-20" dirty="0">
                <a:latin typeface="Arial"/>
                <a:cs typeface="Arial"/>
              </a:rPr>
              <a:t>gives </a:t>
            </a:r>
            <a:r>
              <a:rPr sz="3000" b="1" spc="-45" dirty="0">
                <a:latin typeface="Arial"/>
                <a:cs typeface="Arial"/>
              </a:rPr>
              <a:t>less </a:t>
            </a:r>
            <a:r>
              <a:rPr sz="3000" b="1" spc="35" dirty="0">
                <a:latin typeface="Arial"/>
                <a:cs typeface="Arial"/>
              </a:rPr>
              <a:t>accuracy </a:t>
            </a:r>
            <a:r>
              <a:rPr sz="3000" b="1" spc="40" dirty="0">
                <a:latin typeface="Arial"/>
                <a:cs typeface="Arial"/>
              </a:rPr>
              <a:t> </a:t>
            </a:r>
            <a:r>
              <a:rPr sz="3000" b="1" spc="125" dirty="0">
                <a:latin typeface="Arial"/>
                <a:cs typeface="Arial"/>
              </a:rPr>
              <a:t>for</a:t>
            </a:r>
            <a:r>
              <a:rPr sz="3000" b="1" spc="-60" dirty="0">
                <a:latin typeface="Arial"/>
                <a:cs typeface="Arial"/>
              </a:rPr>
              <a:t> </a:t>
            </a:r>
            <a:r>
              <a:rPr sz="3000" b="1" spc="110" dirty="0">
                <a:latin typeface="Arial"/>
                <a:cs typeface="Arial"/>
              </a:rPr>
              <a:t>binary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spc="45" dirty="0">
                <a:latin typeface="Arial"/>
                <a:cs typeface="Arial"/>
              </a:rPr>
              <a:t>classification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spc="100" dirty="0">
                <a:latin typeface="Arial"/>
                <a:cs typeface="Arial"/>
              </a:rPr>
              <a:t>problem.</a:t>
            </a:r>
            <a:endParaRPr sz="3000">
              <a:latin typeface="Arial"/>
              <a:cs typeface="Arial"/>
            </a:endParaRPr>
          </a:p>
          <a:p>
            <a:pPr marL="12700" marR="5715" algn="just">
              <a:lnSpc>
                <a:spcPts val="4200"/>
              </a:lnSpc>
              <a:spcBef>
                <a:spcPts val="100"/>
              </a:spcBef>
            </a:pPr>
            <a:r>
              <a:rPr sz="3000" b="1" spc="75" dirty="0">
                <a:latin typeface="Arial"/>
                <a:cs typeface="Arial"/>
              </a:rPr>
              <a:t>Experiments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spc="5" dirty="0">
                <a:latin typeface="Arial"/>
                <a:cs typeface="Arial"/>
              </a:rPr>
              <a:t>shows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spc="220" dirty="0">
                <a:latin typeface="Arial"/>
                <a:cs typeface="Arial"/>
              </a:rPr>
              <a:t>that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spc="50" dirty="0">
                <a:latin typeface="Arial"/>
                <a:cs typeface="Arial"/>
              </a:rPr>
              <a:t>by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spc="5" dirty="0">
                <a:latin typeface="Arial"/>
                <a:cs typeface="Arial"/>
              </a:rPr>
              <a:t>using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spc="60" dirty="0">
                <a:latin typeface="Arial"/>
                <a:cs typeface="Arial"/>
              </a:rPr>
              <a:t>clustering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spc="114" dirty="0">
                <a:latin typeface="Arial"/>
                <a:cs typeface="Arial"/>
              </a:rPr>
              <a:t>and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spc="135" dirty="0">
                <a:latin typeface="Arial"/>
                <a:cs typeface="Arial"/>
              </a:rPr>
              <a:t>hyper-parameter </a:t>
            </a:r>
            <a:r>
              <a:rPr sz="3000" b="1" spc="-819" dirty="0">
                <a:latin typeface="Arial"/>
                <a:cs typeface="Arial"/>
              </a:rPr>
              <a:t> </a:t>
            </a:r>
            <a:r>
              <a:rPr sz="3000" b="1" spc="100" dirty="0">
                <a:latin typeface="Arial"/>
                <a:cs typeface="Arial"/>
              </a:rPr>
              <a:t>tuning, </a:t>
            </a:r>
            <a:r>
              <a:rPr sz="3000" b="1" spc="180" dirty="0">
                <a:latin typeface="Arial"/>
                <a:cs typeface="Arial"/>
              </a:rPr>
              <a:t>the </a:t>
            </a:r>
            <a:r>
              <a:rPr sz="3000" b="1" spc="20" dirty="0">
                <a:latin typeface="Arial"/>
                <a:cs typeface="Arial"/>
              </a:rPr>
              <a:t>desicion </a:t>
            </a:r>
            <a:r>
              <a:rPr sz="3000" b="1" spc="175" dirty="0">
                <a:latin typeface="Arial"/>
                <a:cs typeface="Arial"/>
              </a:rPr>
              <a:t>tree </a:t>
            </a:r>
            <a:r>
              <a:rPr sz="3000" b="1" spc="35" dirty="0">
                <a:latin typeface="Arial"/>
                <a:cs typeface="Arial"/>
              </a:rPr>
              <a:t>accuracy </a:t>
            </a:r>
            <a:r>
              <a:rPr sz="3000" b="1" spc="50" dirty="0">
                <a:latin typeface="Arial"/>
                <a:cs typeface="Arial"/>
              </a:rPr>
              <a:t>can </a:t>
            </a:r>
            <a:r>
              <a:rPr sz="3000" b="1" spc="85" dirty="0">
                <a:latin typeface="Arial"/>
                <a:cs typeface="Arial"/>
              </a:rPr>
              <a:t>be </a:t>
            </a:r>
            <a:r>
              <a:rPr sz="3000" b="1" spc="65" dirty="0">
                <a:latin typeface="Arial"/>
                <a:cs typeface="Arial"/>
              </a:rPr>
              <a:t>achieved </a:t>
            </a:r>
            <a:r>
              <a:rPr sz="3000" b="1" spc="75" dirty="0">
                <a:latin typeface="Arial"/>
                <a:cs typeface="Arial"/>
              </a:rPr>
              <a:t>above </a:t>
            </a:r>
            <a:r>
              <a:rPr sz="3000" b="1" spc="40" dirty="0">
                <a:latin typeface="Arial"/>
                <a:cs typeface="Arial"/>
              </a:rPr>
              <a:t>95% </a:t>
            </a:r>
            <a:r>
              <a:rPr sz="3000" b="1" spc="35" dirty="0">
                <a:latin typeface="Arial"/>
                <a:cs typeface="Arial"/>
              </a:rPr>
              <a:t>, </a:t>
            </a:r>
            <a:r>
              <a:rPr sz="3000" b="1" spc="40" dirty="0">
                <a:latin typeface="Arial"/>
                <a:cs typeface="Arial"/>
              </a:rPr>
              <a:t> </a:t>
            </a:r>
            <a:r>
              <a:rPr sz="3000" b="1" spc="175" dirty="0">
                <a:latin typeface="Arial"/>
                <a:cs typeface="Arial"/>
              </a:rPr>
              <a:t>better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spc="180" dirty="0">
                <a:latin typeface="Arial"/>
                <a:cs typeface="Arial"/>
              </a:rPr>
              <a:t>than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spc="180" dirty="0">
                <a:latin typeface="Arial"/>
                <a:cs typeface="Arial"/>
              </a:rPr>
              <a:t>the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spc="40" dirty="0">
                <a:latin typeface="Arial"/>
                <a:cs typeface="Arial"/>
              </a:rPr>
              <a:t>75%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spc="75" dirty="0">
                <a:latin typeface="Arial"/>
                <a:cs typeface="Arial"/>
              </a:rPr>
              <a:t>recognition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spc="5" dirty="0">
                <a:latin typeface="Arial"/>
                <a:cs typeface="Arial"/>
              </a:rPr>
              <a:t>using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spc="20" dirty="0">
                <a:latin typeface="Arial"/>
                <a:cs typeface="Arial"/>
              </a:rPr>
              <a:t>decision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spc="175" dirty="0">
                <a:latin typeface="Arial"/>
                <a:cs typeface="Arial"/>
              </a:rPr>
              <a:t>tree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spc="85" dirty="0">
                <a:latin typeface="Arial"/>
                <a:cs typeface="Arial"/>
              </a:rPr>
              <a:t>alone.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05196" y="1901745"/>
            <a:ext cx="5084445" cy="800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50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INTRODUCTION</a:t>
            </a:r>
            <a:endParaRPr sz="50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6458" y="5938384"/>
            <a:ext cx="1149350" cy="1130935"/>
            <a:chOff x="3196458" y="5938384"/>
            <a:chExt cx="1149350" cy="1130935"/>
          </a:xfrm>
        </p:grpSpPr>
        <p:sp>
          <p:nvSpPr>
            <p:cNvPr id="3" name="object 3"/>
            <p:cNvSpPr/>
            <p:nvPr/>
          </p:nvSpPr>
          <p:spPr>
            <a:xfrm>
              <a:off x="3307169" y="6030988"/>
              <a:ext cx="1038225" cy="1038225"/>
            </a:xfrm>
            <a:custGeom>
              <a:avLst/>
              <a:gdLst/>
              <a:ahLst/>
              <a:cxnLst/>
              <a:rect l="l" t="t" r="r" b="b"/>
              <a:pathLst>
                <a:path w="1038225" h="1038225">
                  <a:moveTo>
                    <a:pt x="1038225" y="0"/>
                  </a:moveTo>
                  <a:lnTo>
                    <a:pt x="0" y="0"/>
                  </a:lnTo>
                  <a:lnTo>
                    <a:pt x="0" y="945629"/>
                  </a:lnTo>
                  <a:lnTo>
                    <a:pt x="0" y="1038225"/>
                  </a:lnTo>
                  <a:lnTo>
                    <a:pt x="1038225" y="1038225"/>
                  </a:lnTo>
                  <a:lnTo>
                    <a:pt x="1038225" y="945629"/>
                  </a:lnTo>
                  <a:lnTo>
                    <a:pt x="1038225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96458" y="5938384"/>
              <a:ext cx="1038225" cy="1038225"/>
            </a:xfrm>
            <a:custGeom>
              <a:avLst/>
              <a:gdLst/>
              <a:ahLst/>
              <a:cxnLst/>
              <a:rect l="l" t="t" r="r" b="b"/>
              <a:pathLst>
                <a:path w="1038225" h="1038225">
                  <a:moveTo>
                    <a:pt x="1038225" y="1038225"/>
                  </a:moveTo>
                  <a:lnTo>
                    <a:pt x="0" y="1038225"/>
                  </a:lnTo>
                  <a:lnTo>
                    <a:pt x="0" y="0"/>
                  </a:lnTo>
                  <a:lnTo>
                    <a:pt x="1038225" y="0"/>
                  </a:lnTo>
                  <a:lnTo>
                    <a:pt x="1038225" y="1038225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7169" y="6086068"/>
              <a:ext cx="809625" cy="742950"/>
            </a:xfrm>
            <a:custGeom>
              <a:avLst/>
              <a:gdLst/>
              <a:ahLst/>
              <a:cxnLst/>
              <a:rect l="l" t="t" r="r" b="b"/>
              <a:pathLst>
                <a:path w="809625" h="742950">
                  <a:moveTo>
                    <a:pt x="73609" y="334302"/>
                  </a:moveTo>
                  <a:lnTo>
                    <a:pt x="0" y="334302"/>
                  </a:lnTo>
                  <a:lnTo>
                    <a:pt x="0" y="557174"/>
                  </a:lnTo>
                  <a:lnTo>
                    <a:pt x="73609" y="557174"/>
                  </a:lnTo>
                  <a:lnTo>
                    <a:pt x="73609" y="334302"/>
                  </a:lnTo>
                  <a:close/>
                </a:path>
                <a:path w="809625" h="742950">
                  <a:moveTo>
                    <a:pt x="699223" y="185724"/>
                  </a:moveTo>
                  <a:lnTo>
                    <a:pt x="696328" y="171272"/>
                  </a:lnTo>
                  <a:lnTo>
                    <a:pt x="688441" y="159461"/>
                  </a:lnTo>
                  <a:lnTo>
                    <a:pt x="676744" y="151498"/>
                  </a:lnTo>
                  <a:lnTo>
                    <a:pt x="662419" y="148577"/>
                  </a:lnTo>
                  <a:lnTo>
                    <a:pt x="625627" y="148577"/>
                  </a:lnTo>
                  <a:lnTo>
                    <a:pt x="625627" y="222872"/>
                  </a:lnTo>
                  <a:lnTo>
                    <a:pt x="625627" y="668616"/>
                  </a:lnTo>
                  <a:lnTo>
                    <a:pt x="541743" y="668616"/>
                  </a:lnTo>
                  <a:lnTo>
                    <a:pt x="529475" y="631469"/>
                  </a:lnTo>
                  <a:lnTo>
                    <a:pt x="513334" y="582574"/>
                  </a:lnTo>
                  <a:lnTo>
                    <a:pt x="507987" y="572211"/>
                  </a:lnTo>
                  <a:lnTo>
                    <a:pt x="499935" y="564197"/>
                  </a:lnTo>
                  <a:lnTo>
                    <a:pt x="489851" y="559015"/>
                  </a:lnTo>
                  <a:lnTo>
                    <a:pt x="478421" y="557174"/>
                  </a:lnTo>
                  <a:lnTo>
                    <a:pt x="464159" y="557174"/>
                  </a:lnTo>
                  <a:lnTo>
                    <a:pt x="464159" y="668616"/>
                  </a:lnTo>
                  <a:lnTo>
                    <a:pt x="345465" y="668616"/>
                  </a:lnTo>
                  <a:lnTo>
                    <a:pt x="357746" y="631469"/>
                  </a:lnTo>
                  <a:lnTo>
                    <a:pt x="451891" y="631469"/>
                  </a:lnTo>
                  <a:lnTo>
                    <a:pt x="464159" y="668616"/>
                  </a:lnTo>
                  <a:lnTo>
                    <a:pt x="464159" y="557174"/>
                  </a:lnTo>
                  <a:lnTo>
                    <a:pt x="331216" y="557174"/>
                  </a:lnTo>
                  <a:lnTo>
                    <a:pt x="319786" y="559015"/>
                  </a:lnTo>
                  <a:lnTo>
                    <a:pt x="309702" y="564197"/>
                  </a:lnTo>
                  <a:lnTo>
                    <a:pt x="301637" y="572211"/>
                  </a:lnTo>
                  <a:lnTo>
                    <a:pt x="296303" y="582574"/>
                  </a:lnTo>
                  <a:lnTo>
                    <a:pt x="267881" y="668616"/>
                  </a:lnTo>
                  <a:lnTo>
                    <a:pt x="184010" y="668616"/>
                  </a:lnTo>
                  <a:lnTo>
                    <a:pt x="184010" y="222872"/>
                  </a:lnTo>
                  <a:lnTo>
                    <a:pt x="625627" y="222872"/>
                  </a:lnTo>
                  <a:lnTo>
                    <a:pt x="625627" y="148577"/>
                  </a:lnTo>
                  <a:lnTo>
                    <a:pt x="441617" y="148577"/>
                  </a:lnTo>
                  <a:lnTo>
                    <a:pt x="441617" y="0"/>
                  </a:lnTo>
                  <a:lnTo>
                    <a:pt x="368020" y="0"/>
                  </a:lnTo>
                  <a:lnTo>
                    <a:pt x="368020" y="148577"/>
                  </a:lnTo>
                  <a:lnTo>
                    <a:pt x="147205" y="148577"/>
                  </a:lnTo>
                  <a:lnTo>
                    <a:pt x="132880" y="151498"/>
                  </a:lnTo>
                  <a:lnTo>
                    <a:pt x="121183" y="159461"/>
                  </a:lnTo>
                  <a:lnTo>
                    <a:pt x="113296" y="171272"/>
                  </a:lnTo>
                  <a:lnTo>
                    <a:pt x="110401" y="185724"/>
                  </a:lnTo>
                  <a:lnTo>
                    <a:pt x="110401" y="705764"/>
                  </a:lnTo>
                  <a:lnTo>
                    <a:pt x="113296" y="720217"/>
                  </a:lnTo>
                  <a:lnTo>
                    <a:pt x="121183" y="732028"/>
                  </a:lnTo>
                  <a:lnTo>
                    <a:pt x="132880" y="739990"/>
                  </a:lnTo>
                  <a:lnTo>
                    <a:pt x="147205" y="742911"/>
                  </a:lnTo>
                  <a:lnTo>
                    <a:pt x="294411" y="742911"/>
                  </a:lnTo>
                  <a:lnTo>
                    <a:pt x="515213" y="742911"/>
                  </a:lnTo>
                  <a:lnTo>
                    <a:pt x="662419" y="742911"/>
                  </a:lnTo>
                  <a:lnTo>
                    <a:pt x="676744" y="739990"/>
                  </a:lnTo>
                  <a:lnTo>
                    <a:pt x="688441" y="732028"/>
                  </a:lnTo>
                  <a:lnTo>
                    <a:pt x="696328" y="720217"/>
                  </a:lnTo>
                  <a:lnTo>
                    <a:pt x="699223" y="705764"/>
                  </a:lnTo>
                  <a:lnTo>
                    <a:pt x="699223" y="668616"/>
                  </a:lnTo>
                  <a:lnTo>
                    <a:pt x="699223" y="222872"/>
                  </a:lnTo>
                  <a:lnTo>
                    <a:pt x="699223" y="185724"/>
                  </a:lnTo>
                  <a:close/>
                </a:path>
                <a:path w="809625" h="742950">
                  <a:moveTo>
                    <a:pt x="809625" y="334302"/>
                  </a:moveTo>
                  <a:lnTo>
                    <a:pt x="736028" y="334302"/>
                  </a:lnTo>
                  <a:lnTo>
                    <a:pt x="736028" y="557174"/>
                  </a:lnTo>
                  <a:lnTo>
                    <a:pt x="809625" y="557174"/>
                  </a:lnTo>
                  <a:lnTo>
                    <a:pt x="809625" y="334302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0391" y="6364651"/>
              <a:ext cx="184005" cy="1857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9585" y="6364651"/>
              <a:ext cx="184005" cy="185727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988513" y="5984682"/>
            <a:ext cx="1149350" cy="1130935"/>
            <a:chOff x="7988513" y="5984682"/>
            <a:chExt cx="1149350" cy="1130935"/>
          </a:xfrm>
        </p:grpSpPr>
        <p:sp>
          <p:nvSpPr>
            <p:cNvPr id="9" name="object 9"/>
            <p:cNvSpPr/>
            <p:nvPr/>
          </p:nvSpPr>
          <p:spPr>
            <a:xfrm>
              <a:off x="8099222" y="6077279"/>
              <a:ext cx="1038225" cy="1038225"/>
            </a:xfrm>
            <a:custGeom>
              <a:avLst/>
              <a:gdLst/>
              <a:ahLst/>
              <a:cxnLst/>
              <a:rect l="l" t="t" r="r" b="b"/>
              <a:pathLst>
                <a:path w="1038225" h="1038225">
                  <a:moveTo>
                    <a:pt x="1038225" y="0"/>
                  </a:moveTo>
                  <a:lnTo>
                    <a:pt x="0" y="0"/>
                  </a:lnTo>
                  <a:lnTo>
                    <a:pt x="0" y="945629"/>
                  </a:lnTo>
                  <a:lnTo>
                    <a:pt x="0" y="1038225"/>
                  </a:lnTo>
                  <a:lnTo>
                    <a:pt x="1038225" y="1038225"/>
                  </a:lnTo>
                  <a:lnTo>
                    <a:pt x="1038225" y="945629"/>
                  </a:lnTo>
                  <a:lnTo>
                    <a:pt x="1038225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88513" y="5984682"/>
              <a:ext cx="1038225" cy="1038225"/>
            </a:xfrm>
            <a:custGeom>
              <a:avLst/>
              <a:gdLst/>
              <a:ahLst/>
              <a:cxnLst/>
              <a:rect l="l" t="t" r="r" b="b"/>
              <a:pathLst>
                <a:path w="1038225" h="1038225">
                  <a:moveTo>
                    <a:pt x="1038225" y="1038225"/>
                  </a:moveTo>
                  <a:lnTo>
                    <a:pt x="0" y="1038225"/>
                  </a:lnTo>
                  <a:lnTo>
                    <a:pt x="0" y="0"/>
                  </a:lnTo>
                  <a:lnTo>
                    <a:pt x="1038225" y="0"/>
                  </a:lnTo>
                  <a:lnTo>
                    <a:pt x="1038225" y="1038225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99222" y="6132359"/>
              <a:ext cx="809625" cy="742950"/>
            </a:xfrm>
            <a:custGeom>
              <a:avLst/>
              <a:gdLst/>
              <a:ahLst/>
              <a:cxnLst/>
              <a:rect l="l" t="t" r="r" b="b"/>
              <a:pathLst>
                <a:path w="809625" h="742950">
                  <a:moveTo>
                    <a:pt x="73609" y="334314"/>
                  </a:moveTo>
                  <a:lnTo>
                    <a:pt x="0" y="334314"/>
                  </a:lnTo>
                  <a:lnTo>
                    <a:pt x="0" y="557187"/>
                  </a:lnTo>
                  <a:lnTo>
                    <a:pt x="73609" y="557187"/>
                  </a:lnTo>
                  <a:lnTo>
                    <a:pt x="73609" y="334314"/>
                  </a:lnTo>
                  <a:close/>
                </a:path>
                <a:path w="809625" h="742950">
                  <a:moveTo>
                    <a:pt x="699223" y="185737"/>
                  </a:moveTo>
                  <a:lnTo>
                    <a:pt x="696328" y="171272"/>
                  </a:lnTo>
                  <a:lnTo>
                    <a:pt x="688441" y="159461"/>
                  </a:lnTo>
                  <a:lnTo>
                    <a:pt x="676744" y="151511"/>
                  </a:lnTo>
                  <a:lnTo>
                    <a:pt x="662419" y="148590"/>
                  </a:lnTo>
                  <a:lnTo>
                    <a:pt x="625627" y="148590"/>
                  </a:lnTo>
                  <a:lnTo>
                    <a:pt x="625627" y="222872"/>
                  </a:lnTo>
                  <a:lnTo>
                    <a:pt x="625627" y="668616"/>
                  </a:lnTo>
                  <a:lnTo>
                    <a:pt x="541743" y="668616"/>
                  </a:lnTo>
                  <a:lnTo>
                    <a:pt x="529475" y="631482"/>
                  </a:lnTo>
                  <a:lnTo>
                    <a:pt x="513334" y="582587"/>
                  </a:lnTo>
                  <a:lnTo>
                    <a:pt x="507987" y="572223"/>
                  </a:lnTo>
                  <a:lnTo>
                    <a:pt x="499935" y="564197"/>
                  </a:lnTo>
                  <a:lnTo>
                    <a:pt x="489851" y="559015"/>
                  </a:lnTo>
                  <a:lnTo>
                    <a:pt x="478421" y="557187"/>
                  </a:lnTo>
                  <a:lnTo>
                    <a:pt x="464159" y="557187"/>
                  </a:lnTo>
                  <a:lnTo>
                    <a:pt x="464159" y="668616"/>
                  </a:lnTo>
                  <a:lnTo>
                    <a:pt x="345465" y="668616"/>
                  </a:lnTo>
                  <a:lnTo>
                    <a:pt x="357746" y="631482"/>
                  </a:lnTo>
                  <a:lnTo>
                    <a:pt x="451891" y="631482"/>
                  </a:lnTo>
                  <a:lnTo>
                    <a:pt x="464159" y="668616"/>
                  </a:lnTo>
                  <a:lnTo>
                    <a:pt x="464159" y="557187"/>
                  </a:lnTo>
                  <a:lnTo>
                    <a:pt x="331216" y="557187"/>
                  </a:lnTo>
                  <a:lnTo>
                    <a:pt x="319786" y="559015"/>
                  </a:lnTo>
                  <a:lnTo>
                    <a:pt x="309702" y="564197"/>
                  </a:lnTo>
                  <a:lnTo>
                    <a:pt x="301637" y="572223"/>
                  </a:lnTo>
                  <a:lnTo>
                    <a:pt x="296303" y="582587"/>
                  </a:lnTo>
                  <a:lnTo>
                    <a:pt x="267881" y="668616"/>
                  </a:lnTo>
                  <a:lnTo>
                    <a:pt x="184010" y="668616"/>
                  </a:lnTo>
                  <a:lnTo>
                    <a:pt x="184010" y="222872"/>
                  </a:lnTo>
                  <a:lnTo>
                    <a:pt x="625627" y="222872"/>
                  </a:lnTo>
                  <a:lnTo>
                    <a:pt x="625627" y="148590"/>
                  </a:lnTo>
                  <a:lnTo>
                    <a:pt x="441617" y="148590"/>
                  </a:lnTo>
                  <a:lnTo>
                    <a:pt x="441617" y="0"/>
                  </a:lnTo>
                  <a:lnTo>
                    <a:pt x="368020" y="0"/>
                  </a:lnTo>
                  <a:lnTo>
                    <a:pt x="368020" y="148590"/>
                  </a:lnTo>
                  <a:lnTo>
                    <a:pt x="147205" y="148590"/>
                  </a:lnTo>
                  <a:lnTo>
                    <a:pt x="132880" y="151511"/>
                  </a:lnTo>
                  <a:lnTo>
                    <a:pt x="121183" y="159461"/>
                  </a:lnTo>
                  <a:lnTo>
                    <a:pt x="113296" y="171272"/>
                  </a:lnTo>
                  <a:lnTo>
                    <a:pt x="110413" y="185737"/>
                  </a:lnTo>
                  <a:lnTo>
                    <a:pt x="110413" y="705764"/>
                  </a:lnTo>
                  <a:lnTo>
                    <a:pt x="113296" y="720229"/>
                  </a:lnTo>
                  <a:lnTo>
                    <a:pt x="121183" y="732028"/>
                  </a:lnTo>
                  <a:lnTo>
                    <a:pt x="132880" y="739990"/>
                  </a:lnTo>
                  <a:lnTo>
                    <a:pt x="147205" y="742911"/>
                  </a:lnTo>
                  <a:lnTo>
                    <a:pt x="294411" y="742911"/>
                  </a:lnTo>
                  <a:lnTo>
                    <a:pt x="515226" y="742911"/>
                  </a:lnTo>
                  <a:lnTo>
                    <a:pt x="662419" y="742911"/>
                  </a:lnTo>
                  <a:lnTo>
                    <a:pt x="676744" y="739990"/>
                  </a:lnTo>
                  <a:lnTo>
                    <a:pt x="688441" y="732028"/>
                  </a:lnTo>
                  <a:lnTo>
                    <a:pt x="696328" y="720229"/>
                  </a:lnTo>
                  <a:lnTo>
                    <a:pt x="699223" y="705764"/>
                  </a:lnTo>
                  <a:lnTo>
                    <a:pt x="699223" y="668616"/>
                  </a:lnTo>
                  <a:lnTo>
                    <a:pt x="699223" y="222872"/>
                  </a:lnTo>
                  <a:lnTo>
                    <a:pt x="699223" y="185737"/>
                  </a:lnTo>
                  <a:close/>
                </a:path>
                <a:path w="809625" h="742950">
                  <a:moveTo>
                    <a:pt x="809625" y="334314"/>
                  </a:moveTo>
                  <a:lnTo>
                    <a:pt x="736028" y="334314"/>
                  </a:lnTo>
                  <a:lnTo>
                    <a:pt x="736028" y="557187"/>
                  </a:lnTo>
                  <a:lnTo>
                    <a:pt x="809625" y="557187"/>
                  </a:lnTo>
                  <a:lnTo>
                    <a:pt x="809625" y="334314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22445" y="6410949"/>
              <a:ext cx="184005" cy="1857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1639" y="6410949"/>
              <a:ext cx="184005" cy="185727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3563922" y="6011929"/>
            <a:ext cx="1149350" cy="1130935"/>
            <a:chOff x="13563922" y="6011929"/>
            <a:chExt cx="1149350" cy="1130935"/>
          </a:xfrm>
        </p:grpSpPr>
        <p:sp>
          <p:nvSpPr>
            <p:cNvPr id="15" name="object 15"/>
            <p:cNvSpPr/>
            <p:nvPr/>
          </p:nvSpPr>
          <p:spPr>
            <a:xfrm>
              <a:off x="13674636" y="6104534"/>
              <a:ext cx="1038225" cy="1038225"/>
            </a:xfrm>
            <a:custGeom>
              <a:avLst/>
              <a:gdLst/>
              <a:ahLst/>
              <a:cxnLst/>
              <a:rect l="l" t="t" r="r" b="b"/>
              <a:pathLst>
                <a:path w="1038225" h="1038225">
                  <a:moveTo>
                    <a:pt x="1038225" y="0"/>
                  </a:moveTo>
                  <a:lnTo>
                    <a:pt x="0" y="0"/>
                  </a:lnTo>
                  <a:lnTo>
                    <a:pt x="0" y="945629"/>
                  </a:lnTo>
                  <a:lnTo>
                    <a:pt x="0" y="1038225"/>
                  </a:lnTo>
                  <a:lnTo>
                    <a:pt x="1038225" y="1038225"/>
                  </a:lnTo>
                  <a:lnTo>
                    <a:pt x="1038225" y="945629"/>
                  </a:lnTo>
                  <a:lnTo>
                    <a:pt x="1038225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563922" y="6011929"/>
              <a:ext cx="1038225" cy="1038225"/>
            </a:xfrm>
            <a:custGeom>
              <a:avLst/>
              <a:gdLst/>
              <a:ahLst/>
              <a:cxnLst/>
              <a:rect l="l" t="t" r="r" b="b"/>
              <a:pathLst>
                <a:path w="1038225" h="1038225">
                  <a:moveTo>
                    <a:pt x="1038225" y="1038225"/>
                  </a:moveTo>
                  <a:lnTo>
                    <a:pt x="0" y="1038225"/>
                  </a:lnTo>
                  <a:lnTo>
                    <a:pt x="0" y="0"/>
                  </a:lnTo>
                  <a:lnTo>
                    <a:pt x="1038225" y="0"/>
                  </a:lnTo>
                  <a:lnTo>
                    <a:pt x="1038225" y="1038225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674636" y="6159613"/>
              <a:ext cx="809625" cy="742950"/>
            </a:xfrm>
            <a:custGeom>
              <a:avLst/>
              <a:gdLst/>
              <a:ahLst/>
              <a:cxnLst/>
              <a:rect l="l" t="t" r="r" b="b"/>
              <a:pathLst>
                <a:path w="809625" h="742950">
                  <a:moveTo>
                    <a:pt x="73609" y="334302"/>
                  </a:moveTo>
                  <a:lnTo>
                    <a:pt x="0" y="334302"/>
                  </a:lnTo>
                  <a:lnTo>
                    <a:pt x="0" y="557174"/>
                  </a:lnTo>
                  <a:lnTo>
                    <a:pt x="73609" y="557174"/>
                  </a:lnTo>
                  <a:lnTo>
                    <a:pt x="73609" y="334302"/>
                  </a:lnTo>
                  <a:close/>
                </a:path>
                <a:path w="809625" h="742950">
                  <a:moveTo>
                    <a:pt x="699223" y="185724"/>
                  </a:moveTo>
                  <a:lnTo>
                    <a:pt x="696328" y="171272"/>
                  </a:lnTo>
                  <a:lnTo>
                    <a:pt x="688441" y="159461"/>
                  </a:lnTo>
                  <a:lnTo>
                    <a:pt x="676744" y="151498"/>
                  </a:lnTo>
                  <a:lnTo>
                    <a:pt x="662419" y="148577"/>
                  </a:lnTo>
                  <a:lnTo>
                    <a:pt x="625614" y="148577"/>
                  </a:lnTo>
                  <a:lnTo>
                    <a:pt x="625614" y="222872"/>
                  </a:lnTo>
                  <a:lnTo>
                    <a:pt x="625614" y="668616"/>
                  </a:lnTo>
                  <a:lnTo>
                    <a:pt x="541743" y="668616"/>
                  </a:lnTo>
                  <a:lnTo>
                    <a:pt x="529475" y="631469"/>
                  </a:lnTo>
                  <a:lnTo>
                    <a:pt x="513334" y="582574"/>
                  </a:lnTo>
                  <a:lnTo>
                    <a:pt x="507987" y="572211"/>
                  </a:lnTo>
                  <a:lnTo>
                    <a:pt x="499935" y="564184"/>
                  </a:lnTo>
                  <a:lnTo>
                    <a:pt x="489851" y="559015"/>
                  </a:lnTo>
                  <a:lnTo>
                    <a:pt x="478421" y="557174"/>
                  </a:lnTo>
                  <a:lnTo>
                    <a:pt x="464159" y="557174"/>
                  </a:lnTo>
                  <a:lnTo>
                    <a:pt x="464159" y="668616"/>
                  </a:lnTo>
                  <a:lnTo>
                    <a:pt x="345465" y="668616"/>
                  </a:lnTo>
                  <a:lnTo>
                    <a:pt x="357733" y="631469"/>
                  </a:lnTo>
                  <a:lnTo>
                    <a:pt x="451891" y="631469"/>
                  </a:lnTo>
                  <a:lnTo>
                    <a:pt x="464159" y="668616"/>
                  </a:lnTo>
                  <a:lnTo>
                    <a:pt x="464159" y="557174"/>
                  </a:lnTo>
                  <a:lnTo>
                    <a:pt x="331216" y="557174"/>
                  </a:lnTo>
                  <a:lnTo>
                    <a:pt x="319773" y="559015"/>
                  </a:lnTo>
                  <a:lnTo>
                    <a:pt x="309689" y="564184"/>
                  </a:lnTo>
                  <a:lnTo>
                    <a:pt x="301637" y="572211"/>
                  </a:lnTo>
                  <a:lnTo>
                    <a:pt x="296303" y="582574"/>
                  </a:lnTo>
                  <a:lnTo>
                    <a:pt x="267881" y="668616"/>
                  </a:lnTo>
                  <a:lnTo>
                    <a:pt x="184010" y="668616"/>
                  </a:lnTo>
                  <a:lnTo>
                    <a:pt x="184010" y="222872"/>
                  </a:lnTo>
                  <a:lnTo>
                    <a:pt x="625614" y="222872"/>
                  </a:lnTo>
                  <a:lnTo>
                    <a:pt x="625614" y="148577"/>
                  </a:lnTo>
                  <a:lnTo>
                    <a:pt x="441617" y="148577"/>
                  </a:lnTo>
                  <a:lnTo>
                    <a:pt x="441617" y="0"/>
                  </a:lnTo>
                  <a:lnTo>
                    <a:pt x="368007" y="0"/>
                  </a:lnTo>
                  <a:lnTo>
                    <a:pt x="368007" y="148577"/>
                  </a:lnTo>
                  <a:lnTo>
                    <a:pt x="147205" y="148577"/>
                  </a:lnTo>
                  <a:lnTo>
                    <a:pt x="132880" y="151498"/>
                  </a:lnTo>
                  <a:lnTo>
                    <a:pt x="121183" y="159461"/>
                  </a:lnTo>
                  <a:lnTo>
                    <a:pt x="113296" y="171272"/>
                  </a:lnTo>
                  <a:lnTo>
                    <a:pt x="110401" y="185724"/>
                  </a:lnTo>
                  <a:lnTo>
                    <a:pt x="110401" y="705764"/>
                  </a:lnTo>
                  <a:lnTo>
                    <a:pt x="113296" y="720217"/>
                  </a:lnTo>
                  <a:lnTo>
                    <a:pt x="121183" y="732028"/>
                  </a:lnTo>
                  <a:lnTo>
                    <a:pt x="132880" y="739990"/>
                  </a:lnTo>
                  <a:lnTo>
                    <a:pt x="147205" y="742911"/>
                  </a:lnTo>
                  <a:lnTo>
                    <a:pt x="294411" y="742911"/>
                  </a:lnTo>
                  <a:lnTo>
                    <a:pt x="515213" y="742911"/>
                  </a:lnTo>
                  <a:lnTo>
                    <a:pt x="662419" y="742911"/>
                  </a:lnTo>
                  <a:lnTo>
                    <a:pt x="676744" y="739990"/>
                  </a:lnTo>
                  <a:lnTo>
                    <a:pt x="688441" y="732028"/>
                  </a:lnTo>
                  <a:lnTo>
                    <a:pt x="696328" y="720217"/>
                  </a:lnTo>
                  <a:lnTo>
                    <a:pt x="699223" y="705764"/>
                  </a:lnTo>
                  <a:lnTo>
                    <a:pt x="699223" y="668616"/>
                  </a:lnTo>
                  <a:lnTo>
                    <a:pt x="699223" y="222872"/>
                  </a:lnTo>
                  <a:lnTo>
                    <a:pt x="699223" y="185724"/>
                  </a:lnTo>
                  <a:close/>
                </a:path>
                <a:path w="809625" h="742950">
                  <a:moveTo>
                    <a:pt x="809625" y="334302"/>
                  </a:moveTo>
                  <a:lnTo>
                    <a:pt x="736028" y="334302"/>
                  </a:lnTo>
                  <a:lnTo>
                    <a:pt x="736028" y="557174"/>
                  </a:lnTo>
                  <a:lnTo>
                    <a:pt x="809625" y="557174"/>
                  </a:lnTo>
                  <a:lnTo>
                    <a:pt x="809625" y="334302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97856" y="6438196"/>
              <a:ext cx="184005" cy="18572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77049" y="6438196"/>
              <a:ext cx="184005" cy="18572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520438" y="7546822"/>
            <a:ext cx="2590800" cy="509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50" b="1" spc="-25" dirty="0">
                <a:solidFill>
                  <a:srgbClr val="04092F"/>
                </a:solidFill>
                <a:latin typeface="Arial"/>
                <a:cs typeface="Arial"/>
              </a:rPr>
              <a:t>Classification</a:t>
            </a:r>
            <a:endParaRPr sz="315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0291" y="8125021"/>
            <a:ext cx="1685924" cy="171449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99607" y="8626518"/>
            <a:ext cx="2886074" cy="166048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4517" y="1781919"/>
            <a:ext cx="1562099" cy="85724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13940"/>
            <a:ext cx="2446386" cy="101727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670958" y="1029052"/>
            <a:ext cx="1590939" cy="166594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92332" y="8201060"/>
            <a:ext cx="847724" cy="84772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1779793" y="7565872"/>
            <a:ext cx="4638040" cy="509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50" b="1" spc="-110" dirty="0">
                <a:solidFill>
                  <a:srgbClr val="04092F"/>
                </a:solidFill>
                <a:latin typeface="Arial"/>
                <a:cs typeface="Arial"/>
              </a:rPr>
              <a:t>H</a:t>
            </a:r>
            <a:r>
              <a:rPr sz="3150" b="1" spc="-55" dirty="0">
                <a:solidFill>
                  <a:srgbClr val="04092F"/>
                </a:solidFill>
                <a:latin typeface="Arial"/>
                <a:cs typeface="Arial"/>
              </a:rPr>
              <a:t>y</a:t>
            </a:r>
            <a:r>
              <a:rPr sz="3150" b="1" spc="-125" dirty="0">
                <a:solidFill>
                  <a:srgbClr val="04092F"/>
                </a:solidFill>
                <a:latin typeface="Arial"/>
                <a:cs typeface="Arial"/>
              </a:rPr>
              <a:t>p</a:t>
            </a:r>
            <a:r>
              <a:rPr sz="3150" b="1" spc="-25" dirty="0">
                <a:solidFill>
                  <a:srgbClr val="04092F"/>
                </a:solidFill>
                <a:latin typeface="Arial"/>
                <a:cs typeface="Arial"/>
              </a:rPr>
              <a:t>e</a:t>
            </a:r>
            <a:r>
              <a:rPr sz="3150" b="1" spc="265" dirty="0">
                <a:solidFill>
                  <a:srgbClr val="04092F"/>
                </a:solidFill>
                <a:latin typeface="Arial"/>
                <a:cs typeface="Arial"/>
              </a:rPr>
              <a:t>r</a:t>
            </a:r>
            <a:r>
              <a:rPr sz="3150" b="1" spc="165" dirty="0">
                <a:solidFill>
                  <a:srgbClr val="04092F"/>
                </a:solidFill>
                <a:latin typeface="Arial"/>
                <a:cs typeface="Arial"/>
              </a:rPr>
              <a:t>-</a:t>
            </a:r>
            <a:r>
              <a:rPr sz="3150" b="1" spc="-125" dirty="0">
                <a:solidFill>
                  <a:srgbClr val="04092F"/>
                </a:solidFill>
                <a:latin typeface="Arial"/>
                <a:cs typeface="Arial"/>
              </a:rPr>
              <a:t>p</a:t>
            </a:r>
            <a:r>
              <a:rPr sz="3150" b="1" spc="105" dirty="0">
                <a:solidFill>
                  <a:srgbClr val="04092F"/>
                </a:solidFill>
                <a:latin typeface="Arial"/>
                <a:cs typeface="Arial"/>
              </a:rPr>
              <a:t>a</a:t>
            </a:r>
            <a:r>
              <a:rPr sz="3150" b="1" spc="265" dirty="0">
                <a:solidFill>
                  <a:srgbClr val="04092F"/>
                </a:solidFill>
                <a:latin typeface="Arial"/>
                <a:cs typeface="Arial"/>
              </a:rPr>
              <a:t>r</a:t>
            </a:r>
            <a:r>
              <a:rPr sz="3150" b="1" spc="105" dirty="0">
                <a:solidFill>
                  <a:srgbClr val="04092F"/>
                </a:solidFill>
                <a:latin typeface="Arial"/>
                <a:cs typeface="Arial"/>
              </a:rPr>
              <a:t>a</a:t>
            </a:r>
            <a:r>
              <a:rPr sz="3150" b="1" spc="-140" dirty="0">
                <a:solidFill>
                  <a:srgbClr val="04092F"/>
                </a:solidFill>
                <a:latin typeface="Arial"/>
                <a:cs typeface="Arial"/>
              </a:rPr>
              <a:t>m</a:t>
            </a:r>
            <a:r>
              <a:rPr sz="3150" b="1" spc="-25" dirty="0">
                <a:solidFill>
                  <a:srgbClr val="04092F"/>
                </a:solidFill>
                <a:latin typeface="Arial"/>
                <a:cs typeface="Arial"/>
              </a:rPr>
              <a:t>e</a:t>
            </a:r>
            <a:r>
              <a:rPr sz="3150" b="1" spc="375" dirty="0">
                <a:solidFill>
                  <a:srgbClr val="04092F"/>
                </a:solidFill>
                <a:latin typeface="Arial"/>
                <a:cs typeface="Arial"/>
              </a:rPr>
              <a:t>t</a:t>
            </a:r>
            <a:r>
              <a:rPr sz="3150" b="1" spc="-25" dirty="0">
                <a:solidFill>
                  <a:srgbClr val="04092F"/>
                </a:solidFill>
                <a:latin typeface="Arial"/>
                <a:cs typeface="Arial"/>
              </a:rPr>
              <a:t>e</a:t>
            </a:r>
            <a:r>
              <a:rPr sz="3150" b="1" spc="270" dirty="0">
                <a:solidFill>
                  <a:srgbClr val="04092F"/>
                </a:solidFill>
                <a:latin typeface="Arial"/>
                <a:cs typeface="Arial"/>
              </a:rPr>
              <a:t>r</a:t>
            </a:r>
            <a:r>
              <a:rPr sz="3150" b="1" spc="-285" dirty="0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sz="3150" b="1" spc="-100" dirty="0">
                <a:solidFill>
                  <a:srgbClr val="04092F"/>
                </a:solidFill>
                <a:latin typeface="Arial"/>
                <a:cs typeface="Arial"/>
              </a:rPr>
              <a:t>T</a:t>
            </a:r>
            <a:r>
              <a:rPr sz="3150" b="1" spc="-225" dirty="0">
                <a:solidFill>
                  <a:srgbClr val="04092F"/>
                </a:solidFill>
                <a:latin typeface="Arial"/>
                <a:cs typeface="Arial"/>
              </a:rPr>
              <a:t>un</a:t>
            </a:r>
            <a:r>
              <a:rPr sz="3150" b="1" spc="-135" dirty="0">
                <a:solidFill>
                  <a:srgbClr val="04092F"/>
                </a:solidFill>
                <a:latin typeface="Arial"/>
                <a:cs typeface="Arial"/>
              </a:rPr>
              <a:t>i</a:t>
            </a:r>
            <a:r>
              <a:rPr sz="3150" b="1" spc="-225" dirty="0">
                <a:solidFill>
                  <a:srgbClr val="04092F"/>
                </a:solidFill>
                <a:latin typeface="Arial"/>
                <a:cs typeface="Arial"/>
              </a:rPr>
              <a:t>n</a:t>
            </a:r>
            <a:r>
              <a:rPr sz="3150" b="1" spc="-120" dirty="0">
                <a:solidFill>
                  <a:srgbClr val="04092F"/>
                </a:solidFill>
                <a:latin typeface="Arial"/>
                <a:cs typeface="Arial"/>
              </a:rPr>
              <a:t>g</a:t>
            </a:r>
            <a:endParaRPr sz="315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065" marR="5080" algn="ctr">
              <a:lnSpc>
                <a:spcPts val="5100"/>
              </a:lnSpc>
              <a:spcBef>
                <a:spcPts val="259"/>
              </a:spcBef>
            </a:pPr>
            <a:r>
              <a:rPr spc="-30" dirty="0"/>
              <a:t>By </a:t>
            </a:r>
            <a:r>
              <a:rPr spc="-390" dirty="0"/>
              <a:t>Utilizing </a:t>
            </a:r>
            <a:r>
              <a:rPr spc="-400" dirty="0"/>
              <a:t>K-means </a:t>
            </a:r>
            <a:r>
              <a:rPr spc="-315" dirty="0"/>
              <a:t>algorithm, </a:t>
            </a:r>
            <a:r>
              <a:rPr spc="-320" dirty="0"/>
              <a:t>Decision </a:t>
            </a:r>
            <a:r>
              <a:rPr spc="-225" dirty="0"/>
              <a:t>Tree </a:t>
            </a:r>
            <a:r>
              <a:rPr spc="-220" dirty="0"/>
              <a:t> </a:t>
            </a:r>
            <a:r>
              <a:rPr spc="-315" dirty="0"/>
              <a:t>algorithm,</a:t>
            </a:r>
            <a:r>
              <a:rPr spc="-405" dirty="0"/>
              <a:t> </a:t>
            </a:r>
            <a:r>
              <a:rPr spc="-320" dirty="0"/>
              <a:t>and</a:t>
            </a:r>
            <a:r>
              <a:rPr spc="-400" dirty="0"/>
              <a:t> </a:t>
            </a:r>
            <a:r>
              <a:rPr spc="-190" dirty="0"/>
              <a:t>hyperparameter</a:t>
            </a:r>
            <a:r>
              <a:rPr spc="-405" dirty="0"/>
              <a:t> </a:t>
            </a:r>
            <a:r>
              <a:rPr spc="-395" dirty="0"/>
              <a:t>tuning,</a:t>
            </a:r>
            <a:r>
              <a:rPr spc="-400" dirty="0"/>
              <a:t> </a:t>
            </a:r>
            <a:r>
              <a:rPr spc="-300" dirty="0"/>
              <a:t>our</a:t>
            </a:r>
            <a:r>
              <a:rPr spc="-405" dirty="0"/>
              <a:t> </a:t>
            </a:r>
            <a:r>
              <a:rPr spc="-350" dirty="0"/>
              <a:t>aim</a:t>
            </a:r>
            <a:r>
              <a:rPr spc="-400" dirty="0"/>
              <a:t> </a:t>
            </a:r>
            <a:r>
              <a:rPr spc="-335" dirty="0"/>
              <a:t>is</a:t>
            </a:r>
            <a:r>
              <a:rPr spc="-400" dirty="0"/>
              <a:t> </a:t>
            </a:r>
            <a:r>
              <a:rPr spc="-120" dirty="0"/>
              <a:t>to </a:t>
            </a:r>
            <a:r>
              <a:rPr spc="-1350" dirty="0"/>
              <a:t> </a:t>
            </a:r>
            <a:r>
              <a:rPr spc="-420" dirty="0"/>
              <a:t>i</a:t>
            </a:r>
            <a:r>
              <a:rPr spc="-580" dirty="0"/>
              <a:t>m</a:t>
            </a:r>
            <a:r>
              <a:rPr spc="-355" dirty="0"/>
              <a:t>p</a:t>
            </a:r>
            <a:r>
              <a:rPr spc="-25" dirty="0"/>
              <a:t>r</a:t>
            </a:r>
            <a:r>
              <a:rPr spc="-330" dirty="0"/>
              <a:t>o</a:t>
            </a:r>
            <a:r>
              <a:rPr spc="-250" dirty="0"/>
              <a:t>v</a:t>
            </a:r>
            <a:r>
              <a:rPr spc="-175" dirty="0"/>
              <a:t>e</a:t>
            </a:r>
            <a:r>
              <a:rPr spc="-409" dirty="0"/>
              <a:t> </a:t>
            </a:r>
            <a:r>
              <a:rPr spc="85" dirty="0"/>
              <a:t>t</a:t>
            </a:r>
            <a:r>
              <a:rPr spc="-550" dirty="0"/>
              <a:t>h</a:t>
            </a:r>
            <a:r>
              <a:rPr spc="-175" dirty="0"/>
              <a:t>e</a:t>
            </a:r>
            <a:r>
              <a:rPr spc="-409" dirty="0"/>
              <a:t> </a:t>
            </a:r>
            <a:r>
              <a:rPr spc="-55" dirty="0"/>
              <a:t>a</a:t>
            </a:r>
            <a:r>
              <a:rPr spc="-10" dirty="0"/>
              <a:t>cc</a:t>
            </a:r>
            <a:r>
              <a:rPr spc="-550" dirty="0"/>
              <a:t>u</a:t>
            </a:r>
            <a:r>
              <a:rPr spc="-25" dirty="0"/>
              <a:t>r</a:t>
            </a:r>
            <a:r>
              <a:rPr spc="-55" dirty="0"/>
              <a:t>a</a:t>
            </a:r>
            <a:r>
              <a:rPr spc="-10" dirty="0"/>
              <a:t>c</a:t>
            </a:r>
            <a:r>
              <a:rPr spc="-135" dirty="0"/>
              <a:t>y</a:t>
            </a:r>
            <a:r>
              <a:rPr spc="-409" dirty="0"/>
              <a:t> </a:t>
            </a:r>
            <a:r>
              <a:rPr spc="-330" dirty="0"/>
              <a:t>o</a:t>
            </a:r>
            <a:r>
              <a:rPr spc="155" dirty="0"/>
              <a:t>f</a:t>
            </a:r>
            <a:r>
              <a:rPr spc="-409" dirty="0"/>
              <a:t> </a:t>
            </a:r>
            <a:r>
              <a:rPr spc="-355" dirty="0"/>
              <a:t>d</a:t>
            </a:r>
            <a:r>
              <a:rPr spc="-180" dirty="0"/>
              <a:t>e</a:t>
            </a:r>
            <a:r>
              <a:rPr spc="-10" dirty="0"/>
              <a:t>c</a:t>
            </a:r>
            <a:r>
              <a:rPr spc="-420" dirty="0"/>
              <a:t>i</a:t>
            </a:r>
            <a:r>
              <a:rPr spc="-254" dirty="0"/>
              <a:t>s</a:t>
            </a:r>
            <a:r>
              <a:rPr spc="-420" dirty="0"/>
              <a:t>i</a:t>
            </a:r>
            <a:r>
              <a:rPr spc="-330" dirty="0"/>
              <a:t>o</a:t>
            </a:r>
            <a:r>
              <a:rPr spc="-545" dirty="0"/>
              <a:t>n</a:t>
            </a:r>
            <a:r>
              <a:rPr spc="-409" dirty="0"/>
              <a:t> </a:t>
            </a:r>
            <a:r>
              <a:rPr spc="85" dirty="0"/>
              <a:t>t</a:t>
            </a:r>
            <a:r>
              <a:rPr spc="-25" dirty="0"/>
              <a:t>r</a:t>
            </a:r>
            <a:r>
              <a:rPr spc="-180" dirty="0"/>
              <a:t>e</a:t>
            </a:r>
            <a:r>
              <a:rPr spc="-175" dirty="0"/>
              <a:t>e</a:t>
            </a:r>
            <a:r>
              <a:rPr spc="-409" dirty="0"/>
              <a:t> </a:t>
            </a:r>
            <a:r>
              <a:rPr spc="-55" dirty="0"/>
              <a:t>a</a:t>
            </a:r>
            <a:r>
              <a:rPr spc="-490" dirty="0"/>
              <a:t>l</a:t>
            </a:r>
            <a:r>
              <a:rPr spc="-335" dirty="0"/>
              <a:t>g</a:t>
            </a:r>
            <a:r>
              <a:rPr spc="-330" dirty="0"/>
              <a:t>o</a:t>
            </a:r>
            <a:r>
              <a:rPr spc="-25" dirty="0"/>
              <a:t>r</a:t>
            </a:r>
            <a:r>
              <a:rPr spc="-420" dirty="0"/>
              <a:t>i</a:t>
            </a:r>
            <a:r>
              <a:rPr spc="85" dirty="0"/>
              <a:t>t</a:t>
            </a:r>
            <a:r>
              <a:rPr spc="-550" dirty="0"/>
              <a:t>h</a:t>
            </a:r>
            <a:r>
              <a:rPr spc="-575" dirty="0"/>
              <a:t>m</a:t>
            </a:r>
            <a:r>
              <a:rPr spc="-409" dirty="0"/>
              <a:t> </a:t>
            </a:r>
            <a:r>
              <a:rPr spc="-355" dirty="0"/>
              <a:t>b</a:t>
            </a:r>
            <a:r>
              <a:rPr spc="-100" dirty="0"/>
              <a:t>y  </a:t>
            </a:r>
            <a:r>
              <a:rPr spc="-580" dirty="0"/>
              <a:t>m</a:t>
            </a:r>
            <a:r>
              <a:rPr spc="-55" dirty="0"/>
              <a:t>a</a:t>
            </a:r>
            <a:r>
              <a:rPr spc="-680" dirty="0"/>
              <a:t>k</a:t>
            </a:r>
            <a:r>
              <a:rPr spc="-420" dirty="0"/>
              <a:t>i</a:t>
            </a:r>
            <a:r>
              <a:rPr spc="-550" dirty="0"/>
              <a:t>n</a:t>
            </a:r>
            <a:r>
              <a:rPr spc="-330" dirty="0"/>
              <a:t>g</a:t>
            </a:r>
            <a:r>
              <a:rPr spc="-409" dirty="0"/>
              <a:t> </a:t>
            </a:r>
            <a:r>
              <a:rPr spc="-580" dirty="0"/>
              <a:t>m</a:t>
            </a:r>
            <a:r>
              <a:rPr spc="-330" dirty="0"/>
              <a:t>o</a:t>
            </a:r>
            <a:r>
              <a:rPr spc="-25" dirty="0"/>
              <a:t>r</a:t>
            </a:r>
            <a:r>
              <a:rPr spc="-175" dirty="0"/>
              <a:t>e</a:t>
            </a:r>
            <a:r>
              <a:rPr spc="-409" dirty="0"/>
              <a:t> </a:t>
            </a:r>
            <a:r>
              <a:rPr spc="85" dirty="0"/>
              <a:t>t</a:t>
            </a:r>
            <a:r>
              <a:rPr spc="-550" dirty="0"/>
              <a:t>h</a:t>
            </a:r>
            <a:r>
              <a:rPr spc="-55" dirty="0"/>
              <a:t>a</a:t>
            </a:r>
            <a:r>
              <a:rPr spc="-545" dirty="0"/>
              <a:t>n</a:t>
            </a:r>
            <a:r>
              <a:rPr spc="-409" dirty="0"/>
              <a:t> </a:t>
            </a:r>
            <a:r>
              <a:rPr spc="-490" dirty="0"/>
              <a:t>2</a:t>
            </a:r>
            <a:r>
              <a:rPr spc="-30" dirty="0"/>
              <a:t>0</a:t>
            </a:r>
            <a:r>
              <a:rPr spc="1290" dirty="0"/>
              <a:t>%</a:t>
            </a:r>
            <a:r>
              <a:rPr spc="-409" dirty="0"/>
              <a:t> </a:t>
            </a:r>
            <a:r>
              <a:rPr spc="85" dirty="0"/>
              <a:t>t</a:t>
            </a:r>
            <a:r>
              <a:rPr spc="-325" dirty="0"/>
              <a:t>o</a:t>
            </a:r>
            <a:r>
              <a:rPr spc="-409" dirty="0"/>
              <a:t> </a:t>
            </a:r>
            <a:r>
              <a:rPr spc="-490" dirty="0"/>
              <a:t>2</a:t>
            </a:r>
            <a:r>
              <a:rPr spc="-565" dirty="0"/>
              <a:t>5</a:t>
            </a:r>
            <a:r>
              <a:rPr spc="1290" dirty="0"/>
              <a:t>%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579570" y="7546822"/>
            <a:ext cx="1962785" cy="509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50" b="1" spc="-40" dirty="0">
                <a:solidFill>
                  <a:srgbClr val="04092F"/>
                </a:solidFill>
                <a:latin typeface="Arial"/>
                <a:cs typeface="Arial"/>
              </a:rPr>
              <a:t>Clustering</a:t>
            </a:r>
            <a:endParaRPr sz="315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6864822" y="1328348"/>
            <a:ext cx="399351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spc="-250" dirty="0">
                <a:latin typeface="Arial"/>
                <a:cs typeface="Arial"/>
              </a:rPr>
              <a:t>OBJECTIVE</a:t>
            </a:r>
            <a:endParaRPr sz="5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91" y="8125024"/>
            <a:ext cx="1685924" cy="1714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71926" y="8725825"/>
            <a:ext cx="2886074" cy="15611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4517" y="1781922"/>
            <a:ext cx="1562099" cy="857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13943"/>
            <a:ext cx="2446386" cy="10172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670958" y="1029054"/>
            <a:ext cx="1590939" cy="166594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70724" y="3999039"/>
            <a:ext cx="1524000" cy="2000250"/>
          </a:xfrm>
          <a:custGeom>
            <a:avLst/>
            <a:gdLst/>
            <a:ahLst/>
            <a:cxnLst/>
            <a:rect l="l" t="t" r="r" b="b"/>
            <a:pathLst>
              <a:path w="1524000" h="2000250">
                <a:moveTo>
                  <a:pt x="1039493" y="2000229"/>
                </a:moveTo>
                <a:lnTo>
                  <a:pt x="484506" y="2000229"/>
                </a:lnTo>
                <a:lnTo>
                  <a:pt x="436619" y="1997857"/>
                </a:lnTo>
                <a:lnTo>
                  <a:pt x="389542" y="1990828"/>
                </a:lnTo>
                <a:lnTo>
                  <a:pt x="343595" y="1979273"/>
                </a:lnTo>
                <a:lnTo>
                  <a:pt x="299094" y="1963326"/>
                </a:lnTo>
                <a:lnTo>
                  <a:pt x="256357" y="1943116"/>
                </a:lnTo>
                <a:lnTo>
                  <a:pt x="215702" y="1918777"/>
                </a:lnTo>
                <a:lnTo>
                  <a:pt x="177446" y="1890439"/>
                </a:lnTo>
                <a:lnTo>
                  <a:pt x="141908" y="1858234"/>
                </a:lnTo>
                <a:lnTo>
                  <a:pt x="109723" y="1822675"/>
                </a:lnTo>
                <a:lnTo>
                  <a:pt x="81402" y="1784397"/>
                </a:lnTo>
                <a:lnTo>
                  <a:pt x="57078" y="1743717"/>
                </a:lnTo>
                <a:lnTo>
                  <a:pt x="36880" y="1700954"/>
                </a:lnTo>
                <a:lnTo>
                  <a:pt x="20942" y="1656426"/>
                </a:lnTo>
                <a:lnTo>
                  <a:pt x="9395" y="1610451"/>
                </a:lnTo>
                <a:lnTo>
                  <a:pt x="2370" y="1563346"/>
                </a:lnTo>
                <a:lnTo>
                  <a:pt x="0" y="1515430"/>
                </a:lnTo>
                <a:lnTo>
                  <a:pt x="0" y="484799"/>
                </a:lnTo>
                <a:lnTo>
                  <a:pt x="2370" y="436882"/>
                </a:lnTo>
                <a:lnTo>
                  <a:pt x="9395" y="389777"/>
                </a:lnTo>
                <a:lnTo>
                  <a:pt x="20942" y="343802"/>
                </a:lnTo>
                <a:lnTo>
                  <a:pt x="36880" y="299274"/>
                </a:lnTo>
                <a:lnTo>
                  <a:pt x="57078" y="256511"/>
                </a:lnTo>
                <a:lnTo>
                  <a:pt x="81402" y="215832"/>
                </a:lnTo>
                <a:lnTo>
                  <a:pt x="109723" y="177553"/>
                </a:lnTo>
                <a:lnTo>
                  <a:pt x="141908" y="141994"/>
                </a:lnTo>
                <a:lnTo>
                  <a:pt x="177446" y="109789"/>
                </a:lnTo>
                <a:lnTo>
                  <a:pt x="215702" y="81451"/>
                </a:lnTo>
                <a:lnTo>
                  <a:pt x="256357" y="57112"/>
                </a:lnTo>
                <a:lnTo>
                  <a:pt x="299094" y="36903"/>
                </a:lnTo>
                <a:lnTo>
                  <a:pt x="343595" y="20955"/>
                </a:lnTo>
                <a:lnTo>
                  <a:pt x="389542" y="9401"/>
                </a:lnTo>
                <a:lnTo>
                  <a:pt x="436619" y="2372"/>
                </a:lnTo>
                <a:lnTo>
                  <a:pt x="484506" y="0"/>
                </a:lnTo>
                <a:lnTo>
                  <a:pt x="1039493" y="0"/>
                </a:lnTo>
                <a:lnTo>
                  <a:pt x="1087380" y="2372"/>
                </a:lnTo>
                <a:lnTo>
                  <a:pt x="1134457" y="9401"/>
                </a:lnTo>
                <a:lnTo>
                  <a:pt x="1180404" y="20955"/>
                </a:lnTo>
                <a:lnTo>
                  <a:pt x="1224905" y="36903"/>
                </a:lnTo>
                <a:lnTo>
                  <a:pt x="1267642" y="57112"/>
                </a:lnTo>
                <a:lnTo>
                  <a:pt x="1308297" y="81451"/>
                </a:lnTo>
                <a:lnTo>
                  <a:pt x="1346553" y="109789"/>
                </a:lnTo>
                <a:lnTo>
                  <a:pt x="1382091" y="141994"/>
                </a:lnTo>
                <a:lnTo>
                  <a:pt x="1414276" y="177553"/>
                </a:lnTo>
                <a:lnTo>
                  <a:pt x="1442597" y="215832"/>
                </a:lnTo>
                <a:lnTo>
                  <a:pt x="1466921" y="256511"/>
                </a:lnTo>
                <a:lnTo>
                  <a:pt x="1487119" y="299274"/>
                </a:lnTo>
                <a:lnTo>
                  <a:pt x="1503057" y="343802"/>
                </a:lnTo>
                <a:lnTo>
                  <a:pt x="1514604" y="389777"/>
                </a:lnTo>
                <a:lnTo>
                  <a:pt x="1521629" y="436882"/>
                </a:lnTo>
                <a:lnTo>
                  <a:pt x="1523999" y="484799"/>
                </a:lnTo>
                <a:lnTo>
                  <a:pt x="1523999" y="1515430"/>
                </a:lnTo>
                <a:lnTo>
                  <a:pt x="1521629" y="1563346"/>
                </a:lnTo>
                <a:lnTo>
                  <a:pt x="1514604" y="1610451"/>
                </a:lnTo>
                <a:lnTo>
                  <a:pt x="1503057" y="1656426"/>
                </a:lnTo>
                <a:lnTo>
                  <a:pt x="1487119" y="1700954"/>
                </a:lnTo>
                <a:lnTo>
                  <a:pt x="1466921" y="1743717"/>
                </a:lnTo>
                <a:lnTo>
                  <a:pt x="1442597" y="1784397"/>
                </a:lnTo>
                <a:lnTo>
                  <a:pt x="1414276" y="1822675"/>
                </a:lnTo>
                <a:lnTo>
                  <a:pt x="1382091" y="1858234"/>
                </a:lnTo>
                <a:lnTo>
                  <a:pt x="1346553" y="1890439"/>
                </a:lnTo>
                <a:lnTo>
                  <a:pt x="1308297" y="1918777"/>
                </a:lnTo>
                <a:lnTo>
                  <a:pt x="1267642" y="1943116"/>
                </a:lnTo>
                <a:lnTo>
                  <a:pt x="1224905" y="1963326"/>
                </a:lnTo>
                <a:lnTo>
                  <a:pt x="1180404" y="1979273"/>
                </a:lnTo>
                <a:lnTo>
                  <a:pt x="1134457" y="1990828"/>
                </a:lnTo>
                <a:lnTo>
                  <a:pt x="1087380" y="1997857"/>
                </a:lnTo>
                <a:lnTo>
                  <a:pt x="1039493" y="2000229"/>
                </a:lnTo>
                <a:close/>
              </a:path>
            </a:pathLst>
          </a:custGeom>
          <a:solidFill>
            <a:srgbClr val="CA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13039" y="3999029"/>
            <a:ext cx="1905000" cy="2000250"/>
          </a:xfrm>
          <a:custGeom>
            <a:avLst/>
            <a:gdLst/>
            <a:ahLst/>
            <a:cxnLst/>
            <a:rect l="l" t="t" r="r" b="b"/>
            <a:pathLst>
              <a:path w="1905000" h="2000250">
                <a:moveTo>
                  <a:pt x="1418075" y="2000249"/>
                </a:moveTo>
                <a:lnTo>
                  <a:pt x="486921" y="2000249"/>
                </a:lnTo>
                <a:lnTo>
                  <a:pt x="438794" y="1997877"/>
                </a:lnTo>
                <a:lnTo>
                  <a:pt x="391483" y="1990848"/>
                </a:lnTo>
                <a:lnTo>
                  <a:pt x="345307" y="1979294"/>
                </a:lnTo>
                <a:lnTo>
                  <a:pt x="300584" y="1963346"/>
                </a:lnTo>
                <a:lnTo>
                  <a:pt x="257634" y="1943136"/>
                </a:lnTo>
                <a:lnTo>
                  <a:pt x="216777" y="1918797"/>
                </a:lnTo>
                <a:lnTo>
                  <a:pt x="178331" y="1890458"/>
                </a:lnTo>
                <a:lnTo>
                  <a:pt x="142615" y="1858254"/>
                </a:lnTo>
                <a:lnTo>
                  <a:pt x="110270" y="1822694"/>
                </a:lnTo>
                <a:lnTo>
                  <a:pt x="81808" y="1784415"/>
                </a:lnTo>
                <a:lnTo>
                  <a:pt x="57362" y="1743735"/>
                </a:lnTo>
                <a:lnTo>
                  <a:pt x="37064" y="1700972"/>
                </a:lnTo>
                <a:lnTo>
                  <a:pt x="21047" y="1656443"/>
                </a:lnTo>
                <a:lnTo>
                  <a:pt x="9442" y="1610468"/>
                </a:lnTo>
                <a:lnTo>
                  <a:pt x="2382" y="1563362"/>
                </a:lnTo>
                <a:lnTo>
                  <a:pt x="0" y="1515445"/>
                </a:lnTo>
                <a:lnTo>
                  <a:pt x="0" y="484804"/>
                </a:lnTo>
                <a:lnTo>
                  <a:pt x="2382" y="436887"/>
                </a:lnTo>
                <a:lnTo>
                  <a:pt x="9442" y="389781"/>
                </a:lnTo>
                <a:lnTo>
                  <a:pt x="21047" y="343806"/>
                </a:lnTo>
                <a:lnTo>
                  <a:pt x="37064" y="299277"/>
                </a:lnTo>
                <a:lnTo>
                  <a:pt x="57362" y="256514"/>
                </a:lnTo>
                <a:lnTo>
                  <a:pt x="81808" y="215834"/>
                </a:lnTo>
                <a:lnTo>
                  <a:pt x="110270" y="177555"/>
                </a:lnTo>
                <a:lnTo>
                  <a:pt x="142615" y="141995"/>
                </a:lnTo>
                <a:lnTo>
                  <a:pt x="178331" y="109790"/>
                </a:lnTo>
                <a:lnTo>
                  <a:pt x="216777" y="81452"/>
                </a:lnTo>
                <a:lnTo>
                  <a:pt x="257634" y="57113"/>
                </a:lnTo>
                <a:lnTo>
                  <a:pt x="300584" y="36903"/>
                </a:lnTo>
                <a:lnTo>
                  <a:pt x="345307" y="20955"/>
                </a:lnTo>
                <a:lnTo>
                  <a:pt x="391483" y="9401"/>
                </a:lnTo>
                <a:lnTo>
                  <a:pt x="438794" y="2372"/>
                </a:lnTo>
                <a:lnTo>
                  <a:pt x="486921" y="0"/>
                </a:lnTo>
                <a:lnTo>
                  <a:pt x="1418075" y="0"/>
                </a:lnTo>
                <a:lnTo>
                  <a:pt x="1466201" y="2372"/>
                </a:lnTo>
                <a:lnTo>
                  <a:pt x="1513512" y="9401"/>
                </a:lnTo>
                <a:lnTo>
                  <a:pt x="1559689" y="20955"/>
                </a:lnTo>
                <a:lnTo>
                  <a:pt x="1604412" y="36903"/>
                </a:lnTo>
                <a:lnTo>
                  <a:pt x="1647361" y="57113"/>
                </a:lnTo>
                <a:lnTo>
                  <a:pt x="1688219" y="81452"/>
                </a:lnTo>
                <a:lnTo>
                  <a:pt x="1726665" y="109790"/>
                </a:lnTo>
                <a:lnTo>
                  <a:pt x="1762380" y="141995"/>
                </a:lnTo>
                <a:lnTo>
                  <a:pt x="1794726" y="177555"/>
                </a:lnTo>
                <a:lnTo>
                  <a:pt x="1823188" y="215834"/>
                </a:lnTo>
                <a:lnTo>
                  <a:pt x="1847633" y="256514"/>
                </a:lnTo>
                <a:lnTo>
                  <a:pt x="1867931" y="299277"/>
                </a:lnTo>
                <a:lnTo>
                  <a:pt x="1883949" y="343806"/>
                </a:lnTo>
                <a:lnTo>
                  <a:pt x="1895553" y="389781"/>
                </a:lnTo>
                <a:lnTo>
                  <a:pt x="1902613" y="436887"/>
                </a:lnTo>
                <a:lnTo>
                  <a:pt x="1904996" y="484804"/>
                </a:lnTo>
                <a:lnTo>
                  <a:pt x="1904996" y="1515445"/>
                </a:lnTo>
                <a:lnTo>
                  <a:pt x="1902613" y="1563362"/>
                </a:lnTo>
                <a:lnTo>
                  <a:pt x="1895553" y="1610468"/>
                </a:lnTo>
                <a:lnTo>
                  <a:pt x="1883949" y="1656443"/>
                </a:lnTo>
                <a:lnTo>
                  <a:pt x="1867931" y="1700972"/>
                </a:lnTo>
                <a:lnTo>
                  <a:pt x="1847633" y="1743735"/>
                </a:lnTo>
                <a:lnTo>
                  <a:pt x="1823188" y="1784415"/>
                </a:lnTo>
                <a:lnTo>
                  <a:pt x="1794726" y="1822694"/>
                </a:lnTo>
                <a:lnTo>
                  <a:pt x="1762380" y="1858254"/>
                </a:lnTo>
                <a:lnTo>
                  <a:pt x="1726665" y="1890458"/>
                </a:lnTo>
                <a:lnTo>
                  <a:pt x="1688219" y="1918797"/>
                </a:lnTo>
                <a:lnTo>
                  <a:pt x="1647361" y="1943136"/>
                </a:lnTo>
                <a:lnTo>
                  <a:pt x="1604412" y="1963346"/>
                </a:lnTo>
                <a:lnTo>
                  <a:pt x="1559689" y="1979294"/>
                </a:lnTo>
                <a:lnTo>
                  <a:pt x="1513512" y="1990848"/>
                </a:lnTo>
                <a:lnTo>
                  <a:pt x="1466201" y="1997877"/>
                </a:lnTo>
                <a:lnTo>
                  <a:pt x="1418075" y="2000249"/>
                </a:lnTo>
                <a:close/>
              </a:path>
            </a:pathLst>
          </a:custGeom>
          <a:solidFill>
            <a:srgbClr val="CA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1260" y="3999029"/>
            <a:ext cx="2028825" cy="2000250"/>
          </a:xfrm>
          <a:custGeom>
            <a:avLst/>
            <a:gdLst/>
            <a:ahLst/>
            <a:cxnLst/>
            <a:rect l="l" t="t" r="r" b="b"/>
            <a:pathLst>
              <a:path w="2028825" h="2000250">
                <a:moveTo>
                  <a:pt x="1543568" y="2000249"/>
                </a:moveTo>
                <a:lnTo>
                  <a:pt x="485136" y="2000249"/>
                </a:lnTo>
                <a:lnTo>
                  <a:pt x="437187" y="1997877"/>
                </a:lnTo>
                <a:lnTo>
                  <a:pt x="390049" y="1990848"/>
                </a:lnTo>
                <a:lnTo>
                  <a:pt x="344042" y="1979294"/>
                </a:lnTo>
                <a:lnTo>
                  <a:pt x="299483" y="1963346"/>
                </a:lnTo>
                <a:lnTo>
                  <a:pt x="256690" y="1943136"/>
                </a:lnTo>
                <a:lnTo>
                  <a:pt x="215982" y="1918797"/>
                </a:lnTo>
                <a:lnTo>
                  <a:pt x="177677" y="1890458"/>
                </a:lnTo>
                <a:lnTo>
                  <a:pt x="142093" y="1858254"/>
                </a:lnTo>
                <a:lnTo>
                  <a:pt x="109866" y="1822694"/>
                </a:lnTo>
                <a:lnTo>
                  <a:pt x="81508" y="1784415"/>
                </a:lnTo>
                <a:lnTo>
                  <a:pt x="57152" y="1743735"/>
                </a:lnTo>
                <a:lnTo>
                  <a:pt x="36928" y="1700972"/>
                </a:lnTo>
                <a:lnTo>
                  <a:pt x="20970" y="1656443"/>
                </a:lnTo>
                <a:lnTo>
                  <a:pt x="9407" y="1610468"/>
                </a:lnTo>
                <a:lnTo>
                  <a:pt x="2373" y="1563362"/>
                </a:lnTo>
                <a:lnTo>
                  <a:pt x="0" y="1515445"/>
                </a:lnTo>
                <a:lnTo>
                  <a:pt x="0" y="484804"/>
                </a:lnTo>
                <a:lnTo>
                  <a:pt x="2373" y="436887"/>
                </a:lnTo>
                <a:lnTo>
                  <a:pt x="9407" y="389781"/>
                </a:lnTo>
                <a:lnTo>
                  <a:pt x="20970" y="343806"/>
                </a:lnTo>
                <a:lnTo>
                  <a:pt x="36928" y="299277"/>
                </a:lnTo>
                <a:lnTo>
                  <a:pt x="57152" y="256514"/>
                </a:lnTo>
                <a:lnTo>
                  <a:pt x="81508" y="215834"/>
                </a:lnTo>
                <a:lnTo>
                  <a:pt x="109866" y="177555"/>
                </a:lnTo>
                <a:lnTo>
                  <a:pt x="142093" y="141995"/>
                </a:lnTo>
                <a:lnTo>
                  <a:pt x="177677" y="109790"/>
                </a:lnTo>
                <a:lnTo>
                  <a:pt x="215982" y="81452"/>
                </a:lnTo>
                <a:lnTo>
                  <a:pt x="256690" y="57113"/>
                </a:lnTo>
                <a:lnTo>
                  <a:pt x="299483" y="36903"/>
                </a:lnTo>
                <a:lnTo>
                  <a:pt x="344042" y="20955"/>
                </a:lnTo>
                <a:lnTo>
                  <a:pt x="390049" y="9401"/>
                </a:lnTo>
                <a:lnTo>
                  <a:pt x="437187" y="2372"/>
                </a:lnTo>
                <a:lnTo>
                  <a:pt x="485136" y="0"/>
                </a:lnTo>
                <a:lnTo>
                  <a:pt x="1543568" y="0"/>
                </a:lnTo>
                <a:lnTo>
                  <a:pt x="1591518" y="2372"/>
                </a:lnTo>
                <a:lnTo>
                  <a:pt x="1638655" y="9401"/>
                </a:lnTo>
                <a:lnTo>
                  <a:pt x="1684663" y="20955"/>
                </a:lnTo>
                <a:lnTo>
                  <a:pt x="1729222" y="36903"/>
                </a:lnTo>
                <a:lnTo>
                  <a:pt x="1772014" y="57113"/>
                </a:lnTo>
                <a:lnTo>
                  <a:pt x="1812722" y="81452"/>
                </a:lnTo>
                <a:lnTo>
                  <a:pt x="1851027" y="109790"/>
                </a:lnTo>
                <a:lnTo>
                  <a:pt x="1886611" y="141995"/>
                </a:lnTo>
                <a:lnTo>
                  <a:pt x="1918838" y="177555"/>
                </a:lnTo>
                <a:lnTo>
                  <a:pt x="1947196" y="215834"/>
                </a:lnTo>
                <a:lnTo>
                  <a:pt x="1971552" y="256514"/>
                </a:lnTo>
                <a:lnTo>
                  <a:pt x="1991776" y="299277"/>
                </a:lnTo>
                <a:lnTo>
                  <a:pt x="2007735" y="343806"/>
                </a:lnTo>
                <a:lnTo>
                  <a:pt x="2019297" y="389781"/>
                </a:lnTo>
                <a:lnTo>
                  <a:pt x="2026331" y="436887"/>
                </a:lnTo>
                <a:lnTo>
                  <a:pt x="2028705" y="484804"/>
                </a:lnTo>
                <a:lnTo>
                  <a:pt x="2028705" y="1515445"/>
                </a:lnTo>
                <a:lnTo>
                  <a:pt x="2026331" y="1563362"/>
                </a:lnTo>
                <a:lnTo>
                  <a:pt x="2019297" y="1610468"/>
                </a:lnTo>
                <a:lnTo>
                  <a:pt x="2007735" y="1656443"/>
                </a:lnTo>
                <a:lnTo>
                  <a:pt x="1991776" y="1700972"/>
                </a:lnTo>
                <a:lnTo>
                  <a:pt x="1971552" y="1743735"/>
                </a:lnTo>
                <a:lnTo>
                  <a:pt x="1947196" y="1784415"/>
                </a:lnTo>
                <a:lnTo>
                  <a:pt x="1918838" y="1822694"/>
                </a:lnTo>
                <a:lnTo>
                  <a:pt x="1886611" y="1858254"/>
                </a:lnTo>
                <a:lnTo>
                  <a:pt x="1851027" y="1890458"/>
                </a:lnTo>
                <a:lnTo>
                  <a:pt x="1812722" y="1918797"/>
                </a:lnTo>
                <a:lnTo>
                  <a:pt x="1772014" y="1943136"/>
                </a:lnTo>
                <a:lnTo>
                  <a:pt x="1729222" y="1963346"/>
                </a:lnTo>
                <a:lnTo>
                  <a:pt x="1684663" y="1979294"/>
                </a:lnTo>
                <a:lnTo>
                  <a:pt x="1638655" y="1990848"/>
                </a:lnTo>
                <a:lnTo>
                  <a:pt x="1591518" y="1997877"/>
                </a:lnTo>
                <a:lnTo>
                  <a:pt x="1543568" y="2000249"/>
                </a:lnTo>
                <a:close/>
              </a:path>
            </a:pathLst>
          </a:custGeom>
          <a:solidFill>
            <a:srgbClr val="CA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97375" y="3999029"/>
            <a:ext cx="2057400" cy="2000250"/>
          </a:xfrm>
          <a:custGeom>
            <a:avLst/>
            <a:gdLst/>
            <a:ahLst/>
            <a:cxnLst/>
            <a:rect l="l" t="t" r="r" b="b"/>
            <a:pathLst>
              <a:path w="2057400" h="2000250">
                <a:moveTo>
                  <a:pt x="1571207" y="2000249"/>
                </a:moveTo>
                <a:lnTo>
                  <a:pt x="486128" y="2000249"/>
                </a:lnTo>
                <a:lnTo>
                  <a:pt x="438080" y="1997877"/>
                </a:lnTo>
                <a:lnTo>
                  <a:pt x="390846" y="1990848"/>
                </a:lnTo>
                <a:lnTo>
                  <a:pt x="344745" y="1979294"/>
                </a:lnTo>
                <a:lnTo>
                  <a:pt x="300095" y="1963346"/>
                </a:lnTo>
                <a:lnTo>
                  <a:pt x="257215" y="1943136"/>
                </a:lnTo>
                <a:lnTo>
                  <a:pt x="216424" y="1918797"/>
                </a:lnTo>
                <a:lnTo>
                  <a:pt x="178040" y="1890458"/>
                </a:lnTo>
                <a:lnTo>
                  <a:pt x="142383" y="1858254"/>
                </a:lnTo>
                <a:lnTo>
                  <a:pt x="110090" y="1822694"/>
                </a:lnTo>
                <a:lnTo>
                  <a:pt x="81675" y="1784415"/>
                </a:lnTo>
                <a:lnTo>
                  <a:pt x="57269" y="1743735"/>
                </a:lnTo>
                <a:lnTo>
                  <a:pt x="37004" y="1700972"/>
                </a:lnTo>
                <a:lnTo>
                  <a:pt x="21013" y="1656443"/>
                </a:lnTo>
                <a:lnTo>
                  <a:pt x="9427" y="1610468"/>
                </a:lnTo>
                <a:lnTo>
                  <a:pt x="2378" y="1563362"/>
                </a:lnTo>
                <a:lnTo>
                  <a:pt x="0" y="1515445"/>
                </a:lnTo>
                <a:lnTo>
                  <a:pt x="0" y="484804"/>
                </a:lnTo>
                <a:lnTo>
                  <a:pt x="2378" y="436887"/>
                </a:lnTo>
                <a:lnTo>
                  <a:pt x="9427" y="389781"/>
                </a:lnTo>
                <a:lnTo>
                  <a:pt x="21013" y="343806"/>
                </a:lnTo>
                <a:lnTo>
                  <a:pt x="37004" y="299277"/>
                </a:lnTo>
                <a:lnTo>
                  <a:pt x="57269" y="256514"/>
                </a:lnTo>
                <a:lnTo>
                  <a:pt x="81675" y="215834"/>
                </a:lnTo>
                <a:lnTo>
                  <a:pt x="110090" y="177555"/>
                </a:lnTo>
                <a:lnTo>
                  <a:pt x="142383" y="141995"/>
                </a:lnTo>
                <a:lnTo>
                  <a:pt x="178040" y="109790"/>
                </a:lnTo>
                <a:lnTo>
                  <a:pt x="216424" y="81452"/>
                </a:lnTo>
                <a:lnTo>
                  <a:pt x="257215" y="57113"/>
                </a:lnTo>
                <a:lnTo>
                  <a:pt x="300095" y="36903"/>
                </a:lnTo>
                <a:lnTo>
                  <a:pt x="344745" y="20955"/>
                </a:lnTo>
                <a:lnTo>
                  <a:pt x="390846" y="9401"/>
                </a:lnTo>
                <a:lnTo>
                  <a:pt x="438080" y="2372"/>
                </a:lnTo>
                <a:lnTo>
                  <a:pt x="486128" y="0"/>
                </a:lnTo>
                <a:lnTo>
                  <a:pt x="1571207" y="0"/>
                </a:lnTo>
                <a:lnTo>
                  <a:pt x="1619255" y="2372"/>
                </a:lnTo>
                <a:lnTo>
                  <a:pt x="1666489" y="9401"/>
                </a:lnTo>
                <a:lnTo>
                  <a:pt x="1712590" y="20955"/>
                </a:lnTo>
                <a:lnTo>
                  <a:pt x="1757241" y="36903"/>
                </a:lnTo>
                <a:lnTo>
                  <a:pt x="1800121" y="57113"/>
                </a:lnTo>
                <a:lnTo>
                  <a:pt x="1840912" y="81452"/>
                </a:lnTo>
                <a:lnTo>
                  <a:pt x="1879295" y="109790"/>
                </a:lnTo>
                <a:lnTo>
                  <a:pt x="1914952" y="141995"/>
                </a:lnTo>
                <a:lnTo>
                  <a:pt x="1947245" y="177555"/>
                </a:lnTo>
                <a:lnTo>
                  <a:pt x="1975661" y="215834"/>
                </a:lnTo>
                <a:lnTo>
                  <a:pt x="2000067" y="256514"/>
                </a:lnTo>
                <a:lnTo>
                  <a:pt x="2020332" y="299277"/>
                </a:lnTo>
                <a:lnTo>
                  <a:pt x="2036323" y="343806"/>
                </a:lnTo>
                <a:lnTo>
                  <a:pt x="2047909" y="389781"/>
                </a:lnTo>
                <a:lnTo>
                  <a:pt x="2054957" y="436887"/>
                </a:lnTo>
                <a:lnTo>
                  <a:pt x="2057336" y="484804"/>
                </a:lnTo>
                <a:lnTo>
                  <a:pt x="2057336" y="1515445"/>
                </a:lnTo>
                <a:lnTo>
                  <a:pt x="2054957" y="1563362"/>
                </a:lnTo>
                <a:lnTo>
                  <a:pt x="2047909" y="1610468"/>
                </a:lnTo>
                <a:lnTo>
                  <a:pt x="2036323" y="1656443"/>
                </a:lnTo>
                <a:lnTo>
                  <a:pt x="2020332" y="1700972"/>
                </a:lnTo>
                <a:lnTo>
                  <a:pt x="2000067" y="1743735"/>
                </a:lnTo>
                <a:lnTo>
                  <a:pt x="1975661" y="1784415"/>
                </a:lnTo>
                <a:lnTo>
                  <a:pt x="1947245" y="1822694"/>
                </a:lnTo>
                <a:lnTo>
                  <a:pt x="1914952" y="1858254"/>
                </a:lnTo>
                <a:lnTo>
                  <a:pt x="1879295" y="1890458"/>
                </a:lnTo>
                <a:lnTo>
                  <a:pt x="1840912" y="1918797"/>
                </a:lnTo>
                <a:lnTo>
                  <a:pt x="1800121" y="1943136"/>
                </a:lnTo>
                <a:lnTo>
                  <a:pt x="1757241" y="1963346"/>
                </a:lnTo>
                <a:lnTo>
                  <a:pt x="1712590" y="1979294"/>
                </a:lnTo>
                <a:lnTo>
                  <a:pt x="1666489" y="1990848"/>
                </a:lnTo>
                <a:lnTo>
                  <a:pt x="1619255" y="1997877"/>
                </a:lnTo>
                <a:lnTo>
                  <a:pt x="1571207" y="2000249"/>
                </a:lnTo>
                <a:close/>
              </a:path>
            </a:pathLst>
          </a:custGeom>
          <a:solidFill>
            <a:srgbClr val="CA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05162" y="3956324"/>
            <a:ext cx="2476500" cy="2000250"/>
          </a:xfrm>
          <a:custGeom>
            <a:avLst/>
            <a:gdLst/>
            <a:ahLst/>
            <a:cxnLst/>
            <a:rect l="l" t="t" r="r" b="b"/>
            <a:pathLst>
              <a:path w="2476500" h="2000250">
                <a:moveTo>
                  <a:pt x="1989851" y="2000249"/>
                </a:moveTo>
                <a:lnTo>
                  <a:pt x="486589" y="2000249"/>
                </a:lnTo>
                <a:lnTo>
                  <a:pt x="438496" y="1997877"/>
                </a:lnTo>
                <a:lnTo>
                  <a:pt x="391217" y="1990848"/>
                </a:lnTo>
                <a:lnTo>
                  <a:pt x="345072" y="1979294"/>
                </a:lnTo>
                <a:lnTo>
                  <a:pt x="300380" y="1963346"/>
                </a:lnTo>
                <a:lnTo>
                  <a:pt x="257459" y="1943136"/>
                </a:lnTo>
                <a:lnTo>
                  <a:pt x="216629" y="1918797"/>
                </a:lnTo>
                <a:lnTo>
                  <a:pt x="178209" y="1890458"/>
                </a:lnTo>
                <a:lnTo>
                  <a:pt x="142518" y="1858254"/>
                </a:lnTo>
                <a:lnTo>
                  <a:pt x="110195" y="1822694"/>
                </a:lnTo>
                <a:lnTo>
                  <a:pt x="81752" y="1784415"/>
                </a:lnTo>
                <a:lnTo>
                  <a:pt x="57323" y="1743735"/>
                </a:lnTo>
                <a:lnTo>
                  <a:pt x="37039" y="1700972"/>
                </a:lnTo>
                <a:lnTo>
                  <a:pt x="21032" y="1656443"/>
                </a:lnTo>
                <a:lnTo>
                  <a:pt x="9436" y="1610468"/>
                </a:lnTo>
                <a:lnTo>
                  <a:pt x="2381" y="1563362"/>
                </a:lnTo>
                <a:lnTo>
                  <a:pt x="0" y="1515445"/>
                </a:lnTo>
                <a:lnTo>
                  <a:pt x="0" y="484804"/>
                </a:lnTo>
                <a:lnTo>
                  <a:pt x="2381" y="436887"/>
                </a:lnTo>
                <a:lnTo>
                  <a:pt x="9436" y="389781"/>
                </a:lnTo>
                <a:lnTo>
                  <a:pt x="21032" y="343806"/>
                </a:lnTo>
                <a:lnTo>
                  <a:pt x="37039" y="299277"/>
                </a:lnTo>
                <a:lnTo>
                  <a:pt x="57323" y="256514"/>
                </a:lnTo>
                <a:lnTo>
                  <a:pt x="81752" y="215834"/>
                </a:lnTo>
                <a:lnTo>
                  <a:pt x="110195" y="177555"/>
                </a:lnTo>
                <a:lnTo>
                  <a:pt x="142518" y="141995"/>
                </a:lnTo>
                <a:lnTo>
                  <a:pt x="178209" y="109790"/>
                </a:lnTo>
                <a:lnTo>
                  <a:pt x="216629" y="81452"/>
                </a:lnTo>
                <a:lnTo>
                  <a:pt x="257459" y="57113"/>
                </a:lnTo>
                <a:lnTo>
                  <a:pt x="300380" y="36903"/>
                </a:lnTo>
                <a:lnTo>
                  <a:pt x="345072" y="20955"/>
                </a:lnTo>
                <a:lnTo>
                  <a:pt x="391217" y="9401"/>
                </a:lnTo>
                <a:lnTo>
                  <a:pt x="438496" y="2372"/>
                </a:lnTo>
                <a:lnTo>
                  <a:pt x="486589" y="0"/>
                </a:lnTo>
                <a:lnTo>
                  <a:pt x="1989851" y="0"/>
                </a:lnTo>
                <a:lnTo>
                  <a:pt x="2037944" y="2372"/>
                </a:lnTo>
                <a:lnTo>
                  <a:pt x="2085223" y="9401"/>
                </a:lnTo>
                <a:lnTo>
                  <a:pt x="2131368" y="20955"/>
                </a:lnTo>
                <a:lnTo>
                  <a:pt x="2176060" y="36903"/>
                </a:lnTo>
                <a:lnTo>
                  <a:pt x="2218981" y="57113"/>
                </a:lnTo>
                <a:lnTo>
                  <a:pt x="2259811" y="81452"/>
                </a:lnTo>
                <a:lnTo>
                  <a:pt x="2298231" y="109790"/>
                </a:lnTo>
                <a:lnTo>
                  <a:pt x="2333922" y="141995"/>
                </a:lnTo>
                <a:lnTo>
                  <a:pt x="2366245" y="177555"/>
                </a:lnTo>
                <a:lnTo>
                  <a:pt x="2394688" y="215834"/>
                </a:lnTo>
                <a:lnTo>
                  <a:pt x="2419117" y="256514"/>
                </a:lnTo>
                <a:lnTo>
                  <a:pt x="2439401" y="299277"/>
                </a:lnTo>
                <a:lnTo>
                  <a:pt x="2455408" y="343806"/>
                </a:lnTo>
                <a:lnTo>
                  <a:pt x="2467004" y="389781"/>
                </a:lnTo>
                <a:lnTo>
                  <a:pt x="2474059" y="436887"/>
                </a:lnTo>
                <a:lnTo>
                  <a:pt x="2476440" y="484804"/>
                </a:lnTo>
                <a:lnTo>
                  <a:pt x="2476440" y="1515445"/>
                </a:lnTo>
                <a:lnTo>
                  <a:pt x="2474059" y="1563362"/>
                </a:lnTo>
                <a:lnTo>
                  <a:pt x="2467004" y="1610468"/>
                </a:lnTo>
                <a:lnTo>
                  <a:pt x="2455408" y="1656443"/>
                </a:lnTo>
                <a:lnTo>
                  <a:pt x="2439401" y="1700972"/>
                </a:lnTo>
                <a:lnTo>
                  <a:pt x="2419117" y="1743735"/>
                </a:lnTo>
                <a:lnTo>
                  <a:pt x="2394688" y="1784415"/>
                </a:lnTo>
                <a:lnTo>
                  <a:pt x="2366245" y="1822694"/>
                </a:lnTo>
                <a:lnTo>
                  <a:pt x="2333922" y="1858254"/>
                </a:lnTo>
                <a:lnTo>
                  <a:pt x="2298231" y="1890458"/>
                </a:lnTo>
                <a:lnTo>
                  <a:pt x="2259811" y="1918797"/>
                </a:lnTo>
                <a:lnTo>
                  <a:pt x="2218981" y="1943136"/>
                </a:lnTo>
                <a:lnTo>
                  <a:pt x="2176060" y="1963346"/>
                </a:lnTo>
                <a:lnTo>
                  <a:pt x="2131368" y="1979294"/>
                </a:lnTo>
                <a:lnTo>
                  <a:pt x="2085223" y="1990848"/>
                </a:lnTo>
                <a:lnTo>
                  <a:pt x="2037944" y="1997877"/>
                </a:lnTo>
                <a:lnTo>
                  <a:pt x="1989851" y="2000249"/>
                </a:lnTo>
                <a:close/>
              </a:path>
            </a:pathLst>
          </a:custGeom>
          <a:solidFill>
            <a:srgbClr val="CA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30056" y="3999070"/>
            <a:ext cx="2333625" cy="1914525"/>
          </a:xfrm>
          <a:custGeom>
            <a:avLst/>
            <a:gdLst/>
            <a:ahLst/>
            <a:cxnLst/>
            <a:rect l="l" t="t" r="r" b="b"/>
            <a:pathLst>
              <a:path w="2333625" h="1914525">
                <a:moveTo>
                  <a:pt x="1848150" y="1914443"/>
                </a:moveTo>
                <a:lnTo>
                  <a:pt x="485474" y="1914443"/>
                </a:lnTo>
                <a:lnTo>
                  <a:pt x="437490" y="1912071"/>
                </a:lnTo>
                <a:lnTo>
                  <a:pt x="390320" y="1905044"/>
                </a:lnTo>
                <a:lnTo>
                  <a:pt x="344281" y="1893493"/>
                </a:lnTo>
                <a:lnTo>
                  <a:pt x="299691" y="1877550"/>
                </a:lnTo>
                <a:lnTo>
                  <a:pt x="256868" y="1857347"/>
                </a:lnTo>
                <a:lnTo>
                  <a:pt x="216132" y="1833014"/>
                </a:lnTo>
                <a:lnTo>
                  <a:pt x="177801" y="1804685"/>
                </a:lnTo>
                <a:lnTo>
                  <a:pt x="142192" y="1772489"/>
                </a:lnTo>
                <a:lnTo>
                  <a:pt x="109942" y="1736940"/>
                </a:lnTo>
                <a:lnTo>
                  <a:pt x="81565" y="1698672"/>
                </a:lnTo>
                <a:lnTo>
                  <a:pt x="57192" y="1658005"/>
                </a:lnTo>
                <a:lnTo>
                  <a:pt x="36954" y="1615254"/>
                </a:lnTo>
                <a:lnTo>
                  <a:pt x="20984" y="1570739"/>
                </a:lnTo>
                <a:lnTo>
                  <a:pt x="9414" y="1524777"/>
                </a:lnTo>
                <a:lnTo>
                  <a:pt x="2375" y="1477685"/>
                </a:lnTo>
                <a:lnTo>
                  <a:pt x="0" y="1429783"/>
                </a:lnTo>
                <a:lnTo>
                  <a:pt x="0" y="484660"/>
                </a:lnTo>
                <a:lnTo>
                  <a:pt x="2375" y="436757"/>
                </a:lnTo>
                <a:lnTo>
                  <a:pt x="9414" y="389666"/>
                </a:lnTo>
                <a:lnTo>
                  <a:pt x="20984" y="343703"/>
                </a:lnTo>
                <a:lnTo>
                  <a:pt x="36954" y="299188"/>
                </a:lnTo>
                <a:lnTo>
                  <a:pt x="57192" y="256438"/>
                </a:lnTo>
                <a:lnTo>
                  <a:pt x="81565" y="215770"/>
                </a:lnTo>
                <a:lnTo>
                  <a:pt x="109942" y="177502"/>
                </a:lnTo>
                <a:lnTo>
                  <a:pt x="142192" y="141953"/>
                </a:lnTo>
                <a:lnTo>
                  <a:pt x="177801" y="109758"/>
                </a:lnTo>
                <a:lnTo>
                  <a:pt x="216132" y="81428"/>
                </a:lnTo>
                <a:lnTo>
                  <a:pt x="256868" y="57096"/>
                </a:lnTo>
                <a:lnTo>
                  <a:pt x="299691" y="36892"/>
                </a:lnTo>
                <a:lnTo>
                  <a:pt x="344281" y="20949"/>
                </a:lnTo>
                <a:lnTo>
                  <a:pt x="390320" y="9398"/>
                </a:lnTo>
                <a:lnTo>
                  <a:pt x="437490" y="2371"/>
                </a:lnTo>
                <a:lnTo>
                  <a:pt x="485474" y="0"/>
                </a:lnTo>
                <a:lnTo>
                  <a:pt x="1848150" y="0"/>
                </a:lnTo>
                <a:lnTo>
                  <a:pt x="1896133" y="2371"/>
                </a:lnTo>
                <a:lnTo>
                  <a:pt x="1943304" y="9398"/>
                </a:lnTo>
                <a:lnTo>
                  <a:pt x="1989343" y="20949"/>
                </a:lnTo>
                <a:lnTo>
                  <a:pt x="2033933" y="36892"/>
                </a:lnTo>
                <a:lnTo>
                  <a:pt x="2076755" y="57096"/>
                </a:lnTo>
                <a:lnTo>
                  <a:pt x="2117492" y="81428"/>
                </a:lnTo>
                <a:lnTo>
                  <a:pt x="2155823" y="109758"/>
                </a:lnTo>
                <a:lnTo>
                  <a:pt x="2191432" y="141953"/>
                </a:lnTo>
                <a:lnTo>
                  <a:pt x="2223682" y="177502"/>
                </a:lnTo>
                <a:lnTo>
                  <a:pt x="2252059" y="215770"/>
                </a:lnTo>
                <a:lnTo>
                  <a:pt x="2276432" y="256438"/>
                </a:lnTo>
                <a:lnTo>
                  <a:pt x="2296670" y="299188"/>
                </a:lnTo>
                <a:lnTo>
                  <a:pt x="2312640" y="343703"/>
                </a:lnTo>
                <a:lnTo>
                  <a:pt x="2324210" y="389666"/>
                </a:lnTo>
                <a:lnTo>
                  <a:pt x="2331249" y="436757"/>
                </a:lnTo>
                <a:lnTo>
                  <a:pt x="2333624" y="484660"/>
                </a:lnTo>
                <a:lnTo>
                  <a:pt x="2333624" y="1429783"/>
                </a:lnTo>
                <a:lnTo>
                  <a:pt x="2331249" y="1477685"/>
                </a:lnTo>
                <a:lnTo>
                  <a:pt x="2324210" y="1524777"/>
                </a:lnTo>
                <a:lnTo>
                  <a:pt x="2312640" y="1570739"/>
                </a:lnTo>
                <a:lnTo>
                  <a:pt x="2296670" y="1615254"/>
                </a:lnTo>
                <a:lnTo>
                  <a:pt x="2276432" y="1658005"/>
                </a:lnTo>
                <a:lnTo>
                  <a:pt x="2252059" y="1698672"/>
                </a:lnTo>
                <a:lnTo>
                  <a:pt x="2223682" y="1736940"/>
                </a:lnTo>
                <a:lnTo>
                  <a:pt x="2191432" y="1772489"/>
                </a:lnTo>
                <a:lnTo>
                  <a:pt x="2155823" y="1804685"/>
                </a:lnTo>
                <a:lnTo>
                  <a:pt x="2117492" y="1833014"/>
                </a:lnTo>
                <a:lnTo>
                  <a:pt x="2076755" y="1857347"/>
                </a:lnTo>
                <a:lnTo>
                  <a:pt x="2033933" y="1877550"/>
                </a:lnTo>
                <a:lnTo>
                  <a:pt x="1989343" y="1893493"/>
                </a:lnTo>
                <a:lnTo>
                  <a:pt x="1943304" y="1905044"/>
                </a:lnTo>
                <a:lnTo>
                  <a:pt x="1896133" y="1912071"/>
                </a:lnTo>
                <a:lnTo>
                  <a:pt x="1848150" y="1914443"/>
                </a:lnTo>
                <a:close/>
              </a:path>
            </a:pathLst>
          </a:custGeom>
          <a:solidFill>
            <a:srgbClr val="CA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625144" y="3999052"/>
            <a:ext cx="1314450" cy="1914525"/>
          </a:xfrm>
          <a:custGeom>
            <a:avLst/>
            <a:gdLst/>
            <a:ahLst/>
            <a:cxnLst/>
            <a:rect l="l" t="t" r="r" b="b"/>
            <a:pathLst>
              <a:path w="1314450" h="1914525">
                <a:moveTo>
                  <a:pt x="827861" y="1914479"/>
                </a:moveTo>
                <a:lnTo>
                  <a:pt x="486588" y="1914479"/>
                </a:lnTo>
                <a:lnTo>
                  <a:pt x="438495" y="1912108"/>
                </a:lnTo>
                <a:lnTo>
                  <a:pt x="391216" y="1905080"/>
                </a:lnTo>
                <a:lnTo>
                  <a:pt x="345071" y="1893529"/>
                </a:lnTo>
                <a:lnTo>
                  <a:pt x="300379" y="1877586"/>
                </a:lnTo>
                <a:lnTo>
                  <a:pt x="257458" y="1857382"/>
                </a:lnTo>
                <a:lnTo>
                  <a:pt x="216628" y="1833049"/>
                </a:lnTo>
                <a:lnTo>
                  <a:pt x="178209" y="1804719"/>
                </a:lnTo>
                <a:lnTo>
                  <a:pt x="142518" y="1772523"/>
                </a:lnTo>
                <a:lnTo>
                  <a:pt x="110194" y="1736973"/>
                </a:lnTo>
                <a:lnTo>
                  <a:pt x="81752" y="1698705"/>
                </a:lnTo>
                <a:lnTo>
                  <a:pt x="57323" y="1658036"/>
                </a:lnTo>
                <a:lnTo>
                  <a:pt x="37039" y="1615285"/>
                </a:lnTo>
                <a:lnTo>
                  <a:pt x="21032" y="1570769"/>
                </a:lnTo>
                <a:lnTo>
                  <a:pt x="9436" y="1524806"/>
                </a:lnTo>
                <a:lnTo>
                  <a:pt x="2381" y="1477713"/>
                </a:lnTo>
                <a:lnTo>
                  <a:pt x="0" y="1429810"/>
                </a:lnTo>
                <a:lnTo>
                  <a:pt x="0" y="484669"/>
                </a:lnTo>
                <a:lnTo>
                  <a:pt x="2381" y="436765"/>
                </a:lnTo>
                <a:lnTo>
                  <a:pt x="9436" y="389673"/>
                </a:lnTo>
                <a:lnTo>
                  <a:pt x="21032" y="343710"/>
                </a:lnTo>
                <a:lnTo>
                  <a:pt x="37039" y="299194"/>
                </a:lnTo>
                <a:lnTo>
                  <a:pt x="57323" y="256443"/>
                </a:lnTo>
                <a:lnTo>
                  <a:pt x="81752" y="215774"/>
                </a:lnTo>
                <a:lnTo>
                  <a:pt x="110194" y="177506"/>
                </a:lnTo>
                <a:lnTo>
                  <a:pt x="142518" y="141956"/>
                </a:lnTo>
                <a:lnTo>
                  <a:pt x="178209" y="109760"/>
                </a:lnTo>
                <a:lnTo>
                  <a:pt x="216628" y="81430"/>
                </a:lnTo>
                <a:lnTo>
                  <a:pt x="257458" y="57097"/>
                </a:lnTo>
                <a:lnTo>
                  <a:pt x="300379" y="36893"/>
                </a:lnTo>
                <a:lnTo>
                  <a:pt x="345071" y="20949"/>
                </a:lnTo>
                <a:lnTo>
                  <a:pt x="391216" y="9398"/>
                </a:lnTo>
                <a:lnTo>
                  <a:pt x="438495" y="2371"/>
                </a:lnTo>
                <a:lnTo>
                  <a:pt x="486588" y="0"/>
                </a:lnTo>
                <a:lnTo>
                  <a:pt x="827861" y="0"/>
                </a:lnTo>
                <a:lnTo>
                  <a:pt x="875954" y="2371"/>
                </a:lnTo>
                <a:lnTo>
                  <a:pt x="923233" y="9398"/>
                </a:lnTo>
                <a:lnTo>
                  <a:pt x="969378" y="20949"/>
                </a:lnTo>
                <a:lnTo>
                  <a:pt x="1014070" y="36893"/>
                </a:lnTo>
                <a:lnTo>
                  <a:pt x="1056991" y="57097"/>
                </a:lnTo>
                <a:lnTo>
                  <a:pt x="1097821" y="81430"/>
                </a:lnTo>
                <a:lnTo>
                  <a:pt x="1136240" y="109760"/>
                </a:lnTo>
                <a:lnTo>
                  <a:pt x="1171931" y="141956"/>
                </a:lnTo>
                <a:lnTo>
                  <a:pt x="1204254" y="177506"/>
                </a:lnTo>
                <a:lnTo>
                  <a:pt x="1232697" y="215774"/>
                </a:lnTo>
                <a:lnTo>
                  <a:pt x="1257126" y="256443"/>
                </a:lnTo>
                <a:lnTo>
                  <a:pt x="1277410" y="299194"/>
                </a:lnTo>
                <a:lnTo>
                  <a:pt x="1293417" y="343710"/>
                </a:lnTo>
                <a:lnTo>
                  <a:pt x="1305013" y="389673"/>
                </a:lnTo>
                <a:lnTo>
                  <a:pt x="1312068" y="436765"/>
                </a:lnTo>
                <a:lnTo>
                  <a:pt x="1314449" y="484669"/>
                </a:lnTo>
                <a:lnTo>
                  <a:pt x="1314449" y="1429810"/>
                </a:lnTo>
                <a:lnTo>
                  <a:pt x="1312068" y="1477713"/>
                </a:lnTo>
                <a:lnTo>
                  <a:pt x="1305013" y="1524806"/>
                </a:lnTo>
                <a:lnTo>
                  <a:pt x="1293417" y="1570769"/>
                </a:lnTo>
                <a:lnTo>
                  <a:pt x="1277410" y="1615285"/>
                </a:lnTo>
                <a:lnTo>
                  <a:pt x="1257126" y="1658036"/>
                </a:lnTo>
                <a:lnTo>
                  <a:pt x="1232697" y="1698705"/>
                </a:lnTo>
                <a:lnTo>
                  <a:pt x="1204254" y="1736973"/>
                </a:lnTo>
                <a:lnTo>
                  <a:pt x="1171931" y="1772523"/>
                </a:lnTo>
                <a:lnTo>
                  <a:pt x="1136240" y="1804719"/>
                </a:lnTo>
                <a:lnTo>
                  <a:pt x="1097821" y="1833049"/>
                </a:lnTo>
                <a:lnTo>
                  <a:pt x="1056991" y="1857382"/>
                </a:lnTo>
                <a:lnTo>
                  <a:pt x="1014070" y="1877586"/>
                </a:lnTo>
                <a:lnTo>
                  <a:pt x="969378" y="1893529"/>
                </a:lnTo>
                <a:lnTo>
                  <a:pt x="923233" y="1905080"/>
                </a:lnTo>
                <a:lnTo>
                  <a:pt x="875954" y="1912108"/>
                </a:lnTo>
                <a:lnTo>
                  <a:pt x="827861" y="1914479"/>
                </a:lnTo>
                <a:close/>
              </a:path>
            </a:pathLst>
          </a:custGeom>
          <a:solidFill>
            <a:srgbClr val="CA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06898" y="1864312"/>
            <a:ext cx="2343150" cy="1790700"/>
          </a:xfrm>
          <a:custGeom>
            <a:avLst/>
            <a:gdLst/>
            <a:ahLst/>
            <a:cxnLst/>
            <a:rect l="l" t="t" r="r" b="b"/>
            <a:pathLst>
              <a:path w="2343150" h="1790700">
                <a:moveTo>
                  <a:pt x="1171574" y="1790683"/>
                </a:moveTo>
                <a:lnTo>
                  <a:pt x="784654" y="1609206"/>
                </a:lnTo>
                <a:lnTo>
                  <a:pt x="343146" y="1528443"/>
                </a:lnTo>
                <a:lnTo>
                  <a:pt x="237468" y="1191033"/>
                </a:lnTo>
                <a:lnTo>
                  <a:pt x="0" y="895341"/>
                </a:lnTo>
                <a:lnTo>
                  <a:pt x="237468" y="599649"/>
                </a:lnTo>
                <a:lnTo>
                  <a:pt x="343146" y="262239"/>
                </a:lnTo>
                <a:lnTo>
                  <a:pt x="784654" y="181478"/>
                </a:lnTo>
                <a:lnTo>
                  <a:pt x="1171574" y="0"/>
                </a:lnTo>
                <a:lnTo>
                  <a:pt x="1558494" y="181478"/>
                </a:lnTo>
                <a:lnTo>
                  <a:pt x="2000002" y="262239"/>
                </a:lnTo>
                <a:lnTo>
                  <a:pt x="2105682" y="599649"/>
                </a:lnTo>
                <a:lnTo>
                  <a:pt x="2343149" y="895341"/>
                </a:lnTo>
                <a:lnTo>
                  <a:pt x="2105682" y="1191033"/>
                </a:lnTo>
                <a:lnTo>
                  <a:pt x="2000002" y="1528443"/>
                </a:lnTo>
                <a:lnTo>
                  <a:pt x="1558494" y="1609206"/>
                </a:lnTo>
                <a:lnTo>
                  <a:pt x="1171574" y="1790683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45531" y="145945"/>
            <a:ext cx="5598795" cy="1103630"/>
          </a:xfrm>
          <a:custGeom>
            <a:avLst/>
            <a:gdLst/>
            <a:ahLst/>
            <a:cxnLst/>
            <a:rect l="l" t="t" r="r" b="b"/>
            <a:pathLst>
              <a:path w="5598795" h="1103630">
                <a:moveTo>
                  <a:pt x="5322729" y="1103092"/>
                </a:moveTo>
                <a:lnTo>
                  <a:pt x="275908" y="1103092"/>
                </a:lnTo>
                <a:lnTo>
                  <a:pt x="226313" y="1098649"/>
                </a:lnTo>
                <a:lnTo>
                  <a:pt x="179635" y="1085839"/>
                </a:lnTo>
                <a:lnTo>
                  <a:pt x="136652" y="1065441"/>
                </a:lnTo>
                <a:lnTo>
                  <a:pt x="98144" y="1038234"/>
                </a:lnTo>
                <a:lnTo>
                  <a:pt x="64890" y="1004996"/>
                </a:lnTo>
                <a:lnTo>
                  <a:pt x="37669" y="966507"/>
                </a:lnTo>
                <a:lnTo>
                  <a:pt x="17261" y="923545"/>
                </a:lnTo>
                <a:lnTo>
                  <a:pt x="4445" y="876890"/>
                </a:lnTo>
                <a:lnTo>
                  <a:pt x="0" y="827319"/>
                </a:lnTo>
                <a:lnTo>
                  <a:pt x="0" y="275773"/>
                </a:lnTo>
                <a:lnTo>
                  <a:pt x="4445" y="226202"/>
                </a:lnTo>
                <a:lnTo>
                  <a:pt x="17261" y="179547"/>
                </a:lnTo>
                <a:lnTo>
                  <a:pt x="37669" y="136585"/>
                </a:lnTo>
                <a:lnTo>
                  <a:pt x="64890" y="98096"/>
                </a:lnTo>
                <a:lnTo>
                  <a:pt x="98144" y="64858"/>
                </a:lnTo>
                <a:lnTo>
                  <a:pt x="136652" y="37651"/>
                </a:lnTo>
                <a:lnTo>
                  <a:pt x="179635" y="17253"/>
                </a:lnTo>
                <a:lnTo>
                  <a:pt x="226313" y="4443"/>
                </a:lnTo>
                <a:lnTo>
                  <a:pt x="275908" y="0"/>
                </a:lnTo>
                <a:lnTo>
                  <a:pt x="5322729" y="0"/>
                </a:lnTo>
                <a:lnTo>
                  <a:pt x="5376808" y="5347"/>
                </a:lnTo>
                <a:lnTo>
                  <a:pt x="5428315" y="20991"/>
                </a:lnTo>
                <a:lnTo>
                  <a:pt x="5475803" y="46333"/>
                </a:lnTo>
                <a:lnTo>
                  <a:pt x="5517826" y="80772"/>
                </a:lnTo>
                <a:lnTo>
                  <a:pt x="5552282" y="122774"/>
                </a:lnTo>
                <a:lnTo>
                  <a:pt x="5577635" y="170239"/>
                </a:lnTo>
                <a:lnTo>
                  <a:pt x="5593287" y="221721"/>
                </a:lnTo>
                <a:lnTo>
                  <a:pt x="5598638" y="275773"/>
                </a:lnTo>
                <a:lnTo>
                  <a:pt x="5598638" y="827319"/>
                </a:lnTo>
                <a:lnTo>
                  <a:pt x="5593287" y="881371"/>
                </a:lnTo>
                <a:lnTo>
                  <a:pt x="5577635" y="932853"/>
                </a:lnTo>
                <a:lnTo>
                  <a:pt x="5552282" y="980318"/>
                </a:lnTo>
                <a:lnTo>
                  <a:pt x="5517826" y="1022320"/>
                </a:lnTo>
                <a:lnTo>
                  <a:pt x="5475803" y="1056759"/>
                </a:lnTo>
                <a:lnTo>
                  <a:pt x="5428315" y="1082100"/>
                </a:lnTo>
                <a:lnTo>
                  <a:pt x="5376808" y="1097744"/>
                </a:lnTo>
                <a:lnTo>
                  <a:pt x="5322729" y="1103092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645381" y="98814"/>
            <a:ext cx="4996180" cy="963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50" spc="-645" dirty="0">
                <a:latin typeface="Arial"/>
                <a:cs typeface="Arial"/>
              </a:rPr>
              <a:t>F</a:t>
            </a:r>
            <a:r>
              <a:rPr sz="6150" spc="-740" dirty="0">
                <a:latin typeface="Arial"/>
                <a:cs typeface="Arial"/>
              </a:rPr>
              <a:t>L</a:t>
            </a:r>
            <a:r>
              <a:rPr sz="6150" spc="15" dirty="0">
                <a:latin typeface="Arial"/>
                <a:cs typeface="Arial"/>
              </a:rPr>
              <a:t>O</a:t>
            </a:r>
            <a:r>
              <a:rPr sz="6150" spc="625" dirty="0">
                <a:latin typeface="Arial"/>
                <a:cs typeface="Arial"/>
              </a:rPr>
              <a:t>W</a:t>
            </a:r>
            <a:r>
              <a:rPr sz="6150" spc="-565" dirty="0">
                <a:latin typeface="Arial"/>
                <a:cs typeface="Arial"/>
              </a:rPr>
              <a:t> </a:t>
            </a:r>
            <a:r>
              <a:rPr sz="6150" spc="75" dirty="0">
                <a:latin typeface="Arial"/>
                <a:cs typeface="Arial"/>
              </a:rPr>
              <a:t>C</a:t>
            </a:r>
            <a:r>
              <a:rPr sz="6150" spc="-245" dirty="0">
                <a:latin typeface="Arial"/>
                <a:cs typeface="Arial"/>
              </a:rPr>
              <a:t>H</a:t>
            </a:r>
            <a:r>
              <a:rPr sz="6150" spc="-280" dirty="0">
                <a:latin typeface="Arial"/>
                <a:cs typeface="Arial"/>
              </a:rPr>
              <a:t>AR</a:t>
            </a:r>
            <a:r>
              <a:rPr sz="6150" spc="-210" dirty="0">
                <a:latin typeface="Arial"/>
                <a:cs typeface="Arial"/>
              </a:rPr>
              <a:t>T</a:t>
            </a:r>
            <a:endParaRPr sz="61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99660" y="4213433"/>
            <a:ext cx="4072890" cy="4276090"/>
            <a:chOff x="5699660" y="4213433"/>
            <a:chExt cx="4072890" cy="4276090"/>
          </a:xfrm>
        </p:grpSpPr>
        <p:sp>
          <p:nvSpPr>
            <p:cNvPr id="18" name="object 18"/>
            <p:cNvSpPr/>
            <p:nvPr/>
          </p:nvSpPr>
          <p:spPr>
            <a:xfrm>
              <a:off x="6606898" y="4213433"/>
              <a:ext cx="2343150" cy="1790700"/>
            </a:xfrm>
            <a:custGeom>
              <a:avLst/>
              <a:gdLst/>
              <a:ahLst/>
              <a:cxnLst/>
              <a:rect l="l" t="t" r="r" b="b"/>
              <a:pathLst>
                <a:path w="2343150" h="1790700">
                  <a:moveTo>
                    <a:pt x="1171574" y="1790683"/>
                  </a:moveTo>
                  <a:lnTo>
                    <a:pt x="784654" y="1609206"/>
                  </a:lnTo>
                  <a:lnTo>
                    <a:pt x="343146" y="1528443"/>
                  </a:lnTo>
                  <a:lnTo>
                    <a:pt x="237468" y="1191033"/>
                  </a:lnTo>
                  <a:lnTo>
                    <a:pt x="0" y="895341"/>
                  </a:lnTo>
                  <a:lnTo>
                    <a:pt x="237468" y="599649"/>
                  </a:lnTo>
                  <a:lnTo>
                    <a:pt x="343146" y="262239"/>
                  </a:lnTo>
                  <a:lnTo>
                    <a:pt x="784654" y="181478"/>
                  </a:lnTo>
                  <a:lnTo>
                    <a:pt x="1171574" y="0"/>
                  </a:lnTo>
                  <a:lnTo>
                    <a:pt x="1558494" y="181478"/>
                  </a:lnTo>
                  <a:lnTo>
                    <a:pt x="2000002" y="262239"/>
                  </a:lnTo>
                  <a:lnTo>
                    <a:pt x="2105682" y="599649"/>
                  </a:lnTo>
                  <a:lnTo>
                    <a:pt x="2343149" y="895341"/>
                  </a:lnTo>
                  <a:lnTo>
                    <a:pt x="2105682" y="1191033"/>
                  </a:lnTo>
                  <a:lnTo>
                    <a:pt x="2000002" y="1528443"/>
                  </a:lnTo>
                  <a:lnTo>
                    <a:pt x="1558494" y="1609206"/>
                  </a:lnTo>
                  <a:lnTo>
                    <a:pt x="1171574" y="1790683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04320" y="4838461"/>
              <a:ext cx="318770" cy="13970"/>
            </a:xfrm>
            <a:custGeom>
              <a:avLst/>
              <a:gdLst/>
              <a:ahLst/>
              <a:cxnLst/>
              <a:rect l="l" t="t" r="r" b="b"/>
              <a:pathLst>
                <a:path w="318770" h="13970">
                  <a:moveTo>
                    <a:pt x="0" y="13400"/>
                  </a:moveTo>
                  <a:lnTo>
                    <a:pt x="318621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23645" y="4771140"/>
              <a:ext cx="99695" cy="142875"/>
            </a:xfrm>
            <a:custGeom>
              <a:avLst/>
              <a:gdLst/>
              <a:ahLst/>
              <a:cxnLst/>
              <a:rect l="l" t="t" r="r" b="b"/>
              <a:pathLst>
                <a:path w="99695" h="142875">
                  <a:moveTo>
                    <a:pt x="0" y="0"/>
                  </a:moveTo>
                  <a:lnTo>
                    <a:pt x="99296" y="67324"/>
                  </a:lnTo>
                  <a:lnTo>
                    <a:pt x="6003" y="142748"/>
                  </a:lnTo>
                </a:path>
              </a:pathLst>
            </a:custGeom>
            <a:ln w="480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93574" y="4994876"/>
              <a:ext cx="318770" cy="13970"/>
            </a:xfrm>
            <a:custGeom>
              <a:avLst/>
              <a:gdLst/>
              <a:ahLst/>
              <a:cxnLst/>
              <a:rect l="l" t="t" r="r" b="b"/>
              <a:pathLst>
                <a:path w="318770" h="13970">
                  <a:moveTo>
                    <a:pt x="0" y="13400"/>
                  </a:moveTo>
                  <a:lnTo>
                    <a:pt x="318621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12899" y="4927550"/>
              <a:ext cx="99695" cy="142875"/>
            </a:xfrm>
            <a:custGeom>
              <a:avLst/>
              <a:gdLst/>
              <a:ahLst/>
              <a:cxnLst/>
              <a:rect l="l" t="t" r="r" b="b"/>
              <a:pathLst>
                <a:path w="99695" h="142875">
                  <a:moveTo>
                    <a:pt x="0" y="0"/>
                  </a:moveTo>
                  <a:lnTo>
                    <a:pt x="99296" y="67324"/>
                  </a:lnTo>
                  <a:lnTo>
                    <a:pt x="6003" y="142748"/>
                  </a:lnTo>
                </a:path>
              </a:pathLst>
            </a:custGeom>
            <a:ln w="480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06898" y="6698615"/>
              <a:ext cx="2343150" cy="1790700"/>
            </a:xfrm>
            <a:custGeom>
              <a:avLst/>
              <a:gdLst/>
              <a:ahLst/>
              <a:cxnLst/>
              <a:rect l="l" t="t" r="r" b="b"/>
              <a:pathLst>
                <a:path w="2343150" h="1790700">
                  <a:moveTo>
                    <a:pt x="1171574" y="1790683"/>
                  </a:moveTo>
                  <a:lnTo>
                    <a:pt x="784654" y="1609206"/>
                  </a:lnTo>
                  <a:lnTo>
                    <a:pt x="343146" y="1528443"/>
                  </a:lnTo>
                  <a:lnTo>
                    <a:pt x="237468" y="1191033"/>
                  </a:lnTo>
                  <a:lnTo>
                    <a:pt x="0" y="895341"/>
                  </a:lnTo>
                  <a:lnTo>
                    <a:pt x="237468" y="599649"/>
                  </a:lnTo>
                  <a:lnTo>
                    <a:pt x="343146" y="262239"/>
                  </a:lnTo>
                  <a:lnTo>
                    <a:pt x="784654" y="181478"/>
                  </a:lnTo>
                  <a:lnTo>
                    <a:pt x="1171574" y="0"/>
                  </a:lnTo>
                  <a:lnTo>
                    <a:pt x="1558494" y="181478"/>
                  </a:lnTo>
                  <a:lnTo>
                    <a:pt x="2000002" y="262239"/>
                  </a:lnTo>
                  <a:lnTo>
                    <a:pt x="2105682" y="599649"/>
                  </a:lnTo>
                  <a:lnTo>
                    <a:pt x="2343149" y="895341"/>
                  </a:lnTo>
                  <a:lnTo>
                    <a:pt x="2105682" y="1191033"/>
                  </a:lnTo>
                  <a:lnTo>
                    <a:pt x="2000002" y="1528443"/>
                  </a:lnTo>
                  <a:lnTo>
                    <a:pt x="1558494" y="1609206"/>
                  </a:lnTo>
                  <a:lnTo>
                    <a:pt x="1171574" y="1790683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23472" y="6169135"/>
              <a:ext cx="1014730" cy="858519"/>
            </a:xfrm>
            <a:custGeom>
              <a:avLst/>
              <a:gdLst/>
              <a:ahLst/>
              <a:cxnLst/>
              <a:rect l="l" t="t" r="r" b="b"/>
              <a:pathLst>
                <a:path w="1014729" h="858520">
                  <a:moveTo>
                    <a:pt x="0" y="0"/>
                  </a:moveTo>
                  <a:lnTo>
                    <a:pt x="1014480" y="858270"/>
                  </a:lnTo>
                </a:path>
              </a:pathLst>
            </a:custGeom>
            <a:ln w="47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19335" y="6911548"/>
              <a:ext cx="118745" cy="116205"/>
            </a:xfrm>
            <a:custGeom>
              <a:avLst/>
              <a:gdLst/>
              <a:ahLst/>
              <a:cxnLst/>
              <a:rect l="l" t="t" r="r" b="b"/>
              <a:pathLst>
                <a:path w="118745" h="116204">
                  <a:moveTo>
                    <a:pt x="92280" y="0"/>
                  </a:moveTo>
                  <a:lnTo>
                    <a:pt x="118618" y="115855"/>
                  </a:lnTo>
                  <a:lnTo>
                    <a:pt x="0" y="109076"/>
                  </a:lnTo>
                </a:path>
              </a:pathLst>
            </a:custGeom>
            <a:ln w="475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73919" y="6114445"/>
              <a:ext cx="875030" cy="949325"/>
            </a:xfrm>
            <a:custGeom>
              <a:avLst/>
              <a:gdLst/>
              <a:ahLst/>
              <a:cxnLst/>
              <a:rect l="l" t="t" r="r" b="b"/>
              <a:pathLst>
                <a:path w="875029" h="949325">
                  <a:moveTo>
                    <a:pt x="0" y="949313"/>
                  </a:moveTo>
                  <a:lnTo>
                    <a:pt x="874606" y="0"/>
                  </a:lnTo>
                </a:path>
              </a:pathLst>
            </a:custGeom>
            <a:ln w="47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31608" y="6114445"/>
              <a:ext cx="117475" cy="118745"/>
            </a:xfrm>
            <a:custGeom>
              <a:avLst/>
              <a:gdLst/>
              <a:ahLst/>
              <a:cxnLst/>
              <a:rect l="l" t="t" r="r" b="b"/>
              <a:pathLst>
                <a:path w="117475" h="118745">
                  <a:moveTo>
                    <a:pt x="0" y="21473"/>
                  </a:moveTo>
                  <a:lnTo>
                    <a:pt x="116917" y="0"/>
                  </a:lnTo>
                  <a:lnTo>
                    <a:pt x="105077" y="118282"/>
                  </a:lnTo>
                </a:path>
              </a:pathLst>
            </a:custGeom>
            <a:ln w="47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54670" y="4794811"/>
            <a:ext cx="9480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305" dirty="0">
                <a:solidFill>
                  <a:srgbClr val="04092F"/>
                </a:solidFill>
                <a:latin typeface="Microsoft Sans Serif"/>
                <a:cs typeface="Microsoft Sans Serif"/>
              </a:rPr>
              <a:t>S</a:t>
            </a:r>
            <a:r>
              <a:rPr sz="2500" spc="-150" dirty="0">
                <a:solidFill>
                  <a:srgbClr val="04092F"/>
                </a:solidFill>
                <a:latin typeface="Microsoft Sans Serif"/>
                <a:cs typeface="Microsoft Sans Serif"/>
              </a:rPr>
              <a:t>T</a:t>
            </a:r>
            <a:r>
              <a:rPr sz="2500" spc="-95" dirty="0">
                <a:solidFill>
                  <a:srgbClr val="04092F"/>
                </a:solidFill>
                <a:latin typeface="Microsoft Sans Serif"/>
                <a:cs typeface="Microsoft Sans Serif"/>
              </a:rPr>
              <a:t>A</a:t>
            </a:r>
            <a:r>
              <a:rPr sz="2500" spc="-265" dirty="0">
                <a:solidFill>
                  <a:srgbClr val="04092F"/>
                </a:solidFill>
                <a:latin typeface="Microsoft Sans Serif"/>
                <a:cs typeface="Microsoft Sans Serif"/>
              </a:rPr>
              <a:t>R</a:t>
            </a:r>
            <a:r>
              <a:rPr sz="2500" spc="-145" dirty="0">
                <a:solidFill>
                  <a:srgbClr val="04092F"/>
                </a:solidFill>
                <a:latin typeface="Microsoft Sans Serif"/>
                <a:cs typeface="Microsoft Sans Serif"/>
              </a:rPr>
              <a:t>T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80247" y="4399429"/>
            <a:ext cx="176657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4180">
              <a:lnSpc>
                <a:spcPct val="114999"/>
              </a:lnSpc>
              <a:spcBef>
                <a:spcPts val="100"/>
              </a:spcBef>
            </a:pPr>
            <a:r>
              <a:rPr sz="2500" spc="-80" dirty="0">
                <a:solidFill>
                  <a:srgbClr val="04092F"/>
                </a:solidFill>
                <a:latin typeface="Microsoft Sans Serif"/>
                <a:cs typeface="Microsoft Sans Serif"/>
              </a:rPr>
              <a:t>DATA </a:t>
            </a:r>
            <a:r>
              <a:rPr sz="2500" spc="-75" dirty="0">
                <a:solidFill>
                  <a:srgbClr val="04092F"/>
                </a:solidFill>
                <a:latin typeface="Microsoft Sans Serif"/>
                <a:cs typeface="Microsoft Sans Serif"/>
              </a:rPr>
              <a:t> </a:t>
            </a:r>
            <a:r>
              <a:rPr sz="2500" spc="-245" dirty="0">
                <a:solidFill>
                  <a:srgbClr val="04092F"/>
                </a:solidFill>
                <a:latin typeface="Microsoft Sans Serif"/>
                <a:cs typeface="Microsoft Sans Serif"/>
              </a:rPr>
              <a:t>F</a:t>
            </a:r>
            <a:r>
              <a:rPr sz="2500" dirty="0">
                <a:solidFill>
                  <a:srgbClr val="04092F"/>
                </a:solidFill>
                <a:latin typeface="Microsoft Sans Serif"/>
                <a:cs typeface="Microsoft Sans Serif"/>
              </a:rPr>
              <a:t>I</a:t>
            </a:r>
            <a:r>
              <a:rPr sz="2500" spc="-100" dirty="0">
                <a:solidFill>
                  <a:srgbClr val="04092F"/>
                </a:solidFill>
                <a:latin typeface="Microsoft Sans Serif"/>
                <a:cs typeface="Microsoft Sans Serif"/>
              </a:rPr>
              <a:t>L</a:t>
            </a:r>
            <a:r>
              <a:rPr sz="2500" spc="-150" dirty="0">
                <a:solidFill>
                  <a:srgbClr val="04092F"/>
                </a:solidFill>
                <a:latin typeface="Microsoft Sans Serif"/>
                <a:cs typeface="Microsoft Sans Serif"/>
              </a:rPr>
              <a:t>T</a:t>
            </a:r>
            <a:r>
              <a:rPr sz="2500" spc="-265" dirty="0">
                <a:solidFill>
                  <a:srgbClr val="04092F"/>
                </a:solidFill>
                <a:latin typeface="Microsoft Sans Serif"/>
                <a:cs typeface="Microsoft Sans Serif"/>
              </a:rPr>
              <a:t>R</a:t>
            </a:r>
            <a:r>
              <a:rPr sz="2500" spc="-95" dirty="0">
                <a:solidFill>
                  <a:srgbClr val="04092F"/>
                </a:solidFill>
                <a:latin typeface="Microsoft Sans Serif"/>
                <a:cs typeface="Microsoft Sans Serif"/>
              </a:rPr>
              <a:t>A</a:t>
            </a:r>
            <a:r>
              <a:rPr sz="2500" spc="-150" dirty="0">
                <a:solidFill>
                  <a:srgbClr val="04092F"/>
                </a:solidFill>
                <a:latin typeface="Microsoft Sans Serif"/>
                <a:cs typeface="Microsoft Sans Serif"/>
              </a:rPr>
              <a:t>T</a:t>
            </a:r>
            <a:r>
              <a:rPr sz="2500" dirty="0">
                <a:solidFill>
                  <a:srgbClr val="04092F"/>
                </a:solidFill>
                <a:latin typeface="Microsoft Sans Serif"/>
                <a:cs typeface="Microsoft Sans Serif"/>
              </a:rPr>
              <a:t>I</a:t>
            </a:r>
            <a:r>
              <a:rPr sz="2500" spc="-5" dirty="0">
                <a:solidFill>
                  <a:srgbClr val="04092F"/>
                </a:solidFill>
                <a:latin typeface="Microsoft Sans Serif"/>
                <a:cs typeface="Microsoft Sans Serif"/>
              </a:rPr>
              <a:t>O</a:t>
            </a:r>
            <a:r>
              <a:rPr sz="2500" spc="75" dirty="0">
                <a:solidFill>
                  <a:srgbClr val="04092F"/>
                </a:solidFill>
                <a:latin typeface="Microsoft Sans Serif"/>
                <a:cs typeface="Microsoft Sans Serif"/>
              </a:rPr>
              <a:t>N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14278" y="4863016"/>
            <a:ext cx="19037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40" dirty="0">
                <a:solidFill>
                  <a:srgbClr val="04092F"/>
                </a:solidFill>
                <a:latin typeface="Microsoft Sans Serif"/>
                <a:cs typeface="Microsoft Sans Serif"/>
              </a:rPr>
              <a:t>CLUSTERING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271463" y="4660896"/>
            <a:ext cx="182626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5080" indent="-298450">
              <a:lnSpc>
                <a:spcPct val="114999"/>
              </a:lnSpc>
              <a:spcBef>
                <a:spcPts val="100"/>
              </a:spcBef>
            </a:pPr>
            <a:r>
              <a:rPr sz="2500" spc="-170" dirty="0">
                <a:solidFill>
                  <a:srgbClr val="04092F"/>
                </a:solidFill>
                <a:latin typeface="Microsoft Sans Serif"/>
                <a:cs typeface="Microsoft Sans Serif"/>
              </a:rPr>
              <a:t>P</a:t>
            </a:r>
            <a:r>
              <a:rPr sz="2500" spc="-95" dirty="0">
                <a:solidFill>
                  <a:srgbClr val="04092F"/>
                </a:solidFill>
                <a:latin typeface="Microsoft Sans Serif"/>
                <a:cs typeface="Microsoft Sans Serif"/>
              </a:rPr>
              <a:t>A</a:t>
            </a:r>
            <a:r>
              <a:rPr sz="2500" spc="-265" dirty="0">
                <a:solidFill>
                  <a:srgbClr val="04092F"/>
                </a:solidFill>
                <a:latin typeface="Microsoft Sans Serif"/>
                <a:cs typeface="Microsoft Sans Serif"/>
              </a:rPr>
              <a:t>R</a:t>
            </a:r>
            <a:r>
              <a:rPr sz="2500" spc="-95" dirty="0">
                <a:solidFill>
                  <a:srgbClr val="04092F"/>
                </a:solidFill>
                <a:latin typeface="Microsoft Sans Serif"/>
                <a:cs typeface="Microsoft Sans Serif"/>
              </a:rPr>
              <a:t>A</a:t>
            </a:r>
            <a:r>
              <a:rPr sz="2500" spc="165" dirty="0">
                <a:solidFill>
                  <a:srgbClr val="04092F"/>
                </a:solidFill>
                <a:latin typeface="Microsoft Sans Serif"/>
                <a:cs typeface="Microsoft Sans Serif"/>
              </a:rPr>
              <a:t>M</a:t>
            </a:r>
            <a:r>
              <a:rPr sz="2500" spc="-285" dirty="0">
                <a:solidFill>
                  <a:srgbClr val="04092F"/>
                </a:solidFill>
                <a:latin typeface="Microsoft Sans Serif"/>
                <a:cs typeface="Microsoft Sans Serif"/>
              </a:rPr>
              <a:t>E</a:t>
            </a:r>
            <a:r>
              <a:rPr sz="2500" spc="-150" dirty="0">
                <a:solidFill>
                  <a:srgbClr val="04092F"/>
                </a:solidFill>
                <a:latin typeface="Microsoft Sans Serif"/>
                <a:cs typeface="Microsoft Sans Serif"/>
              </a:rPr>
              <a:t>T</a:t>
            </a:r>
            <a:r>
              <a:rPr sz="2500" spc="-285" dirty="0">
                <a:solidFill>
                  <a:srgbClr val="04092F"/>
                </a:solidFill>
                <a:latin typeface="Microsoft Sans Serif"/>
                <a:cs typeface="Microsoft Sans Serif"/>
              </a:rPr>
              <a:t>E</a:t>
            </a:r>
            <a:r>
              <a:rPr sz="2500" spc="-155" dirty="0">
                <a:solidFill>
                  <a:srgbClr val="04092F"/>
                </a:solidFill>
                <a:latin typeface="Microsoft Sans Serif"/>
                <a:cs typeface="Microsoft Sans Serif"/>
              </a:rPr>
              <a:t>R  </a:t>
            </a:r>
            <a:r>
              <a:rPr sz="2500" spc="-20" dirty="0">
                <a:solidFill>
                  <a:srgbClr val="04092F"/>
                </a:solidFill>
                <a:latin typeface="Microsoft Sans Serif"/>
                <a:cs typeface="Microsoft Sans Serif"/>
              </a:rPr>
              <a:t>TUNING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475333" y="4475843"/>
            <a:ext cx="243268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5940" marR="5080" indent="-523875">
              <a:lnSpc>
                <a:spcPct val="114999"/>
              </a:lnSpc>
              <a:spcBef>
                <a:spcPts val="100"/>
              </a:spcBef>
            </a:pPr>
            <a:r>
              <a:rPr sz="2500" spc="-235" dirty="0">
                <a:solidFill>
                  <a:srgbClr val="04092F"/>
                </a:solidFill>
                <a:latin typeface="Microsoft Sans Serif"/>
                <a:cs typeface="Microsoft Sans Serif"/>
              </a:rPr>
              <a:t>C</a:t>
            </a:r>
            <a:r>
              <a:rPr sz="2500" spc="-100" dirty="0">
                <a:solidFill>
                  <a:srgbClr val="04092F"/>
                </a:solidFill>
                <a:latin typeface="Microsoft Sans Serif"/>
                <a:cs typeface="Microsoft Sans Serif"/>
              </a:rPr>
              <a:t>L</a:t>
            </a:r>
            <a:r>
              <a:rPr sz="2500" spc="-95" dirty="0">
                <a:solidFill>
                  <a:srgbClr val="04092F"/>
                </a:solidFill>
                <a:latin typeface="Microsoft Sans Serif"/>
                <a:cs typeface="Microsoft Sans Serif"/>
              </a:rPr>
              <a:t>A</a:t>
            </a:r>
            <a:r>
              <a:rPr sz="2500" spc="-305" dirty="0">
                <a:solidFill>
                  <a:srgbClr val="04092F"/>
                </a:solidFill>
                <a:latin typeface="Microsoft Sans Serif"/>
                <a:cs typeface="Microsoft Sans Serif"/>
              </a:rPr>
              <a:t>SS</a:t>
            </a:r>
            <a:r>
              <a:rPr sz="2500" dirty="0">
                <a:solidFill>
                  <a:srgbClr val="04092F"/>
                </a:solidFill>
                <a:latin typeface="Microsoft Sans Serif"/>
                <a:cs typeface="Microsoft Sans Serif"/>
              </a:rPr>
              <a:t>I</a:t>
            </a:r>
            <a:r>
              <a:rPr sz="2500" spc="-245" dirty="0">
                <a:solidFill>
                  <a:srgbClr val="04092F"/>
                </a:solidFill>
                <a:latin typeface="Microsoft Sans Serif"/>
                <a:cs typeface="Microsoft Sans Serif"/>
              </a:rPr>
              <a:t>F</a:t>
            </a:r>
            <a:r>
              <a:rPr sz="2500" dirty="0">
                <a:solidFill>
                  <a:srgbClr val="04092F"/>
                </a:solidFill>
                <a:latin typeface="Microsoft Sans Serif"/>
                <a:cs typeface="Microsoft Sans Serif"/>
              </a:rPr>
              <a:t>I</a:t>
            </a:r>
            <a:r>
              <a:rPr sz="2500" spc="-235" dirty="0">
                <a:solidFill>
                  <a:srgbClr val="04092F"/>
                </a:solidFill>
                <a:latin typeface="Microsoft Sans Serif"/>
                <a:cs typeface="Microsoft Sans Serif"/>
              </a:rPr>
              <a:t>C</a:t>
            </a:r>
            <a:r>
              <a:rPr sz="2500" spc="-95" dirty="0">
                <a:solidFill>
                  <a:srgbClr val="04092F"/>
                </a:solidFill>
                <a:latin typeface="Microsoft Sans Serif"/>
                <a:cs typeface="Microsoft Sans Serif"/>
              </a:rPr>
              <a:t>A</a:t>
            </a:r>
            <a:r>
              <a:rPr sz="2500" spc="-150" dirty="0">
                <a:solidFill>
                  <a:srgbClr val="04092F"/>
                </a:solidFill>
                <a:latin typeface="Microsoft Sans Serif"/>
                <a:cs typeface="Microsoft Sans Serif"/>
              </a:rPr>
              <a:t>T</a:t>
            </a:r>
            <a:r>
              <a:rPr sz="2500" dirty="0">
                <a:solidFill>
                  <a:srgbClr val="04092F"/>
                </a:solidFill>
                <a:latin typeface="Microsoft Sans Serif"/>
                <a:cs typeface="Microsoft Sans Serif"/>
              </a:rPr>
              <a:t>I</a:t>
            </a:r>
            <a:r>
              <a:rPr sz="2500" spc="-5" dirty="0">
                <a:solidFill>
                  <a:srgbClr val="04092F"/>
                </a:solidFill>
                <a:latin typeface="Microsoft Sans Serif"/>
                <a:cs typeface="Microsoft Sans Serif"/>
              </a:rPr>
              <a:t>O</a:t>
            </a:r>
            <a:r>
              <a:rPr sz="2500" spc="45" dirty="0">
                <a:solidFill>
                  <a:srgbClr val="04092F"/>
                </a:solidFill>
                <a:latin typeface="Microsoft Sans Serif"/>
                <a:cs typeface="Microsoft Sans Serif"/>
              </a:rPr>
              <a:t>N  </a:t>
            </a:r>
            <a:r>
              <a:rPr sz="2500" spc="-225" dirty="0">
                <a:solidFill>
                  <a:srgbClr val="04092F"/>
                </a:solidFill>
                <a:latin typeface="Microsoft Sans Serif"/>
                <a:cs typeface="Microsoft Sans Serif"/>
              </a:rPr>
              <a:t>PROCESS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369769" y="4475843"/>
            <a:ext cx="1939289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6235">
              <a:lnSpc>
                <a:spcPct val="114999"/>
              </a:lnSpc>
              <a:spcBef>
                <a:spcPts val="100"/>
              </a:spcBef>
            </a:pPr>
            <a:r>
              <a:rPr sz="2500" spc="-180" dirty="0">
                <a:solidFill>
                  <a:srgbClr val="04092F"/>
                </a:solidFill>
                <a:latin typeface="Microsoft Sans Serif"/>
                <a:cs typeface="Microsoft Sans Serif"/>
              </a:rPr>
              <a:t>RESULT </a:t>
            </a:r>
            <a:r>
              <a:rPr sz="2500" spc="-175" dirty="0">
                <a:solidFill>
                  <a:srgbClr val="04092F"/>
                </a:solidFill>
                <a:latin typeface="Microsoft Sans Serif"/>
                <a:cs typeface="Microsoft Sans Serif"/>
              </a:rPr>
              <a:t> </a:t>
            </a:r>
            <a:r>
              <a:rPr sz="2500" spc="-285" dirty="0">
                <a:solidFill>
                  <a:srgbClr val="04092F"/>
                </a:solidFill>
                <a:latin typeface="Microsoft Sans Serif"/>
                <a:cs typeface="Microsoft Sans Serif"/>
              </a:rPr>
              <a:t>E</a:t>
            </a:r>
            <a:r>
              <a:rPr sz="2500" spc="-185" dirty="0">
                <a:solidFill>
                  <a:srgbClr val="04092F"/>
                </a:solidFill>
                <a:latin typeface="Microsoft Sans Serif"/>
                <a:cs typeface="Microsoft Sans Serif"/>
              </a:rPr>
              <a:t>V</a:t>
            </a:r>
            <a:r>
              <a:rPr sz="2500" spc="-95" dirty="0">
                <a:solidFill>
                  <a:srgbClr val="04092F"/>
                </a:solidFill>
                <a:latin typeface="Microsoft Sans Serif"/>
                <a:cs typeface="Microsoft Sans Serif"/>
              </a:rPr>
              <a:t>A</a:t>
            </a:r>
            <a:r>
              <a:rPr sz="2500" spc="-100" dirty="0">
                <a:solidFill>
                  <a:srgbClr val="04092F"/>
                </a:solidFill>
                <a:latin typeface="Microsoft Sans Serif"/>
                <a:cs typeface="Microsoft Sans Serif"/>
              </a:rPr>
              <a:t>L</a:t>
            </a:r>
            <a:r>
              <a:rPr sz="2500" spc="5" dirty="0">
                <a:solidFill>
                  <a:srgbClr val="04092F"/>
                </a:solidFill>
                <a:latin typeface="Microsoft Sans Serif"/>
                <a:cs typeface="Microsoft Sans Serif"/>
              </a:rPr>
              <a:t>U</a:t>
            </a:r>
            <a:r>
              <a:rPr sz="2500" spc="-95" dirty="0">
                <a:solidFill>
                  <a:srgbClr val="04092F"/>
                </a:solidFill>
                <a:latin typeface="Microsoft Sans Serif"/>
                <a:cs typeface="Microsoft Sans Serif"/>
              </a:rPr>
              <a:t>A</a:t>
            </a:r>
            <a:r>
              <a:rPr sz="2500" spc="-150" dirty="0">
                <a:solidFill>
                  <a:srgbClr val="04092F"/>
                </a:solidFill>
                <a:latin typeface="Microsoft Sans Serif"/>
                <a:cs typeface="Microsoft Sans Serif"/>
              </a:rPr>
              <a:t>T</a:t>
            </a:r>
            <a:r>
              <a:rPr sz="2500" dirty="0">
                <a:solidFill>
                  <a:srgbClr val="04092F"/>
                </a:solidFill>
                <a:latin typeface="Microsoft Sans Serif"/>
                <a:cs typeface="Microsoft Sans Serif"/>
              </a:rPr>
              <a:t>I</a:t>
            </a:r>
            <a:r>
              <a:rPr sz="2500" spc="-5" dirty="0">
                <a:solidFill>
                  <a:srgbClr val="04092F"/>
                </a:solidFill>
                <a:latin typeface="Microsoft Sans Serif"/>
                <a:cs typeface="Microsoft Sans Serif"/>
              </a:rPr>
              <a:t>O</a:t>
            </a:r>
            <a:r>
              <a:rPr sz="2500" spc="75" dirty="0">
                <a:solidFill>
                  <a:srgbClr val="04092F"/>
                </a:solidFill>
                <a:latin typeface="Microsoft Sans Serif"/>
                <a:cs typeface="Microsoft Sans Serif"/>
              </a:rPr>
              <a:t>N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944869" y="4794811"/>
            <a:ext cx="6731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285" dirty="0">
                <a:solidFill>
                  <a:srgbClr val="04092F"/>
                </a:solidFill>
                <a:latin typeface="Microsoft Sans Serif"/>
                <a:cs typeface="Microsoft Sans Serif"/>
              </a:rPr>
              <a:t>E</a:t>
            </a:r>
            <a:r>
              <a:rPr sz="2500" spc="70" dirty="0">
                <a:solidFill>
                  <a:srgbClr val="04092F"/>
                </a:solidFill>
                <a:latin typeface="Microsoft Sans Serif"/>
                <a:cs typeface="Microsoft Sans Serif"/>
              </a:rPr>
              <a:t>N</a:t>
            </a:r>
            <a:r>
              <a:rPr sz="2500" spc="15" dirty="0">
                <a:solidFill>
                  <a:srgbClr val="04092F"/>
                </a:solidFill>
                <a:latin typeface="Microsoft Sans Serif"/>
                <a:cs typeface="Microsoft Sans Serif"/>
              </a:rPr>
              <a:t>D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963486" y="4784423"/>
            <a:ext cx="367030" cy="191135"/>
            <a:chOff x="3963486" y="4784423"/>
            <a:chExt cx="367030" cy="191135"/>
          </a:xfrm>
        </p:grpSpPr>
        <p:sp>
          <p:nvSpPr>
            <p:cNvPr id="36" name="object 36"/>
            <p:cNvSpPr/>
            <p:nvPr/>
          </p:nvSpPr>
          <p:spPr>
            <a:xfrm>
              <a:off x="3987298" y="4875751"/>
              <a:ext cx="318770" cy="13970"/>
            </a:xfrm>
            <a:custGeom>
              <a:avLst/>
              <a:gdLst/>
              <a:ahLst/>
              <a:cxnLst/>
              <a:rect l="l" t="t" r="r" b="b"/>
              <a:pathLst>
                <a:path w="318770" h="13970">
                  <a:moveTo>
                    <a:pt x="0" y="13400"/>
                  </a:moveTo>
                  <a:lnTo>
                    <a:pt x="318621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06624" y="4808431"/>
              <a:ext cx="99695" cy="142875"/>
            </a:xfrm>
            <a:custGeom>
              <a:avLst/>
              <a:gdLst/>
              <a:ahLst/>
              <a:cxnLst/>
              <a:rect l="l" t="t" r="r" b="b"/>
              <a:pathLst>
                <a:path w="99695" h="142875">
                  <a:moveTo>
                    <a:pt x="0" y="0"/>
                  </a:moveTo>
                  <a:lnTo>
                    <a:pt x="99296" y="67324"/>
                  </a:lnTo>
                  <a:lnTo>
                    <a:pt x="6003" y="142748"/>
                  </a:lnTo>
                </a:path>
              </a:pathLst>
            </a:custGeom>
            <a:ln w="480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749545" y="4722593"/>
            <a:ext cx="367030" cy="191135"/>
            <a:chOff x="1749545" y="4722593"/>
            <a:chExt cx="367030" cy="191135"/>
          </a:xfrm>
        </p:grpSpPr>
        <p:sp>
          <p:nvSpPr>
            <p:cNvPr id="39" name="object 39"/>
            <p:cNvSpPr/>
            <p:nvPr/>
          </p:nvSpPr>
          <p:spPr>
            <a:xfrm>
              <a:off x="1773358" y="4813928"/>
              <a:ext cx="318770" cy="13970"/>
            </a:xfrm>
            <a:custGeom>
              <a:avLst/>
              <a:gdLst/>
              <a:ahLst/>
              <a:cxnLst/>
              <a:rect l="l" t="t" r="r" b="b"/>
              <a:pathLst>
                <a:path w="318769" h="13970">
                  <a:moveTo>
                    <a:pt x="0" y="13400"/>
                  </a:moveTo>
                  <a:lnTo>
                    <a:pt x="318621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92683" y="4746601"/>
              <a:ext cx="99695" cy="142875"/>
            </a:xfrm>
            <a:custGeom>
              <a:avLst/>
              <a:gdLst/>
              <a:ahLst/>
              <a:cxnLst/>
              <a:rect l="l" t="t" r="r" b="b"/>
              <a:pathLst>
                <a:path w="99694" h="142875">
                  <a:moveTo>
                    <a:pt x="0" y="0"/>
                  </a:moveTo>
                  <a:lnTo>
                    <a:pt x="99296" y="67324"/>
                  </a:lnTo>
                  <a:lnTo>
                    <a:pt x="6003" y="142748"/>
                  </a:lnTo>
                </a:path>
              </a:pathLst>
            </a:custGeom>
            <a:ln w="480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3954614" y="4891751"/>
            <a:ext cx="367030" cy="191135"/>
            <a:chOff x="13954614" y="4891751"/>
            <a:chExt cx="367030" cy="191135"/>
          </a:xfrm>
        </p:grpSpPr>
        <p:sp>
          <p:nvSpPr>
            <p:cNvPr id="42" name="object 42"/>
            <p:cNvSpPr/>
            <p:nvPr/>
          </p:nvSpPr>
          <p:spPr>
            <a:xfrm>
              <a:off x="13978427" y="4983086"/>
              <a:ext cx="318770" cy="13970"/>
            </a:xfrm>
            <a:custGeom>
              <a:avLst/>
              <a:gdLst/>
              <a:ahLst/>
              <a:cxnLst/>
              <a:rect l="l" t="t" r="r" b="b"/>
              <a:pathLst>
                <a:path w="318769" h="13970">
                  <a:moveTo>
                    <a:pt x="0" y="13400"/>
                  </a:moveTo>
                  <a:lnTo>
                    <a:pt x="318621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197751" y="4915759"/>
              <a:ext cx="99695" cy="142875"/>
            </a:xfrm>
            <a:custGeom>
              <a:avLst/>
              <a:gdLst/>
              <a:ahLst/>
              <a:cxnLst/>
              <a:rect l="l" t="t" r="r" b="b"/>
              <a:pathLst>
                <a:path w="99694" h="142875">
                  <a:moveTo>
                    <a:pt x="0" y="0"/>
                  </a:moveTo>
                  <a:lnTo>
                    <a:pt x="99296" y="67324"/>
                  </a:lnTo>
                  <a:lnTo>
                    <a:pt x="6003" y="142748"/>
                  </a:lnTo>
                </a:path>
              </a:pathLst>
            </a:custGeom>
            <a:ln w="480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1141640" y="5090869"/>
            <a:ext cx="367030" cy="191135"/>
            <a:chOff x="11141640" y="5090869"/>
            <a:chExt cx="367030" cy="191135"/>
          </a:xfrm>
        </p:grpSpPr>
        <p:sp>
          <p:nvSpPr>
            <p:cNvPr id="45" name="object 45"/>
            <p:cNvSpPr/>
            <p:nvPr/>
          </p:nvSpPr>
          <p:spPr>
            <a:xfrm>
              <a:off x="11165453" y="5182197"/>
              <a:ext cx="318770" cy="13970"/>
            </a:xfrm>
            <a:custGeom>
              <a:avLst/>
              <a:gdLst/>
              <a:ahLst/>
              <a:cxnLst/>
              <a:rect l="l" t="t" r="r" b="b"/>
              <a:pathLst>
                <a:path w="318770" h="13970">
                  <a:moveTo>
                    <a:pt x="0" y="13400"/>
                  </a:moveTo>
                  <a:lnTo>
                    <a:pt x="318621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384778" y="5114877"/>
              <a:ext cx="99695" cy="142875"/>
            </a:xfrm>
            <a:custGeom>
              <a:avLst/>
              <a:gdLst/>
              <a:ahLst/>
              <a:cxnLst/>
              <a:rect l="l" t="t" r="r" b="b"/>
              <a:pathLst>
                <a:path w="99695" h="142875">
                  <a:moveTo>
                    <a:pt x="0" y="0"/>
                  </a:moveTo>
                  <a:lnTo>
                    <a:pt x="99296" y="67324"/>
                  </a:lnTo>
                  <a:lnTo>
                    <a:pt x="6003" y="142748"/>
                  </a:lnTo>
                </a:path>
              </a:pathLst>
            </a:custGeom>
            <a:ln w="480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16442317" y="4722593"/>
            <a:ext cx="367030" cy="191135"/>
            <a:chOff x="16442317" y="4722593"/>
            <a:chExt cx="367030" cy="191135"/>
          </a:xfrm>
        </p:grpSpPr>
        <p:sp>
          <p:nvSpPr>
            <p:cNvPr id="48" name="object 48"/>
            <p:cNvSpPr/>
            <p:nvPr/>
          </p:nvSpPr>
          <p:spPr>
            <a:xfrm>
              <a:off x="16466129" y="4813928"/>
              <a:ext cx="318770" cy="13970"/>
            </a:xfrm>
            <a:custGeom>
              <a:avLst/>
              <a:gdLst/>
              <a:ahLst/>
              <a:cxnLst/>
              <a:rect l="l" t="t" r="r" b="b"/>
              <a:pathLst>
                <a:path w="318769" h="13970">
                  <a:moveTo>
                    <a:pt x="0" y="13400"/>
                  </a:moveTo>
                  <a:lnTo>
                    <a:pt x="318621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685454" y="4746601"/>
              <a:ext cx="99695" cy="142875"/>
            </a:xfrm>
            <a:custGeom>
              <a:avLst/>
              <a:gdLst/>
              <a:ahLst/>
              <a:cxnLst/>
              <a:rect l="l" t="t" r="r" b="b"/>
              <a:pathLst>
                <a:path w="99694" h="142875">
                  <a:moveTo>
                    <a:pt x="0" y="0"/>
                  </a:moveTo>
                  <a:lnTo>
                    <a:pt x="99296" y="67324"/>
                  </a:lnTo>
                  <a:lnTo>
                    <a:pt x="6003" y="142748"/>
                  </a:lnTo>
                </a:path>
              </a:pathLst>
            </a:custGeom>
            <a:ln w="480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5814709" y="3180591"/>
            <a:ext cx="894715" cy="779780"/>
            <a:chOff x="5814709" y="3180591"/>
            <a:chExt cx="894715" cy="779780"/>
          </a:xfrm>
        </p:grpSpPr>
        <p:sp>
          <p:nvSpPr>
            <p:cNvPr id="51" name="object 51"/>
            <p:cNvSpPr/>
            <p:nvPr/>
          </p:nvSpPr>
          <p:spPr>
            <a:xfrm>
              <a:off x="5838522" y="3204420"/>
              <a:ext cx="847090" cy="732155"/>
            </a:xfrm>
            <a:custGeom>
              <a:avLst/>
              <a:gdLst/>
              <a:ahLst/>
              <a:cxnLst/>
              <a:rect l="l" t="t" r="r" b="b"/>
              <a:pathLst>
                <a:path w="847090" h="732154">
                  <a:moveTo>
                    <a:pt x="0" y="731825"/>
                  </a:moveTo>
                  <a:lnTo>
                    <a:pt x="846909" y="0"/>
                  </a:lnTo>
                </a:path>
              </a:pathLst>
            </a:custGeom>
            <a:ln w="47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66578" y="3204421"/>
              <a:ext cx="119380" cy="116839"/>
            </a:xfrm>
            <a:custGeom>
              <a:avLst/>
              <a:gdLst/>
              <a:ahLst/>
              <a:cxnLst/>
              <a:rect l="l" t="t" r="r" b="b"/>
              <a:pathLst>
                <a:path w="119379" h="116839">
                  <a:moveTo>
                    <a:pt x="0" y="8289"/>
                  </a:moveTo>
                  <a:lnTo>
                    <a:pt x="118853" y="0"/>
                  </a:lnTo>
                  <a:lnTo>
                    <a:pt x="93415" y="116394"/>
                  </a:lnTo>
                </a:path>
              </a:pathLst>
            </a:custGeom>
            <a:ln w="47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8846656" y="3167059"/>
            <a:ext cx="828675" cy="619760"/>
            <a:chOff x="8846656" y="3167059"/>
            <a:chExt cx="828675" cy="619760"/>
          </a:xfrm>
        </p:grpSpPr>
        <p:sp>
          <p:nvSpPr>
            <p:cNvPr id="54" name="object 54"/>
            <p:cNvSpPr/>
            <p:nvPr/>
          </p:nvSpPr>
          <p:spPr>
            <a:xfrm>
              <a:off x="8870469" y="3190872"/>
              <a:ext cx="781050" cy="570865"/>
            </a:xfrm>
            <a:custGeom>
              <a:avLst/>
              <a:gdLst/>
              <a:ahLst/>
              <a:cxnLst/>
              <a:rect l="l" t="t" r="r" b="b"/>
              <a:pathLst>
                <a:path w="781050" h="570864">
                  <a:moveTo>
                    <a:pt x="0" y="0"/>
                  </a:moveTo>
                  <a:lnTo>
                    <a:pt x="780513" y="570390"/>
                  </a:lnTo>
                </a:path>
              </a:pathLst>
            </a:custGeom>
            <a:ln w="476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531627" y="3647170"/>
              <a:ext cx="119380" cy="115570"/>
            </a:xfrm>
            <a:custGeom>
              <a:avLst/>
              <a:gdLst/>
              <a:ahLst/>
              <a:cxnLst/>
              <a:rect l="l" t="t" r="r" b="b"/>
              <a:pathLst>
                <a:path w="119379" h="115570">
                  <a:moveTo>
                    <a:pt x="84300" y="0"/>
                  </a:moveTo>
                  <a:lnTo>
                    <a:pt x="119354" y="114097"/>
                  </a:lnTo>
                  <a:lnTo>
                    <a:pt x="0" y="115354"/>
                  </a:lnTo>
                </a:path>
              </a:pathLst>
            </a:custGeom>
            <a:ln w="47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793558" y="2427343"/>
            <a:ext cx="1903730" cy="9017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2500" spc="-140" dirty="0">
                <a:solidFill>
                  <a:srgbClr val="04092F"/>
                </a:solidFill>
                <a:latin typeface="Microsoft Sans Serif"/>
                <a:cs typeface="Microsoft Sans Serif"/>
              </a:rPr>
              <a:t>CLUSTERING</a:t>
            </a:r>
            <a:endParaRPr sz="25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2500" spc="-30" dirty="0">
                <a:solidFill>
                  <a:srgbClr val="04092F"/>
                </a:solidFill>
                <a:latin typeface="Microsoft Sans Serif"/>
                <a:cs typeface="Microsoft Sans Serif"/>
              </a:rPr>
              <a:t>-</a:t>
            </a:r>
            <a:r>
              <a:rPr sz="2500" spc="-60" dirty="0">
                <a:solidFill>
                  <a:srgbClr val="04092F"/>
                </a:solidFill>
                <a:latin typeface="Microsoft Sans Serif"/>
                <a:cs typeface="Microsoft Sans Serif"/>
              </a:rPr>
              <a:t> </a:t>
            </a:r>
            <a:r>
              <a:rPr sz="2500" spc="35" dirty="0">
                <a:solidFill>
                  <a:srgbClr val="04092F"/>
                </a:solidFill>
                <a:latin typeface="Microsoft Sans Serif"/>
                <a:cs typeface="Microsoft Sans Serif"/>
              </a:rPr>
              <a:t>1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764618" y="4834323"/>
            <a:ext cx="2000885" cy="9017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2500" spc="-5" dirty="0">
                <a:solidFill>
                  <a:srgbClr val="04092F"/>
                </a:solidFill>
                <a:latin typeface="Times New Roman"/>
                <a:cs typeface="Times New Roman"/>
              </a:rPr>
              <a:t>CLUSTERING</a:t>
            </a:r>
            <a:endParaRPr sz="2500">
              <a:latin typeface="Times New Roman"/>
              <a:cs typeface="Times New Roman"/>
            </a:endParaRPr>
          </a:p>
          <a:p>
            <a:pPr marL="78740" algn="ctr">
              <a:lnSpc>
                <a:spcPct val="100000"/>
              </a:lnSpc>
              <a:spcBef>
                <a:spcPts val="450"/>
              </a:spcBef>
            </a:pPr>
            <a:r>
              <a:rPr sz="2500" dirty="0">
                <a:solidFill>
                  <a:srgbClr val="04092F"/>
                </a:solidFill>
                <a:latin typeface="Times New Roman"/>
                <a:cs typeface="Times New Roman"/>
              </a:rPr>
              <a:t>-</a:t>
            </a:r>
            <a:r>
              <a:rPr sz="2500" spc="-50" dirty="0">
                <a:solidFill>
                  <a:srgbClr val="04092F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04092F"/>
                </a:solidFill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685429" y="7337097"/>
            <a:ext cx="218567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0" marR="5080" indent="-965835">
              <a:lnSpc>
                <a:spcPct val="114999"/>
              </a:lnSpc>
              <a:spcBef>
                <a:spcPts val="100"/>
              </a:spcBef>
            </a:pPr>
            <a:r>
              <a:rPr sz="2500" spc="-5" dirty="0">
                <a:solidFill>
                  <a:srgbClr val="04092F"/>
                </a:solidFill>
                <a:latin typeface="Times New Roman"/>
                <a:cs typeface="Times New Roman"/>
              </a:rPr>
              <a:t>CLUSTERING</a:t>
            </a:r>
            <a:r>
              <a:rPr sz="2500" spc="-90" dirty="0">
                <a:solidFill>
                  <a:srgbClr val="04092F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04092F"/>
                </a:solidFill>
                <a:latin typeface="Times New Roman"/>
                <a:cs typeface="Times New Roman"/>
              </a:rPr>
              <a:t>- </a:t>
            </a:r>
            <a:r>
              <a:rPr sz="2500" spc="-610" dirty="0">
                <a:solidFill>
                  <a:srgbClr val="04092F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04092F"/>
                </a:solidFill>
                <a:latin typeface="Times New Roman"/>
                <a:cs typeface="Times New Roman"/>
              </a:rPr>
              <a:t>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754404" y="6003264"/>
            <a:ext cx="50165" cy="648335"/>
          </a:xfrm>
          <a:custGeom>
            <a:avLst/>
            <a:gdLst/>
            <a:ahLst/>
            <a:cxnLst/>
            <a:rect l="l" t="t" r="r" b="b"/>
            <a:pathLst>
              <a:path w="50165" h="648334">
                <a:moveTo>
                  <a:pt x="48183" y="142290"/>
                </a:moveTo>
                <a:lnTo>
                  <a:pt x="47625" y="0"/>
                </a:lnTo>
                <a:lnTo>
                  <a:pt x="0" y="190"/>
                </a:lnTo>
                <a:lnTo>
                  <a:pt x="558" y="142468"/>
                </a:lnTo>
                <a:lnTo>
                  <a:pt x="48183" y="142290"/>
                </a:lnTo>
                <a:close/>
              </a:path>
              <a:path w="50165" h="648334">
                <a:moveTo>
                  <a:pt x="48933" y="332003"/>
                </a:moveTo>
                <a:lnTo>
                  <a:pt x="48374" y="189712"/>
                </a:lnTo>
                <a:lnTo>
                  <a:pt x="749" y="189903"/>
                </a:lnTo>
                <a:lnTo>
                  <a:pt x="1308" y="332181"/>
                </a:lnTo>
                <a:lnTo>
                  <a:pt x="48933" y="332003"/>
                </a:lnTo>
                <a:close/>
              </a:path>
              <a:path w="50165" h="648334">
                <a:moveTo>
                  <a:pt x="49669" y="521716"/>
                </a:moveTo>
                <a:lnTo>
                  <a:pt x="49110" y="379425"/>
                </a:lnTo>
                <a:lnTo>
                  <a:pt x="1485" y="379615"/>
                </a:lnTo>
                <a:lnTo>
                  <a:pt x="2044" y="521906"/>
                </a:lnTo>
                <a:lnTo>
                  <a:pt x="49669" y="521716"/>
                </a:lnTo>
                <a:close/>
              </a:path>
              <a:path w="50165" h="648334">
                <a:moveTo>
                  <a:pt x="50165" y="647827"/>
                </a:moveTo>
                <a:lnTo>
                  <a:pt x="49860" y="569137"/>
                </a:lnTo>
                <a:lnTo>
                  <a:pt x="2235" y="569328"/>
                </a:lnTo>
                <a:lnTo>
                  <a:pt x="2540" y="648017"/>
                </a:lnTo>
                <a:lnTo>
                  <a:pt x="50165" y="647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4373" y="1226690"/>
            <a:ext cx="7411720" cy="4843145"/>
            <a:chOff x="6104373" y="1226690"/>
            <a:chExt cx="7411720" cy="4843145"/>
          </a:xfrm>
        </p:grpSpPr>
        <p:sp>
          <p:nvSpPr>
            <p:cNvPr id="3" name="object 3"/>
            <p:cNvSpPr/>
            <p:nvPr/>
          </p:nvSpPr>
          <p:spPr>
            <a:xfrm>
              <a:off x="9312329" y="1897442"/>
              <a:ext cx="0" cy="4041775"/>
            </a:xfrm>
            <a:custGeom>
              <a:avLst/>
              <a:gdLst/>
              <a:ahLst/>
              <a:cxnLst/>
              <a:rect l="l" t="t" r="r" b="b"/>
              <a:pathLst>
                <a:path h="4041775">
                  <a:moveTo>
                    <a:pt x="0" y="0"/>
                  </a:moveTo>
                  <a:lnTo>
                    <a:pt x="0" y="4041241"/>
                  </a:lnTo>
                </a:path>
              </a:pathLst>
            </a:custGeom>
            <a:ln w="47575">
              <a:solidFill>
                <a:srgbClr val="0409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17096" y="5926783"/>
              <a:ext cx="190465" cy="14274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120092" y="1720736"/>
              <a:ext cx="1372235" cy="0"/>
            </a:xfrm>
            <a:custGeom>
              <a:avLst/>
              <a:gdLst/>
              <a:ahLst/>
              <a:cxnLst/>
              <a:rect l="l" t="t" r="r" b="b"/>
              <a:pathLst>
                <a:path w="1372234">
                  <a:moveTo>
                    <a:pt x="0" y="0"/>
                  </a:moveTo>
                  <a:lnTo>
                    <a:pt x="1371725" y="0"/>
                  </a:lnTo>
                </a:path>
              </a:pathLst>
            </a:custGeom>
            <a:ln w="47624">
              <a:solidFill>
                <a:srgbClr val="0409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04373" y="1226690"/>
              <a:ext cx="6080760" cy="1308100"/>
            </a:xfrm>
            <a:custGeom>
              <a:avLst/>
              <a:gdLst/>
              <a:ahLst/>
              <a:cxnLst/>
              <a:rect l="l" t="t" r="r" b="b"/>
              <a:pathLst>
                <a:path w="6080759" h="1308100">
                  <a:moveTo>
                    <a:pt x="4657052" y="1308099"/>
                  </a:moveTo>
                  <a:lnTo>
                    <a:pt x="1423229" y="1308099"/>
                  </a:lnTo>
                  <a:lnTo>
                    <a:pt x="1376166" y="1301776"/>
                  </a:lnTo>
                  <a:lnTo>
                    <a:pt x="1333876" y="1283933"/>
                  </a:lnTo>
                  <a:lnTo>
                    <a:pt x="1298046" y="1256255"/>
                  </a:lnTo>
                  <a:lnTo>
                    <a:pt x="1270364" y="1220431"/>
                  </a:lnTo>
                  <a:lnTo>
                    <a:pt x="1252518" y="1178148"/>
                  </a:lnTo>
                  <a:lnTo>
                    <a:pt x="1246194" y="1131093"/>
                  </a:lnTo>
                  <a:lnTo>
                    <a:pt x="1246194" y="885031"/>
                  </a:lnTo>
                  <a:lnTo>
                    <a:pt x="1242761" y="850337"/>
                  </a:lnTo>
                  <a:lnTo>
                    <a:pt x="1216450" y="786827"/>
                  </a:lnTo>
                  <a:lnTo>
                    <a:pt x="1167378" y="737763"/>
                  </a:lnTo>
                  <a:lnTo>
                    <a:pt x="1103858" y="711457"/>
                  </a:lnTo>
                  <a:lnTo>
                    <a:pt x="1069158" y="708024"/>
                  </a:lnTo>
                  <a:lnTo>
                    <a:pt x="177035" y="708024"/>
                  </a:lnTo>
                  <a:lnTo>
                    <a:pt x="129972" y="701701"/>
                  </a:lnTo>
                  <a:lnTo>
                    <a:pt x="87682" y="683858"/>
                  </a:lnTo>
                  <a:lnTo>
                    <a:pt x="51852" y="656180"/>
                  </a:lnTo>
                  <a:lnTo>
                    <a:pt x="24170" y="620357"/>
                  </a:lnTo>
                  <a:lnTo>
                    <a:pt x="6323" y="578073"/>
                  </a:lnTo>
                  <a:lnTo>
                    <a:pt x="0" y="531018"/>
                  </a:lnTo>
                  <a:lnTo>
                    <a:pt x="0" y="177006"/>
                  </a:lnTo>
                  <a:lnTo>
                    <a:pt x="6323" y="129950"/>
                  </a:lnTo>
                  <a:lnTo>
                    <a:pt x="24170" y="87667"/>
                  </a:lnTo>
                  <a:lnTo>
                    <a:pt x="51852" y="51843"/>
                  </a:lnTo>
                  <a:lnTo>
                    <a:pt x="87682" y="24166"/>
                  </a:lnTo>
                  <a:lnTo>
                    <a:pt x="129972" y="6322"/>
                  </a:lnTo>
                  <a:lnTo>
                    <a:pt x="177035" y="0"/>
                  </a:lnTo>
                  <a:lnTo>
                    <a:pt x="5903247" y="0"/>
                  </a:lnTo>
                  <a:lnTo>
                    <a:pt x="5970995" y="13473"/>
                  </a:lnTo>
                  <a:lnTo>
                    <a:pt x="6028429" y="51843"/>
                  </a:lnTo>
                  <a:lnTo>
                    <a:pt x="6066806" y="109268"/>
                  </a:lnTo>
                  <a:lnTo>
                    <a:pt x="6080282" y="177006"/>
                  </a:lnTo>
                  <a:lnTo>
                    <a:pt x="6080282" y="531018"/>
                  </a:lnTo>
                  <a:lnTo>
                    <a:pt x="6066806" y="598755"/>
                  </a:lnTo>
                  <a:lnTo>
                    <a:pt x="6028429" y="656180"/>
                  </a:lnTo>
                  <a:lnTo>
                    <a:pt x="5970995" y="694550"/>
                  </a:lnTo>
                  <a:lnTo>
                    <a:pt x="5903247" y="708024"/>
                  </a:lnTo>
                  <a:lnTo>
                    <a:pt x="5011123" y="708024"/>
                  </a:lnTo>
                  <a:lnTo>
                    <a:pt x="4976424" y="711457"/>
                  </a:lnTo>
                  <a:lnTo>
                    <a:pt x="4912904" y="737763"/>
                  </a:lnTo>
                  <a:lnTo>
                    <a:pt x="4863832" y="786827"/>
                  </a:lnTo>
                  <a:lnTo>
                    <a:pt x="4837521" y="850337"/>
                  </a:lnTo>
                  <a:lnTo>
                    <a:pt x="4834088" y="885031"/>
                  </a:lnTo>
                  <a:lnTo>
                    <a:pt x="4834088" y="1131093"/>
                  </a:lnTo>
                  <a:lnTo>
                    <a:pt x="4827764" y="1178148"/>
                  </a:lnTo>
                  <a:lnTo>
                    <a:pt x="4809917" y="1220431"/>
                  </a:lnTo>
                  <a:lnTo>
                    <a:pt x="4782235" y="1256255"/>
                  </a:lnTo>
                  <a:lnTo>
                    <a:pt x="4746405" y="1283933"/>
                  </a:lnTo>
                  <a:lnTo>
                    <a:pt x="4704115" y="1301776"/>
                  </a:lnTo>
                  <a:lnTo>
                    <a:pt x="4657052" y="1308099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42882" y="1705636"/>
            <a:ext cx="1462405" cy="1257935"/>
            <a:chOff x="4542882" y="1705636"/>
            <a:chExt cx="1462405" cy="1257935"/>
          </a:xfrm>
        </p:grpSpPr>
        <p:sp>
          <p:nvSpPr>
            <p:cNvPr id="8" name="object 8"/>
            <p:cNvSpPr/>
            <p:nvPr/>
          </p:nvSpPr>
          <p:spPr>
            <a:xfrm>
              <a:off x="4661970" y="1729449"/>
              <a:ext cx="1343025" cy="0"/>
            </a:xfrm>
            <a:custGeom>
              <a:avLst/>
              <a:gdLst/>
              <a:ahLst/>
              <a:cxnLst/>
              <a:rect l="l" t="t" r="r" b="b"/>
              <a:pathLst>
                <a:path w="1343025">
                  <a:moveTo>
                    <a:pt x="0" y="0"/>
                  </a:moveTo>
                  <a:lnTo>
                    <a:pt x="1343028" y="0"/>
                  </a:lnTo>
                </a:path>
              </a:pathLst>
            </a:custGeom>
            <a:ln w="47624">
              <a:solidFill>
                <a:srgbClr val="0409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38155" y="1706027"/>
              <a:ext cx="0" cy="1126490"/>
            </a:xfrm>
            <a:custGeom>
              <a:avLst/>
              <a:gdLst/>
              <a:ahLst/>
              <a:cxnLst/>
              <a:rect l="l" t="t" r="r" b="b"/>
              <a:pathLst>
                <a:path h="1126489">
                  <a:moveTo>
                    <a:pt x="0" y="0"/>
                  </a:moveTo>
                  <a:lnTo>
                    <a:pt x="0" y="1126150"/>
                  </a:lnTo>
                </a:path>
              </a:pathLst>
            </a:custGeom>
            <a:ln w="47692">
              <a:solidFill>
                <a:srgbClr val="0409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2882" y="2820265"/>
              <a:ext cx="190546" cy="14305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294852" y="1179097"/>
            <a:ext cx="5698490" cy="12350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58570" marR="5080" indent="-1246505">
              <a:lnSpc>
                <a:spcPts val="4730"/>
              </a:lnSpc>
              <a:spcBef>
                <a:spcPts val="265"/>
              </a:spcBef>
            </a:pPr>
            <a:r>
              <a:rPr sz="4000" b="1" spc="640" dirty="0">
                <a:solidFill>
                  <a:srgbClr val="04092F"/>
                </a:solidFill>
                <a:latin typeface="Trebuchet MS"/>
                <a:cs typeface="Trebuchet MS"/>
              </a:rPr>
              <a:t>W</a:t>
            </a:r>
            <a:r>
              <a:rPr sz="4000" b="1" spc="-229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4000" b="1" spc="5" dirty="0">
                <a:solidFill>
                  <a:srgbClr val="04092F"/>
                </a:solidFill>
                <a:latin typeface="Trebuchet MS"/>
                <a:cs typeface="Trebuchet MS"/>
              </a:rPr>
              <a:t>y</a:t>
            </a:r>
            <a:r>
              <a:rPr sz="4000" b="1" spc="-46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4000" b="1" spc="95" dirty="0">
                <a:solidFill>
                  <a:srgbClr val="04092F"/>
                </a:solidFill>
                <a:latin typeface="Trebuchet MS"/>
                <a:cs typeface="Trebuchet MS"/>
              </a:rPr>
              <a:t>K</a:t>
            </a:r>
            <a:r>
              <a:rPr sz="4000" b="1" spc="60" dirty="0">
                <a:solidFill>
                  <a:srgbClr val="04092F"/>
                </a:solidFill>
                <a:latin typeface="Trebuchet MS"/>
                <a:cs typeface="Trebuchet MS"/>
              </a:rPr>
              <a:t>-</a:t>
            </a:r>
            <a:r>
              <a:rPr sz="4000" b="1" spc="680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4000" b="1" spc="-12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4000" b="1" spc="21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4000" b="1" spc="-220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4000" b="1" spc="245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4000" b="1" spc="-46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4000" b="1" spc="17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4000" b="1" spc="-270" dirty="0">
                <a:solidFill>
                  <a:srgbClr val="04092F"/>
                </a:solidFill>
                <a:latin typeface="Trebuchet MS"/>
                <a:cs typeface="Trebuchet MS"/>
              </a:rPr>
              <a:t>l</a:t>
            </a:r>
            <a:r>
              <a:rPr sz="4000" b="1" spc="254" dirty="0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r>
              <a:rPr sz="4000" b="1" spc="-2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4000" b="1" spc="17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4000" b="1" spc="-25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4000" b="1" spc="204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4000" b="1" spc="-229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4000" b="1" spc="-45" dirty="0">
                <a:solidFill>
                  <a:srgbClr val="04092F"/>
                </a:solidFill>
                <a:latin typeface="Trebuchet MS"/>
                <a:cs typeface="Trebuchet MS"/>
              </a:rPr>
              <a:t>m  </a:t>
            </a:r>
            <a:r>
              <a:rPr sz="4000" b="1" spc="280" dirty="0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sz="4000" b="1" spc="-2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4000" b="1" spc="17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4000" b="1" spc="-46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4000" b="1" spc="90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4000" b="1" spc="-270" dirty="0">
                <a:solidFill>
                  <a:srgbClr val="04092F"/>
                </a:solidFill>
                <a:latin typeface="Trebuchet MS"/>
                <a:cs typeface="Trebuchet MS"/>
              </a:rPr>
              <a:t>l</a:t>
            </a:r>
            <a:r>
              <a:rPr sz="4000" b="1" spc="-225" dirty="0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sz="4000" b="1" spc="240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4000" b="1" spc="204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4000" b="1" spc="-12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4000" b="1" spc="17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4000" b="1" spc="-25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4000" b="1" spc="-220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4000" b="1" spc="260" dirty="0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11842" y="3034984"/>
            <a:ext cx="5582285" cy="16687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lang="en-GB" sz="4200" spc="-300" dirty="0" err="1" smtClean="0"/>
              <a:t>Sy</a:t>
            </a:r>
            <a:r>
              <a:rPr sz="4200" spc="-300" dirty="0" err="1" smtClean="0"/>
              <a:t>m</a:t>
            </a:r>
            <a:r>
              <a:rPr sz="4200" spc="-50" dirty="0" err="1" smtClean="0"/>
              <a:t>b</a:t>
            </a:r>
            <a:r>
              <a:rPr sz="4200" spc="-10" dirty="0" err="1" smtClean="0"/>
              <a:t>o</a:t>
            </a:r>
            <a:r>
              <a:rPr sz="4200" spc="-280" dirty="0" err="1" smtClean="0"/>
              <a:t>l</a:t>
            </a:r>
            <a:r>
              <a:rPr sz="4200" spc="-265" dirty="0" err="1" smtClean="0"/>
              <a:t>i</a:t>
            </a:r>
            <a:r>
              <a:rPr sz="4200" spc="114" dirty="0" err="1" smtClean="0"/>
              <a:t>c</a:t>
            </a:r>
            <a:r>
              <a:rPr sz="4200" spc="-480" dirty="0" smtClean="0"/>
              <a:t> </a:t>
            </a:r>
            <a:r>
              <a:rPr sz="4200" spc="-65" dirty="0"/>
              <a:t>m</a:t>
            </a:r>
            <a:r>
              <a:rPr sz="4200" spc="-114" dirty="0"/>
              <a:t>e</a:t>
            </a:r>
            <a:r>
              <a:rPr sz="4200" spc="229" dirty="0"/>
              <a:t>t</a:t>
            </a:r>
            <a:r>
              <a:rPr sz="4200" spc="-225" dirty="0"/>
              <a:t>h</a:t>
            </a:r>
            <a:r>
              <a:rPr sz="4200" spc="-10" dirty="0"/>
              <a:t>o</a:t>
            </a:r>
            <a:r>
              <a:rPr sz="4200" spc="-40" dirty="0"/>
              <a:t>d</a:t>
            </a:r>
            <a:endParaRPr sz="4200" dirty="0"/>
          </a:p>
          <a:p>
            <a:pPr marL="12700" marR="5080" algn="ctr">
              <a:lnSpc>
                <a:spcPct val="100400"/>
              </a:lnSpc>
              <a:spcBef>
                <a:spcPts val="229"/>
              </a:spcBef>
            </a:pPr>
            <a:r>
              <a:rPr sz="3050" b="0" spc="204" dirty="0">
                <a:latin typeface="Trebuchet MS"/>
                <a:cs typeface="Trebuchet MS"/>
              </a:rPr>
              <a:t>G</a:t>
            </a:r>
            <a:r>
              <a:rPr sz="3050" b="0" spc="60" dirty="0">
                <a:latin typeface="Trebuchet MS"/>
                <a:cs typeface="Trebuchet MS"/>
              </a:rPr>
              <a:t>r</a:t>
            </a:r>
            <a:r>
              <a:rPr sz="3050" b="0" spc="25" dirty="0">
                <a:latin typeface="Trebuchet MS"/>
                <a:cs typeface="Trebuchet MS"/>
              </a:rPr>
              <a:t>o</a:t>
            </a:r>
            <a:r>
              <a:rPr sz="3050" b="0" spc="-145" dirty="0">
                <a:latin typeface="Trebuchet MS"/>
                <a:cs typeface="Trebuchet MS"/>
              </a:rPr>
              <a:t>u</a:t>
            </a:r>
            <a:r>
              <a:rPr sz="3050" b="0" spc="-10" dirty="0">
                <a:latin typeface="Trebuchet MS"/>
                <a:cs typeface="Trebuchet MS"/>
              </a:rPr>
              <a:t>p</a:t>
            </a:r>
            <a:r>
              <a:rPr sz="3050" b="0" spc="-280" dirty="0">
                <a:latin typeface="Trebuchet MS"/>
                <a:cs typeface="Trebuchet MS"/>
              </a:rPr>
              <a:t>i</a:t>
            </a:r>
            <a:r>
              <a:rPr sz="3050" b="0" spc="-145" dirty="0">
                <a:latin typeface="Trebuchet MS"/>
                <a:cs typeface="Trebuchet MS"/>
              </a:rPr>
              <a:t>n</a:t>
            </a:r>
            <a:r>
              <a:rPr sz="3050" b="0" spc="155" dirty="0">
                <a:latin typeface="Trebuchet MS"/>
                <a:cs typeface="Trebuchet MS"/>
              </a:rPr>
              <a:t>g</a:t>
            </a:r>
            <a:r>
              <a:rPr sz="3050" b="0" spc="-235" dirty="0">
                <a:latin typeface="Trebuchet MS"/>
                <a:cs typeface="Trebuchet MS"/>
              </a:rPr>
              <a:t> </a:t>
            </a:r>
            <a:r>
              <a:rPr sz="3050" b="0" spc="65" dirty="0">
                <a:latin typeface="Trebuchet MS"/>
                <a:cs typeface="Trebuchet MS"/>
              </a:rPr>
              <a:t>c</a:t>
            </a:r>
            <a:r>
              <a:rPr sz="3050" b="0" spc="-145" dirty="0">
                <a:latin typeface="Trebuchet MS"/>
                <a:cs typeface="Trebuchet MS"/>
              </a:rPr>
              <a:t>u</a:t>
            </a:r>
            <a:r>
              <a:rPr sz="3050" b="0" spc="155" dirty="0">
                <a:latin typeface="Trebuchet MS"/>
                <a:cs typeface="Trebuchet MS"/>
              </a:rPr>
              <a:t>s</a:t>
            </a:r>
            <a:r>
              <a:rPr sz="3050" b="0" spc="5" dirty="0">
                <a:latin typeface="Trebuchet MS"/>
                <a:cs typeface="Trebuchet MS"/>
              </a:rPr>
              <a:t>t</a:t>
            </a:r>
            <a:r>
              <a:rPr sz="3050" b="0" spc="25" dirty="0">
                <a:latin typeface="Trebuchet MS"/>
                <a:cs typeface="Trebuchet MS"/>
              </a:rPr>
              <a:t>o</a:t>
            </a:r>
            <a:r>
              <a:rPr sz="3050" b="0" spc="-70" dirty="0">
                <a:latin typeface="Trebuchet MS"/>
                <a:cs typeface="Trebuchet MS"/>
              </a:rPr>
              <a:t>me</a:t>
            </a:r>
            <a:r>
              <a:rPr sz="3050" b="0" spc="60" dirty="0">
                <a:latin typeface="Trebuchet MS"/>
                <a:cs typeface="Trebuchet MS"/>
              </a:rPr>
              <a:t>r</a:t>
            </a:r>
            <a:r>
              <a:rPr sz="3050" b="0" spc="155" dirty="0">
                <a:latin typeface="Trebuchet MS"/>
                <a:cs typeface="Trebuchet MS"/>
              </a:rPr>
              <a:t>s</a:t>
            </a:r>
            <a:r>
              <a:rPr sz="3050" b="0" spc="-235" dirty="0">
                <a:latin typeface="Trebuchet MS"/>
                <a:cs typeface="Trebuchet MS"/>
              </a:rPr>
              <a:t> </a:t>
            </a:r>
            <a:r>
              <a:rPr sz="3050" b="0" spc="-10" dirty="0">
                <a:latin typeface="Trebuchet MS"/>
                <a:cs typeface="Trebuchet MS"/>
              </a:rPr>
              <a:t>b</a:t>
            </a:r>
            <a:r>
              <a:rPr sz="3050" b="0" spc="10" dirty="0">
                <a:latin typeface="Trebuchet MS"/>
                <a:cs typeface="Trebuchet MS"/>
              </a:rPr>
              <a:t>y</a:t>
            </a:r>
            <a:r>
              <a:rPr sz="3050" b="0" spc="-235" dirty="0">
                <a:latin typeface="Trebuchet MS"/>
                <a:cs typeface="Trebuchet MS"/>
              </a:rPr>
              <a:t> </a:t>
            </a:r>
            <a:r>
              <a:rPr sz="3050" b="0" spc="-10" dirty="0">
                <a:latin typeface="Trebuchet MS"/>
                <a:cs typeface="Trebuchet MS"/>
              </a:rPr>
              <a:t>p</a:t>
            </a:r>
            <a:r>
              <a:rPr sz="3050" b="0" spc="-145" dirty="0">
                <a:latin typeface="Trebuchet MS"/>
                <a:cs typeface="Trebuchet MS"/>
              </a:rPr>
              <a:t>u</a:t>
            </a:r>
            <a:r>
              <a:rPr sz="3050" b="0" spc="60" dirty="0">
                <a:latin typeface="Trebuchet MS"/>
                <a:cs typeface="Trebuchet MS"/>
              </a:rPr>
              <a:t>r</a:t>
            </a:r>
            <a:r>
              <a:rPr sz="3050" b="0" spc="65" dirty="0">
                <a:latin typeface="Trebuchet MS"/>
                <a:cs typeface="Trebuchet MS"/>
              </a:rPr>
              <a:t>c</a:t>
            </a:r>
            <a:r>
              <a:rPr sz="3050" b="0" spc="-145" dirty="0">
                <a:latin typeface="Trebuchet MS"/>
                <a:cs typeface="Trebuchet MS"/>
              </a:rPr>
              <a:t>h</a:t>
            </a:r>
            <a:r>
              <a:rPr sz="3050" b="0" spc="65" dirty="0">
                <a:latin typeface="Trebuchet MS"/>
                <a:cs typeface="Trebuchet MS"/>
              </a:rPr>
              <a:t>a</a:t>
            </a:r>
            <a:r>
              <a:rPr sz="3050" b="0" spc="155" dirty="0">
                <a:latin typeface="Trebuchet MS"/>
                <a:cs typeface="Trebuchet MS"/>
              </a:rPr>
              <a:t>s</a:t>
            </a:r>
            <a:r>
              <a:rPr sz="3050" b="0" spc="-50" dirty="0">
                <a:latin typeface="Trebuchet MS"/>
                <a:cs typeface="Trebuchet MS"/>
              </a:rPr>
              <a:t>e  </a:t>
            </a:r>
            <a:r>
              <a:rPr sz="3050" b="0" spc="-105" dirty="0">
                <a:latin typeface="Trebuchet MS"/>
                <a:cs typeface="Trebuchet MS"/>
              </a:rPr>
              <a:t>behavior.</a:t>
            </a:r>
            <a:endParaRPr sz="305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36681" y="3034984"/>
            <a:ext cx="5623560" cy="260223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4200" b="1" spc="29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4200" b="1" spc="-10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4200" b="1" spc="-50" dirty="0">
                <a:solidFill>
                  <a:srgbClr val="04092F"/>
                </a:solidFill>
                <a:latin typeface="Trebuchet MS"/>
                <a:cs typeface="Trebuchet MS"/>
              </a:rPr>
              <a:t>b</a:t>
            </a:r>
            <a:r>
              <a:rPr sz="4200" b="1" spc="-220" dirty="0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sz="4200" b="1" spc="270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4200" b="1" spc="23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4200" b="1" spc="-48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4200" b="1" spc="-65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4200" b="1" spc="-114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4200" b="1" spc="229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4200" b="1" spc="-225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4200" b="1" spc="-10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4200" b="1" spc="-45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4200" b="1" spc="275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endParaRPr sz="4200">
              <a:latin typeface="Trebuchet MS"/>
              <a:cs typeface="Trebuchet MS"/>
            </a:endParaRPr>
          </a:p>
          <a:p>
            <a:pPr marL="12065" marR="5080" algn="ctr">
              <a:lnSpc>
                <a:spcPct val="100400"/>
              </a:lnSpc>
              <a:spcBef>
                <a:spcPts val="229"/>
              </a:spcBef>
            </a:pPr>
            <a:r>
              <a:rPr sz="3050" spc="229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3050" spc="-14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305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50" spc="-23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spc="2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3050" spc="114" dirty="0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sz="3050" spc="-23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spc="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050" spc="-145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305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50" spc="-23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spc="-70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3050" spc="2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3050" spc="155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3050" spc="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050" spc="-23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spc="6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050" spc="2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3050" spc="-10" dirty="0">
                <a:solidFill>
                  <a:srgbClr val="04092F"/>
                </a:solidFill>
                <a:latin typeface="Trebuchet MS"/>
                <a:cs typeface="Trebuchet MS"/>
              </a:rPr>
              <a:t>b</a:t>
            </a:r>
            <a:r>
              <a:rPr sz="3050" spc="-145" dirty="0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sz="3050" spc="155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3050" spc="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050" spc="-23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spc="-70" dirty="0">
                <a:solidFill>
                  <a:srgbClr val="04092F"/>
                </a:solidFill>
                <a:latin typeface="Trebuchet MS"/>
                <a:cs typeface="Trebuchet MS"/>
              </a:rPr>
              <a:t>me</a:t>
            </a:r>
            <a:r>
              <a:rPr sz="3050" spc="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050" spc="-145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3050" spc="2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3050" spc="-10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3050" spc="130" dirty="0">
                <a:solidFill>
                  <a:srgbClr val="04092F"/>
                </a:solidFill>
                <a:latin typeface="Trebuchet MS"/>
                <a:cs typeface="Trebuchet MS"/>
              </a:rPr>
              <a:t>s  </a:t>
            </a:r>
            <a:r>
              <a:rPr sz="3050" spc="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050" spc="-145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3050" spc="6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050" spc="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050" spc="-23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spc="-28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050" spc="155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3050" spc="-23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spc="114" dirty="0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sz="3050" spc="6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050" spc="6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050" spc="-23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spc="-10" dirty="0">
                <a:solidFill>
                  <a:srgbClr val="04092F"/>
                </a:solidFill>
                <a:latin typeface="Trebuchet MS"/>
                <a:cs typeface="Trebuchet MS"/>
              </a:rPr>
              <a:t>b</a:t>
            </a:r>
            <a:r>
              <a:rPr sz="305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50" spc="5" dirty="0">
                <a:solidFill>
                  <a:srgbClr val="04092F"/>
                </a:solidFill>
                <a:latin typeface="Trebuchet MS"/>
                <a:cs typeface="Trebuchet MS"/>
              </a:rPr>
              <a:t>tt</a:t>
            </a:r>
            <a:r>
              <a:rPr sz="305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50" spc="6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050" spc="-23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spc="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050" spc="-145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3050" spc="6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050" spc="-14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3050" spc="-23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spc="2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3050" spc="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050" spc="-145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305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50" spc="50" dirty="0">
                <a:solidFill>
                  <a:srgbClr val="04092F"/>
                </a:solidFill>
                <a:latin typeface="Trebuchet MS"/>
                <a:cs typeface="Trebuchet MS"/>
              </a:rPr>
              <a:t>r  </a:t>
            </a:r>
            <a:r>
              <a:rPr sz="3050" spc="65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3050" spc="-360" dirty="0">
                <a:solidFill>
                  <a:srgbClr val="04092F"/>
                </a:solidFill>
                <a:latin typeface="Trebuchet MS"/>
                <a:cs typeface="Trebuchet MS"/>
              </a:rPr>
              <a:t>l</a:t>
            </a:r>
            <a:r>
              <a:rPr sz="3050" spc="-145" dirty="0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sz="3050" spc="155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3050" spc="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05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50" spc="6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050" spc="-28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050" spc="-14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3050" spc="155" dirty="0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r>
              <a:rPr sz="3050" spc="-23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spc="6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050" spc="-360" dirty="0">
                <a:solidFill>
                  <a:srgbClr val="04092F"/>
                </a:solidFill>
                <a:latin typeface="Trebuchet MS"/>
                <a:cs typeface="Trebuchet MS"/>
              </a:rPr>
              <a:t>l</a:t>
            </a:r>
            <a:r>
              <a:rPr sz="3050" spc="155" dirty="0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r>
              <a:rPr sz="3050" spc="2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3050" spc="6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050" spc="-28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050" spc="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050" spc="-145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3050" spc="-70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3050" spc="155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3050" spc="-23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spc="-360" dirty="0">
                <a:solidFill>
                  <a:srgbClr val="04092F"/>
                </a:solidFill>
                <a:latin typeface="Trebuchet MS"/>
                <a:cs typeface="Trebuchet MS"/>
              </a:rPr>
              <a:t>l</a:t>
            </a:r>
            <a:r>
              <a:rPr sz="3050" spc="-28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050" spc="-220" dirty="0">
                <a:solidFill>
                  <a:srgbClr val="04092F"/>
                </a:solidFill>
                <a:latin typeface="Trebuchet MS"/>
                <a:cs typeface="Trebuchet MS"/>
              </a:rPr>
              <a:t>k</a:t>
            </a:r>
            <a:r>
              <a:rPr sz="305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50" spc="-23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spc="-10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305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50" spc="-14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3050" spc="155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3050" spc="-28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050" spc="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04092F"/>
                </a:solidFill>
                <a:latin typeface="Trebuchet MS"/>
                <a:cs typeface="Trebuchet MS"/>
              </a:rPr>
              <a:t>y</a:t>
            </a:r>
            <a:r>
              <a:rPr sz="3050" spc="145" dirty="0">
                <a:solidFill>
                  <a:srgbClr val="04092F"/>
                </a:solidFill>
                <a:latin typeface="Trebuchet MS"/>
                <a:cs typeface="Trebuchet MS"/>
              </a:rPr>
              <a:t>-  </a:t>
            </a:r>
            <a:r>
              <a:rPr sz="3050" spc="-10" dirty="0">
                <a:solidFill>
                  <a:srgbClr val="04092F"/>
                </a:solidFill>
                <a:latin typeface="Trebuchet MS"/>
                <a:cs typeface="Trebuchet MS"/>
              </a:rPr>
              <a:t>b</a:t>
            </a:r>
            <a:r>
              <a:rPr sz="3050" spc="6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050" spc="155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305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50" spc="-10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3050" spc="-450" dirty="0">
                <a:solidFill>
                  <a:srgbClr val="04092F"/>
                </a:solidFill>
                <a:latin typeface="Trebuchet MS"/>
                <a:cs typeface="Trebuchet MS"/>
              </a:rPr>
              <a:t>,</a:t>
            </a:r>
            <a:r>
              <a:rPr sz="3050" spc="-23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50" spc="-190" dirty="0">
                <a:solidFill>
                  <a:srgbClr val="04092F"/>
                </a:solidFill>
                <a:latin typeface="Trebuchet MS"/>
                <a:cs typeface="Trebuchet MS"/>
              </a:rPr>
              <a:t>x</a:t>
            </a:r>
            <a:r>
              <a:rPr sz="3050" spc="-10" dirty="0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sz="3050" spc="-7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50" spc="65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3050" spc="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050" spc="6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050" spc="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050" spc="-28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050" spc="2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3050" spc="-14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3050" spc="165" dirty="0">
                <a:solidFill>
                  <a:srgbClr val="04092F"/>
                </a:solidFill>
                <a:latin typeface="Trebuchet MS"/>
                <a:cs typeface="Trebuchet MS"/>
              </a:rPr>
              <a:t>-</a:t>
            </a:r>
            <a:r>
              <a:rPr sz="3050" spc="-70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3050" spc="6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050" spc="-190" dirty="0">
                <a:solidFill>
                  <a:srgbClr val="04092F"/>
                </a:solidFill>
                <a:latin typeface="Trebuchet MS"/>
                <a:cs typeface="Trebuchet MS"/>
              </a:rPr>
              <a:t>x</a:t>
            </a:r>
            <a:r>
              <a:rPr sz="3050" spc="-28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050" spc="-70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3050" spc="-28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050" spc="-114" dirty="0">
                <a:solidFill>
                  <a:srgbClr val="04092F"/>
                </a:solidFill>
                <a:latin typeface="Trebuchet MS"/>
                <a:cs typeface="Trebuchet MS"/>
              </a:rPr>
              <a:t>z</a:t>
            </a:r>
            <a:r>
              <a:rPr sz="3050" spc="6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050" spc="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050" spc="-28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050" spc="2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3050" spc="-14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3050" spc="-525" dirty="0">
                <a:solidFill>
                  <a:srgbClr val="04092F"/>
                </a:solidFill>
                <a:latin typeface="Trebuchet MS"/>
                <a:cs typeface="Trebuchet MS"/>
              </a:rPr>
              <a:t>.</a:t>
            </a:r>
            <a:endParaRPr sz="30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417821" y="1696926"/>
            <a:ext cx="191135" cy="1219200"/>
            <a:chOff x="13417821" y="1696926"/>
            <a:chExt cx="191135" cy="1219200"/>
          </a:xfrm>
        </p:grpSpPr>
        <p:sp>
          <p:nvSpPr>
            <p:cNvPr id="15" name="object 15"/>
            <p:cNvSpPr/>
            <p:nvPr/>
          </p:nvSpPr>
          <p:spPr>
            <a:xfrm>
              <a:off x="13513095" y="1696926"/>
              <a:ext cx="0" cy="1088390"/>
            </a:xfrm>
            <a:custGeom>
              <a:avLst/>
              <a:gdLst/>
              <a:ahLst/>
              <a:cxnLst/>
              <a:rect l="l" t="t" r="r" b="b"/>
              <a:pathLst>
                <a:path h="1088389">
                  <a:moveTo>
                    <a:pt x="0" y="0"/>
                  </a:moveTo>
                  <a:lnTo>
                    <a:pt x="0" y="1088044"/>
                  </a:lnTo>
                </a:path>
              </a:pathLst>
            </a:custGeom>
            <a:ln w="47694">
              <a:solidFill>
                <a:srgbClr val="0409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7821" y="2773058"/>
              <a:ext cx="190548" cy="143063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0291" y="8125019"/>
            <a:ext cx="1685924" cy="17144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657830" y="8454710"/>
            <a:ext cx="2886074" cy="183228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4517" y="1781918"/>
            <a:ext cx="1562099" cy="85724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13941"/>
            <a:ext cx="2446386" cy="101727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670958" y="1029052"/>
            <a:ext cx="1590939" cy="166594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455067" y="120636"/>
            <a:ext cx="847724" cy="84772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470056" y="5880463"/>
            <a:ext cx="5637530" cy="293243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R="281305" algn="ctr">
              <a:lnSpc>
                <a:spcPct val="100000"/>
              </a:lnSpc>
              <a:spcBef>
                <a:spcPts val="1920"/>
              </a:spcBef>
            </a:pPr>
            <a:r>
              <a:rPr sz="4200" b="1" spc="185" dirty="0">
                <a:solidFill>
                  <a:srgbClr val="04092F"/>
                </a:solidFill>
                <a:latin typeface="Trebuchet MS"/>
                <a:cs typeface="Trebuchet MS"/>
              </a:rPr>
              <a:t>Performance</a:t>
            </a:r>
            <a:endParaRPr sz="4200">
              <a:latin typeface="Trebuchet MS"/>
              <a:cs typeface="Trebuchet MS"/>
            </a:endParaRPr>
          </a:p>
          <a:p>
            <a:pPr marL="12700" marR="5080" algn="ctr">
              <a:lnSpc>
                <a:spcPct val="100400"/>
              </a:lnSpc>
              <a:spcBef>
                <a:spcPts val="1320"/>
              </a:spcBef>
            </a:pPr>
            <a:r>
              <a:rPr sz="3050" spc="100" dirty="0">
                <a:solidFill>
                  <a:srgbClr val="04092F"/>
                </a:solidFill>
                <a:latin typeface="Trebuchet MS"/>
                <a:cs typeface="Trebuchet MS"/>
              </a:rPr>
              <a:t>B</a:t>
            </a:r>
            <a:r>
              <a:rPr sz="3050" spc="10" dirty="0">
                <a:solidFill>
                  <a:srgbClr val="04092F"/>
                </a:solidFill>
                <a:latin typeface="Trebuchet MS"/>
                <a:cs typeface="Trebuchet MS"/>
              </a:rPr>
              <a:t>y</a:t>
            </a:r>
            <a:r>
              <a:rPr sz="3050" spc="-24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spc="-155" dirty="0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sz="3050" spc="150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3050" spc="-285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050" spc="-15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3050" spc="150" dirty="0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r>
              <a:rPr sz="3050" spc="-24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spc="-229" dirty="0">
                <a:solidFill>
                  <a:srgbClr val="04092F"/>
                </a:solidFill>
                <a:latin typeface="Trebuchet MS"/>
                <a:cs typeface="Trebuchet MS"/>
              </a:rPr>
              <a:t>k</a:t>
            </a:r>
            <a:r>
              <a:rPr sz="3050" spc="160" dirty="0">
                <a:solidFill>
                  <a:srgbClr val="04092F"/>
                </a:solidFill>
                <a:latin typeface="Trebuchet MS"/>
                <a:cs typeface="Trebuchet MS"/>
              </a:rPr>
              <a:t>-</a:t>
            </a:r>
            <a:r>
              <a:rPr sz="3050" spc="-75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3050" spc="-8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50" spc="5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050" spc="-15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3050" spc="155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3050" spc="-24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spc="5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050" spc="-365" dirty="0">
                <a:solidFill>
                  <a:srgbClr val="04092F"/>
                </a:solidFill>
                <a:latin typeface="Trebuchet MS"/>
                <a:cs typeface="Trebuchet MS"/>
              </a:rPr>
              <a:t>l</a:t>
            </a:r>
            <a:r>
              <a:rPr sz="3050" spc="145" dirty="0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r>
              <a:rPr sz="3050" spc="1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3050" spc="5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050" spc="-285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05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050" spc="-155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3050" spc="-40" dirty="0">
                <a:solidFill>
                  <a:srgbClr val="04092F"/>
                </a:solidFill>
                <a:latin typeface="Trebuchet MS"/>
                <a:cs typeface="Trebuchet MS"/>
              </a:rPr>
              <a:t>m  </a:t>
            </a:r>
            <a:r>
              <a:rPr sz="3050" spc="-20" dirty="0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sz="3050" spc="-8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50" spc="5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050" spc="110" dirty="0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sz="3050" spc="1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3050" spc="5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050" spc="-75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3050" spc="5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050" spc="-15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3050" spc="60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3050" spc="-7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50" spc="-24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spc="60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3050" spc="5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050" spc="-150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3050" spc="-24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spc="-20" dirty="0">
                <a:solidFill>
                  <a:srgbClr val="04092F"/>
                </a:solidFill>
                <a:latin typeface="Trebuchet MS"/>
                <a:cs typeface="Trebuchet MS"/>
              </a:rPr>
              <a:t>b</a:t>
            </a:r>
            <a:r>
              <a:rPr sz="3050" spc="-7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50" spc="-24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spc="-285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050" spc="-15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3050" spc="60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3050" spc="5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050" spc="-8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50" spc="5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050" spc="150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3050" spc="-8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50" spc="-15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3050" spc="-24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spc="5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050" spc="130" dirty="0">
                <a:solidFill>
                  <a:srgbClr val="04092F"/>
                </a:solidFill>
                <a:latin typeface="Trebuchet MS"/>
                <a:cs typeface="Trebuchet MS"/>
              </a:rPr>
              <a:t>s  </a:t>
            </a:r>
            <a:r>
              <a:rPr sz="3050" spc="-20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3050" spc="-8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50" spc="60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3050" spc="-285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050" spc="150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3050" spc="-285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050" spc="1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3050" spc="-150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3050" spc="-24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050" spc="5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050" spc="-8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50" spc="-7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50" spc="-24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spc="-75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3050" spc="5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050" spc="-229" dirty="0">
                <a:solidFill>
                  <a:srgbClr val="04092F"/>
                </a:solidFill>
                <a:latin typeface="Trebuchet MS"/>
                <a:cs typeface="Trebuchet MS"/>
              </a:rPr>
              <a:t>k</a:t>
            </a:r>
            <a:r>
              <a:rPr sz="3050" spc="-8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50" spc="155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3050" spc="-24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050" spc="-155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3050" spc="-7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50" spc="-24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spc="-75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3050" spc="1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3050" spc="-20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3050" spc="-8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50" spc="-360" dirty="0">
                <a:solidFill>
                  <a:srgbClr val="04092F"/>
                </a:solidFill>
                <a:latin typeface="Trebuchet MS"/>
                <a:cs typeface="Trebuchet MS"/>
              </a:rPr>
              <a:t>l</a:t>
            </a:r>
            <a:r>
              <a:rPr sz="3050" spc="-24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050" spc="15" dirty="0">
                <a:solidFill>
                  <a:srgbClr val="04092F"/>
                </a:solidFill>
                <a:latin typeface="Trebuchet MS"/>
                <a:cs typeface="Trebuchet MS"/>
              </a:rPr>
              <a:t>o  </a:t>
            </a:r>
            <a:r>
              <a:rPr sz="305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050" spc="55" dirty="0">
                <a:solidFill>
                  <a:srgbClr val="04092F"/>
                </a:solidFill>
                <a:latin typeface="Trebuchet MS"/>
                <a:cs typeface="Trebuchet MS"/>
              </a:rPr>
              <a:t>ra</a:t>
            </a:r>
            <a:r>
              <a:rPr sz="3050" spc="-285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050" spc="-150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3050" spc="-24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spc="5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050" spc="-15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3050" spc="-15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3050" spc="-24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spc="-20" dirty="0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sz="3050" spc="-8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50" spc="5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050" spc="110" dirty="0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sz="3050" spc="1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3050" spc="5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050" spc="-70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3050" spc="-24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050" spc="-20" dirty="0">
                <a:solidFill>
                  <a:srgbClr val="04092F"/>
                </a:solidFill>
                <a:latin typeface="Trebuchet MS"/>
                <a:cs typeface="Trebuchet MS"/>
              </a:rPr>
              <a:t>b</a:t>
            </a:r>
            <a:r>
              <a:rPr sz="3050" spc="-8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50" dirty="0">
                <a:solidFill>
                  <a:srgbClr val="04092F"/>
                </a:solidFill>
                <a:latin typeface="Trebuchet MS"/>
                <a:cs typeface="Trebuchet MS"/>
              </a:rPr>
              <a:t>tt</a:t>
            </a:r>
            <a:r>
              <a:rPr sz="3050" spc="-8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050" spc="5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050" spc="-530" dirty="0">
                <a:solidFill>
                  <a:srgbClr val="04092F"/>
                </a:solidFill>
                <a:latin typeface="Trebuchet MS"/>
                <a:cs typeface="Trebuchet MS"/>
              </a:rPr>
              <a:t>.</a:t>
            </a:r>
            <a:endParaRPr sz="305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108" y="3808829"/>
            <a:ext cx="1562100" cy="1562100"/>
            <a:chOff x="1155108" y="3808829"/>
            <a:chExt cx="1562100" cy="1562100"/>
          </a:xfrm>
        </p:grpSpPr>
        <p:sp>
          <p:nvSpPr>
            <p:cNvPr id="3" name="object 3"/>
            <p:cNvSpPr/>
            <p:nvPr/>
          </p:nvSpPr>
          <p:spPr>
            <a:xfrm>
              <a:off x="1155108" y="3808829"/>
              <a:ext cx="1562100" cy="1562100"/>
            </a:xfrm>
            <a:custGeom>
              <a:avLst/>
              <a:gdLst/>
              <a:ahLst/>
              <a:cxnLst/>
              <a:rect l="l" t="t" r="r" b="b"/>
              <a:pathLst>
                <a:path w="1562100" h="1562100">
                  <a:moveTo>
                    <a:pt x="781049" y="1562099"/>
                  </a:moveTo>
                  <a:lnTo>
                    <a:pt x="733470" y="1560674"/>
                  </a:lnTo>
                  <a:lnTo>
                    <a:pt x="686645" y="1556452"/>
                  </a:lnTo>
                  <a:lnTo>
                    <a:pt x="640655" y="1549516"/>
                  </a:lnTo>
                  <a:lnTo>
                    <a:pt x="595582" y="1539946"/>
                  </a:lnTo>
                  <a:lnTo>
                    <a:pt x="551509" y="1527825"/>
                  </a:lnTo>
                  <a:lnTo>
                    <a:pt x="508516" y="1513235"/>
                  </a:lnTo>
                  <a:lnTo>
                    <a:pt x="466685" y="1496257"/>
                  </a:lnTo>
                  <a:lnTo>
                    <a:pt x="426099" y="1476972"/>
                  </a:lnTo>
                  <a:lnTo>
                    <a:pt x="386839" y="1455463"/>
                  </a:lnTo>
                  <a:lnTo>
                    <a:pt x="348986" y="1431811"/>
                  </a:lnTo>
                  <a:lnTo>
                    <a:pt x="312622" y="1406099"/>
                  </a:lnTo>
                  <a:lnTo>
                    <a:pt x="277829" y="1378406"/>
                  </a:lnTo>
                  <a:lnTo>
                    <a:pt x="244689" y="1348816"/>
                  </a:lnTo>
                  <a:lnTo>
                    <a:pt x="213283" y="1317410"/>
                  </a:lnTo>
                  <a:lnTo>
                    <a:pt x="183693" y="1284270"/>
                  </a:lnTo>
                  <a:lnTo>
                    <a:pt x="156000" y="1249477"/>
                  </a:lnTo>
                  <a:lnTo>
                    <a:pt x="130287" y="1213113"/>
                  </a:lnTo>
                  <a:lnTo>
                    <a:pt x="106636" y="1175260"/>
                  </a:lnTo>
                  <a:lnTo>
                    <a:pt x="85127" y="1136000"/>
                  </a:lnTo>
                  <a:lnTo>
                    <a:pt x="65842" y="1095413"/>
                  </a:lnTo>
                  <a:lnTo>
                    <a:pt x="48864" y="1053583"/>
                  </a:lnTo>
                  <a:lnTo>
                    <a:pt x="34274" y="1010590"/>
                  </a:lnTo>
                  <a:lnTo>
                    <a:pt x="22153" y="966517"/>
                  </a:lnTo>
                  <a:lnTo>
                    <a:pt x="12583" y="921444"/>
                  </a:lnTo>
                  <a:lnTo>
                    <a:pt x="5647" y="875454"/>
                  </a:lnTo>
                  <a:lnTo>
                    <a:pt x="1425" y="828629"/>
                  </a:lnTo>
                  <a:lnTo>
                    <a:pt x="0" y="781049"/>
                  </a:lnTo>
                  <a:lnTo>
                    <a:pt x="1425" y="733470"/>
                  </a:lnTo>
                  <a:lnTo>
                    <a:pt x="5647" y="686645"/>
                  </a:lnTo>
                  <a:lnTo>
                    <a:pt x="12583" y="640655"/>
                  </a:lnTo>
                  <a:lnTo>
                    <a:pt x="22153" y="595582"/>
                  </a:lnTo>
                  <a:lnTo>
                    <a:pt x="34274" y="551509"/>
                  </a:lnTo>
                  <a:lnTo>
                    <a:pt x="48864" y="508516"/>
                  </a:lnTo>
                  <a:lnTo>
                    <a:pt x="65842" y="466685"/>
                  </a:lnTo>
                  <a:lnTo>
                    <a:pt x="85127" y="426099"/>
                  </a:lnTo>
                  <a:lnTo>
                    <a:pt x="106636" y="386839"/>
                  </a:lnTo>
                  <a:lnTo>
                    <a:pt x="130287" y="348986"/>
                  </a:lnTo>
                  <a:lnTo>
                    <a:pt x="156000" y="312622"/>
                  </a:lnTo>
                  <a:lnTo>
                    <a:pt x="183693" y="277829"/>
                  </a:lnTo>
                  <a:lnTo>
                    <a:pt x="213283" y="244689"/>
                  </a:lnTo>
                  <a:lnTo>
                    <a:pt x="244689" y="213283"/>
                  </a:lnTo>
                  <a:lnTo>
                    <a:pt x="277829" y="183693"/>
                  </a:lnTo>
                  <a:lnTo>
                    <a:pt x="312622" y="156000"/>
                  </a:lnTo>
                  <a:lnTo>
                    <a:pt x="348986" y="130287"/>
                  </a:lnTo>
                  <a:lnTo>
                    <a:pt x="386839" y="106636"/>
                  </a:lnTo>
                  <a:lnTo>
                    <a:pt x="426099" y="85127"/>
                  </a:lnTo>
                  <a:lnTo>
                    <a:pt x="466685" y="65842"/>
                  </a:lnTo>
                  <a:lnTo>
                    <a:pt x="508516" y="48864"/>
                  </a:lnTo>
                  <a:lnTo>
                    <a:pt x="551509" y="34274"/>
                  </a:lnTo>
                  <a:lnTo>
                    <a:pt x="595582" y="22153"/>
                  </a:lnTo>
                  <a:lnTo>
                    <a:pt x="640655" y="12583"/>
                  </a:lnTo>
                  <a:lnTo>
                    <a:pt x="686645" y="5647"/>
                  </a:lnTo>
                  <a:lnTo>
                    <a:pt x="733470" y="1425"/>
                  </a:lnTo>
                  <a:lnTo>
                    <a:pt x="781049" y="0"/>
                  </a:lnTo>
                  <a:lnTo>
                    <a:pt x="828629" y="1425"/>
                  </a:lnTo>
                  <a:lnTo>
                    <a:pt x="875454" y="5647"/>
                  </a:lnTo>
                  <a:lnTo>
                    <a:pt x="921444" y="12583"/>
                  </a:lnTo>
                  <a:lnTo>
                    <a:pt x="966517" y="22153"/>
                  </a:lnTo>
                  <a:lnTo>
                    <a:pt x="1010590" y="34274"/>
                  </a:lnTo>
                  <a:lnTo>
                    <a:pt x="1053583" y="48864"/>
                  </a:lnTo>
                  <a:lnTo>
                    <a:pt x="1095413" y="65842"/>
                  </a:lnTo>
                  <a:lnTo>
                    <a:pt x="1136000" y="85127"/>
                  </a:lnTo>
                  <a:lnTo>
                    <a:pt x="1175260" y="106636"/>
                  </a:lnTo>
                  <a:lnTo>
                    <a:pt x="1213113" y="130287"/>
                  </a:lnTo>
                  <a:lnTo>
                    <a:pt x="1249477" y="156000"/>
                  </a:lnTo>
                  <a:lnTo>
                    <a:pt x="1284270" y="183693"/>
                  </a:lnTo>
                  <a:lnTo>
                    <a:pt x="1317410" y="213283"/>
                  </a:lnTo>
                  <a:lnTo>
                    <a:pt x="1348816" y="244689"/>
                  </a:lnTo>
                  <a:lnTo>
                    <a:pt x="1378406" y="277829"/>
                  </a:lnTo>
                  <a:lnTo>
                    <a:pt x="1406099" y="312622"/>
                  </a:lnTo>
                  <a:lnTo>
                    <a:pt x="1431811" y="348986"/>
                  </a:lnTo>
                  <a:lnTo>
                    <a:pt x="1455463" y="386839"/>
                  </a:lnTo>
                  <a:lnTo>
                    <a:pt x="1476972" y="426099"/>
                  </a:lnTo>
                  <a:lnTo>
                    <a:pt x="1496257" y="466685"/>
                  </a:lnTo>
                  <a:lnTo>
                    <a:pt x="1513235" y="508516"/>
                  </a:lnTo>
                  <a:lnTo>
                    <a:pt x="1527825" y="551509"/>
                  </a:lnTo>
                  <a:lnTo>
                    <a:pt x="1539946" y="595582"/>
                  </a:lnTo>
                  <a:lnTo>
                    <a:pt x="1549516" y="640655"/>
                  </a:lnTo>
                  <a:lnTo>
                    <a:pt x="1556452" y="686645"/>
                  </a:lnTo>
                  <a:lnTo>
                    <a:pt x="1560674" y="733470"/>
                  </a:lnTo>
                  <a:lnTo>
                    <a:pt x="1562099" y="781049"/>
                  </a:lnTo>
                  <a:lnTo>
                    <a:pt x="1560674" y="828629"/>
                  </a:lnTo>
                  <a:lnTo>
                    <a:pt x="1556452" y="875454"/>
                  </a:lnTo>
                  <a:lnTo>
                    <a:pt x="1549516" y="921444"/>
                  </a:lnTo>
                  <a:lnTo>
                    <a:pt x="1539946" y="966517"/>
                  </a:lnTo>
                  <a:lnTo>
                    <a:pt x="1527825" y="1010590"/>
                  </a:lnTo>
                  <a:lnTo>
                    <a:pt x="1513235" y="1053583"/>
                  </a:lnTo>
                  <a:lnTo>
                    <a:pt x="1496257" y="1095413"/>
                  </a:lnTo>
                  <a:lnTo>
                    <a:pt x="1476972" y="1136000"/>
                  </a:lnTo>
                  <a:lnTo>
                    <a:pt x="1455463" y="1175260"/>
                  </a:lnTo>
                  <a:lnTo>
                    <a:pt x="1431811" y="1213113"/>
                  </a:lnTo>
                  <a:lnTo>
                    <a:pt x="1406099" y="1249477"/>
                  </a:lnTo>
                  <a:lnTo>
                    <a:pt x="1378406" y="1284270"/>
                  </a:lnTo>
                  <a:lnTo>
                    <a:pt x="1348816" y="1317410"/>
                  </a:lnTo>
                  <a:lnTo>
                    <a:pt x="1317410" y="1348816"/>
                  </a:lnTo>
                  <a:lnTo>
                    <a:pt x="1284270" y="1378406"/>
                  </a:lnTo>
                  <a:lnTo>
                    <a:pt x="1249477" y="1406099"/>
                  </a:lnTo>
                  <a:lnTo>
                    <a:pt x="1213113" y="1431811"/>
                  </a:lnTo>
                  <a:lnTo>
                    <a:pt x="1175260" y="1455463"/>
                  </a:lnTo>
                  <a:lnTo>
                    <a:pt x="1136000" y="1476972"/>
                  </a:lnTo>
                  <a:lnTo>
                    <a:pt x="1095413" y="1496257"/>
                  </a:lnTo>
                  <a:lnTo>
                    <a:pt x="1053583" y="1513235"/>
                  </a:lnTo>
                  <a:lnTo>
                    <a:pt x="1010590" y="1527825"/>
                  </a:lnTo>
                  <a:lnTo>
                    <a:pt x="966517" y="1539946"/>
                  </a:lnTo>
                  <a:lnTo>
                    <a:pt x="921444" y="1549516"/>
                  </a:lnTo>
                  <a:lnTo>
                    <a:pt x="875454" y="1556452"/>
                  </a:lnTo>
                  <a:lnTo>
                    <a:pt x="828629" y="1560674"/>
                  </a:lnTo>
                  <a:lnTo>
                    <a:pt x="781049" y="1562099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2984" y="4136555"/>
              <a:ext cx="914399" cy="9810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141598" y="6109664"/>
            <a:ext cx="1562100" cy="1562100"/>
          </a:xfrm>
          <a:custGeom>
            <a:avLst/>
            <a:gdLst/>
            <a:ahLst/>
            <a:cxnLst/>
            <a:rect l="l" t="t" r="r" b="b"/>
            <a:pathLst>
              <a:path w="1562100" h="1562100">
                <a:moveTo>
                  <a:pt x="781049" y="1562099"/>
                </a:moveTo>
                <a:lnTo>
                  <a:pt x="733470" y="1560674"/>
                </a:lnTo>
                <a:lnTo>
                  <a:pt x="686645" y="1556452"/>
                </a:lnTo>
                <a:lnTo>
                  <a:pt x="640655" y="1549516"/>
                </a:lnTo>
                <a:lnTo>
                  <a:pt x="595582" y="1539946"/>
                </a:lnTo>
                <a:lnTo>
                  <a:pt x="551509" y="1527825"/>
                </a:lnTo>
                <a:lnTo>
                  <a:pt x="508516" y="1513235"/>
                </a:lnTo>
                <a:lnTo>
                  <a:pt x="466685" y="1496257"/>
                </a:lnTo>
                <a:lnTo>
                  <a:pt x="426099" y="1476972"/>
                </a:lnTo>
                <a:lnTo>
                  <a:pt x="386839" y="1455463"/>
                </a:lnTo>
                <a:lnTo>
                  <a:pt x="348986" y="1431811"/>
                </a:lnTo>
                <a:lnTo>
                  <a:pt x="312622" y="1406099"/>
                </a:lnTo>
                <a:lnTo>
                  <a:pt x="277829" y="1378406"/>
                </a:lnTo>
                <a:lnTo>
                  <a:pt x="244689" y="1348816"/>
                </a:lnTo>
                <a:lnTo>
                  <a:pt x="213283" y="1317410"/>
                </a:lnTo>
                <a:lnTo>
                  <a:pt x="183693" y="1284270"/>
                </a:lnTo>
                <a:lnTo>
                  <a:pt x="156000" y="1249477"/>
                </a:lnTo>
                <a:lnTo>
                  <a:pt x="130287" y="1213113"/>
                </a:lnTo>
                <a:lnTo>
                  <a:pt x="106636" y="1175260"/>
                </a:lnTo>
                <a:lnTo>
                  <a:pt x="85127" y="1136000"/>
                </a:lnTo>
                <a:lnTo>
                  <a:pt x="65842" y="1095413"/>
                </a:lnTo>
                <a:lnTo>
                  <a:pt x="48864" y="1053583"/>
                </a:lnTo>
                <a:lnTo>
                  <a:pt x="34274" y="1010590"/>
                </a:lnTo>
                <a:lnTo>
                  <a:pt x="22153" y="966517"/>
                </a:lnTo>
                <a:lnTo>
                  <a:pt x="12583" y="921444"/>
                </a:lnTo>
                <a:lnTo>
                  <a:pt x="5647" y="875454"/>
                </a:lnTo>
                <a:lnTo>
                  <a:pt x="1425" y="828629"/>
                </a:lnTo>
                <a:lnTo>
                  <a:pt x="0" y="781049"/>
                </a:lnTo>
                <a:lnTo>
                  <a:pt x="1425" y="733470"/>
                </a:lnTo>
                <a:lnTo>
                  <a:pt x="5647" y="686645"/>
                </a:lnTo>
                <a:lnTo>
                  <a:pt x="12583" y="640655"/>
                </a:lnTo>
                <a:lnTo>
                  <a:pt x="22153" y="595582"/>
                </a:lnTo>
                <a:lnTo>
                  <a:pt x="34274" y="551509"/>
                </a:lnTo>
                <a:lnTo>
                  <a:pt x="48864" y="508516"/>
                </a:lnTo>
                <a:lnTo>
                  <a:pt x="65842" y="466685"/>
                </a:lnTo>
                <a:lnTo>
                  <a:pt x="85127" y="426099"/>
                </a:lnTo>
                <a:lnTo>
                  <a:pt x="106636" y="386839"/>
                </a:lnTo>
                <a:lnTo>
                  <a:pt x="130287" y="348986"/>
                </a:lnTo>
                <a:lnTo>
                  <a:pt x="156000" y="312622"/>
                </a:lnTo>
                <a:lnTo>
                  <a:pt x="183693" y="277829"/>
                </a:lnTo>
                <a:lnTo>
                  <a:pt x="213283" y="244689"/>
                </a:lnTo>
                <a:lnTo>
                  <a:pt x="244689" y="213283"/>
                </a:lnTo>
                <a:lnTo>
                  <a:pt x="277829" y="183693"/>
                </a:lnTo>
                <a:lnTo>
                  <a:pt x="312622" y="156000"/>
                </a:lnTo>
                <a:lnTo>
                  <a:pt x="348986" y="130287"/>
                </a:lnTo>
                <a:lnTo>
                  <a:pt x="386839" y="106636"/>
                </a:lnTo>
                <a:lnTo>
                  <a:pt x="426099" y="85127"/>
                </a:lnTo>
                <a:lnTo>
                  <a:pt x="466685" y="65842"/>
                </a:lnTo>
                <a:lnTo>
                  <a:pt x="508516" y="48864"/>
                </a:lnTo>
                <a:lnTo>
                  <a:pt x="551509" y="34274"/>
                </a:lnTo>
                <a:lnTo>
                  <a:pt x="595582" y="22153"/>
                </a:lnTo>
                <a:lnTo>
                  <a:pt x="640655" y="12583"/>
                </a:lnTo>
                <a:lnTo>
                  <a:pt x="686645" y="5647"/>
                </a:lnTo>
                <a:lnTo>
                  <a:pt x="733470" y="1425"/>
                </a:lnTo>
                <a:lnTo>
                  <a:pt x="781049" y="0"/>
                </a:lnTo>
                <a:lnTo>
                  <a:pt x="828629" y="1425"/>
                </a:lnTo>
                <a:lnTo>
                  <a:pt x="875454" y="5647"/>
                </a:lnTo>
                <a:lnTo>
                  <a:pt x="921444" y="12583"/>
                </a:lnTo>
                <a:lnTo>
                  <a:pt x="966517" y="22153"/>
                </a:lnTo>
                <a:lnTo>
                  <a:pt x="1010590" y="34274"/>
                </a:lnTo>
                <a:lnTo>
                  <a:pt x="1053583" y="48864"/>
                </a:lnTo>
                <a:lnTo>
                  <a:pt x="1095413" y="65842"/>
                </a:lnTo>
                <a:lnTo>
                  <a:pt x="1136000" y="85127"/>
                </a:lnTo>
                <a:lnTo>
                  <a:pt x="1175260" y="106636"/>
                </a:lnTo>
                <a:lnTo>
                  <a:pt x="1213113" y="130287"/>
                </a:lnTo>
                <a:lnTo>
                  <a:pt x="1249477" y="156000"/>
                </a:lnTo>
                <a:lnTo>
                  <a:pt x="1284270" y="183693"/>
                </a:lnTo>
                <a:lnTo>
                  <a:pt x="1317410" y="213283"/>
                </a:lnTo>
                <a:lnTo>
                  <a:pt x="1348816" y="244689"/>
                </a:lnTo>
                <a:lnTo>
                  <a:pt x="1378406" y="277829"/>
                </a:lnTo>
                <a:lnTo>
                  <a:pt x="1406099" y="312622"/>
                </a:lnTo>
                <a:lnTo>
                  <a:pt x="1431811" y="348986"/>
                </a:lnTo>
                <a:lnTo>
                  <a:pt x="1455463" y="386839"/>
                </a:lnTo>
                <a:lnTo>
                  <a:pt x="1476972" y="426099"/>
                </a:lnTo>
                <a:lnTo>
                  <a:pt x="1496257" y="466685"/>
                </a:lnTo>
                <a:lnTo>
                  <a:pt x="1513235" y="508516"/>
                </a:lnTo>
                <a:lnTo>
                  <a:pt x="1527825" y="551509"/>
                </a:lnTo>
                <a:lnTo>
                  <a:pt x="1539946" y="595582"/>
                </a:lnTo>
                <a:lnTo>
                  <a:pt x="1549516" y="640655"/>
                </a:lnTo>
                <a:lnTo>
                  <a:pt x="1556452" y="686645"/>
                </a:lnTo>
                <a:lnTo>
                  <a:pt x="1560674" y="733470"/>
                </a:lnTo>
                <a:lnTo>
                  <a:pt x="1562099" y="781049"/>
                </a:lnTo>
                <a:lnTo>
                  <a:pt x="1560674" y="828629"/>
                </a:lnTo>
                <a:lnTo>
                  <a:pt x="1556452" y="875454"/>
                </a:lnTo>
                <a:lnTo>
                  <a:pt x="1549516" y="921444"/>
                </a:lnTo>
                <a:lnTo>
                  <a:pt x="1539946" y="966517"/>
                </a:lnTo>
                <a:lnTo>
                  <a:pt x="1527825" y="1010590"/>
                </a:lnTo>
                <a:lnTo>
                  <a:pt x="1513235" y="1053583"/>
                </a:lnTo>
                <a:lnTo>
                  <a:pt x="1496257" y="1095413"/>
                </a:lnTo>
                <a:lnTo>
                  <a:pt x="1476972" y="1136000"/>
                </a:lnTo>
                <a:lnTo>
                  <a:pt x="1455463" y="1175260"/>
                </a:lnTo>
                <a:lnTo>
                  <a:pt x="1431811" y="1213113"/>
                </a:lnTo>
                <a:lnTo>
                  <a:pt x="1406099" y="1249477"/>
                </a:lnTo>
                <a:lnTo>
                  <a:pt x="1378406" y="1284270"/>
                </a:lnTo>
                <a:lnTo>
                  <a:pt x="1348816" y="1317410"/>
                </a:lnTo>
                <a:lnTo>
                  <a:pt x="1317410" y="1348816"/>
                </a:lnTo>
                <a:lnTo>
                  <a:pt x="1284270" y="1378406"/>
                </a:lnTo>
                <a:lnTo>
                  <a:pt x="1249477" y="1406099"/>
                </a:lnTo>
                <a:lnTo>
                  <a:pt x="1213113" y="1431811"/>
                </a:lnTo>
                <a:lnTo>
                  <a:pt x="1175260" y="1455463"/>
                </a:lnTo>
                <a:lnTo>
                  <a:pt x="1136000" y="1476972"/>
                </a:lnTo>
                <a:lnTo>
                  <a:pt x="1095413" y="1496257"/>
                </a:lnTo>
                <a:lnTo>
                  <a:pt x="1053583" y="1513235"/>
                </a:lnTo>
                <a:lnTo>
                  <a:pt x="1010590" y="1527825"/>
                </a:lnTo>
                <a:lnTo>
                  <a:pt x="966517" y="1539946"/>
                </a:lnTo>
                <a:lnTo>
                  <a:pt x="921444" y="1549516"/>
                </a:lnTo>
                <a:lnTo>
                  <a:pt x="875454" y="1556452"/>
                </a:lnTo>
                <a:lnTo>
                  <a:pt x="828629" y="1560674"/>
                </a:lnTo>
                <a:lnTo>
                  <a:pt x="781049" y="1562099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99843" y="5692957"/>
            <a:ext cx="1562100" cy="1562100"/>
          </a:xfrm>
          <a:custGeom>
            <a:avLst/>
            <a:gdLst/>
            <a:ahLst/>
            <a:cxnLst/>
            <a:rect l="l" t="t" r="r" b="b"/>
            <a:pathLst>
              <a:path w="1562100" h="1562100">
                <a:moveTo>
                  <a:pt x="781049" y="1562099"/>
                </a:moveTo>
                <a:lnTo>
                  <a:pt x="733470" y="1560674"/>
                </a:lnTo>
                <a:lnTo>
                  <a:pt x="686645" y="1556452"/>
                </a:lnTo>
                <a:lnTo>
                  <a:pt x="640655" y="1549516"/>
                </a:lnTo>
                <a:lnTo>
                  <a:pt x="595582" y="1539946"/>
                </a:lnTo>
                <a:lnTo>
                  <a:pt x="551509" y="1527825"/>
                </a:lnTo>
                <a:lnTo>
                  <a:pt x="508516" y="1513235"/>
                </a:lnTo>
                <a:lnTo>
                  <a:pt x="466685" y="1496257"/>
                </a:lnTo>
                <a:lnTo>
                  <a:pt x="426099" y="1476972"/>
                </a:lnTo>
                <a:lnTo>
                  <a:pt x="386839" y="1455463"/>
                </a:lnTo>
                <a:lnTo>
                  <a:pt x="348986" y="1431811"/>
                </a:lnTo>
                <a:lnTo>
                  <a:pt x="312622" y="1406099"/>
                </a:lnTo>
                <a:lnTo>
                  <a:pt x="277829" y="1378406"/>
                </a:lnTo>
                <a:lnTo>
                  <a:pt x="244689" y="1348816"/>
                </a:lnTo>
                <a:lnTo>
                  <a:pt x="213283" y="1317410"/>
                </a:lnTo>
                <a:lnTo>
                  <a:pt x="183693" y="1284270"/>
                </a:lnTo>
                <a:lnTo>
                  <a:pt x="156000" y="1249477"/>
                </a:lnTo>
                <a:lnTo>
                  <a:pt x="130287" y="1213113"/>
                </a:lnTo>
                <a:lnTo>
                  <a:pt x="106636" y="1175260"/>
                </a:lnTo>
                <a:lnTo>
                  <a:pt x="85127" y="1136000"/>
                </a:lnTo>
                <a:lnTo>
                  <a:pt x="65842" y="1095413"/>
                </a:lnTo>
                <a:lnTo>
                  <a:pt x="48864" y="1053583"/>
                </a:lnTo>
                <a:lnTo>
                  <a:pt x="34274" y="1010590"/>
                </a:lnTo>
                <a:lnTo>
                  <a:pt x="22153" y="966517"/>
                </a:lnTo>
                <a:lnTo>
                  <a:pt x="12583" y="921444"/>
                </a:lnTo>
                <a:lnTo>
                  <a:pt x="5647" y="875454"/>
                </a:lnTo>
                <a:lnTo>
                  <a:pt x="1425" y="828629"/>
                </a:lnTo>
                <a:lnTo>
                  <a:pt x="0" y="781049"/>
                </a:lnTo>
                <a:lnTo>
                  <a:pt x="1425" y="733470"/>
                </a:lnTo>
                <a:lnTo>
                  <a:pt x="5647" y="686645"/>
                </a:lnTo>
                <a:lnTo>
                  <a:pt x="12583" y="640655"/>
                </a:lnTo>
                <a:lnTo>
                  <a:pt x="22153" y="595582"/>
                </a:lnTo>
                <a:lnTo>
                  <a:pt x="34274" y="551509"/>
                </a:lnTo>
                <a:lnTo>
                  <a:pt x="48864" y="508516"/>
                </a:lnTo>
                <a:lnTo>
                  <a:pt x="65842" y="466685"/>
                </a:lnTo>
                <a:lnTo>
                  <a:pt x="85127" y="426099"/>
                </a:lnTo>
                <a:lnTo>
                  <a:pt x="106636" y="386839"/>
                </a:lnTo>
                <a:lnTo>
                  <a:pt x="130287" y="348986"/>
                </a:lnTo>
                <a:lnTo>
                  <a:pt x="156000" y="312622"/>
                </a:lnTo>
                <a:lnTo>
                  <a:pt x="183693" y="277829"/>
                </a:lnTo>
                <a:lnTo>
                  <a:pt x="213283" y="244689"/>
                </a:lnTo>
                <a:lnTo>
                  <a:pt x="244689" y="213283"/>
                </a:lnTo>
                <a:lnTo>
                  <a:pt x="277829" y="183693"/>
                </a:lnTo>
                <a:lnTo>
                  <a:pt x="312622" y="156000"/>
                </a:lnTo>
                <a:lnTo>
                  <a:pt x="348986" y="130287"/>
                </a:lnTo>
                <a:lnTo>
                  <a:pt x="386839" y="106636"/>
                </a:lnTo>
                <a:lnTo>
                  <a:pt x="426099" y="85127"/>
                </a:lnTo>
                <a:lnTo>
                  <a:pt x="466685" y="65842"/>
                </a:lnTo>
                <a:lnTo>
                  <a:pt x="508516" y="48864"/>
                </a:lnTo>
                <a:lnTo>
                  <a:pt x="551509" y="34274"/>
                </a:lnTo>
                <a:lnTo>
                  <a:pt x="595582" y="22153"/>
                </a:lnTo>
                <a:lnTo>
                  <a:pt x="640655" y="12583"/>
                </a:lnTo>
                <a:lnTo>
                  <a:pt x="686645" y="5647"/>
                </a:lnTo>
                <a:lnTo>
                  <a:pt x="733470" y="1425"/>
                </a:lnTo>
                <a:lnTo>
                  <a:pt x="781049" y="0"/>
                </a:lnTo>
                <a:lnTo>
                  <a:pt x="828629" y="1425"/>
                </a:lnTo>
                <a:lnTo>
                  <a:pt x="875454" y="5647"/>
                </a:lnTo>
                <a:lnTo>
                  <a:pt x="921444" y="12583"/>
                </a:lnTo>
                <a:lnTo>
                  <a:pt x="966517" y="22153"/>
                </a:lnTo>
                <a:lnTo>
                  <a:pt x="1010590" y="34274"/>
                </a:lnTo>
                <a:lnTo>
                  <a:pt x="1053583" y="48864"/>
                </a:lnTo>
                <a:lnTo>
                  <a:pt x="1095413" y="65842"/>
                </a:lnTo>
                <a:lnTo>
                  <a:pt x="1136000" y="85127"/>
                </a:lnTo>
                <a:lnTo>
                  <a:pt x="1175260" y="106636"/>
                </a:lnTo>
                <a:lnTo>
                  <a:pt x="1213113" y="130287"/>
                </a:lnTo>
                <a:lnTo>
                  <a:pt x="1249477" y="156000"/>
                </a:lnTo>
                <a:lnTo>
                  <a:pt x="1284270" y="183693"/>
                </a:lnTo>
                <a:lnTo>
                  <a:pt x="1317410" y="213283"/>
                </a:lnTo>
                <a:lnTo>
                  <a:pt x="1348816" y="244689"/>
                </a:lnTo>
                <a:lnTo>
                  <a:pt x="1378406" y="277829"/>
                </a:lnTo>
                <a:lnTo>
                  <a:pt x="1406099" y="312622"/>
                </a:lnTo>
                <a:lnTo>
                  <a:pt x="1431811" y="348986"/>
                </a:lnTo>
                <a:lnTo>
                  <a:pt x="1455463" y="386839"/>
                </a:lnTo>
                <a:lnTo>
                  <a:pt x="1476972" y="426099"/>
                </a:lnTo>
                <a:lnTo>
                  <a:pt x="1496257" y="466685"/>
                </a:lnTo>
                <a:lnTo>
                  <a:pt x="1513235" y="508516"/>
                </a:lnTo>
                <a:lnTo>
                  <a:pt x="1527825" y="551509"/>
                </a:lnTo>
                <a:lnTo>
                  <a:pt x="1539946" y="595582"/>
                </a:lnTo>
                <a:lnTo>
                  <a:pt x="1549516" y="640655"/>
                </a:lnTo>
                <a:lnTo>
                  <a:pt x="1556452" y="686645"/>
                </a:lnTo>
                <a:lnTo>
                  <a:pt x="1560674" y="733470"/>
                </a:lnTo>
                <a:lnTo>
                  <a:pt x="1562099" y="781049"/>
                </a:lnTo>
                <a:lnTo>
                  <a:pt x="1560674" y="828629"/>
                </a:lnTo>
                <a:lnTo>
                  <a:pt x="1556452" y="875454"/>
                </a:lnTo>
                <a:lnTo>
                  <a:pt x="1549516" y="921444"/>
                </a:lnTo>
                <a:lnTo>
                  <a:pt x="1539946" y="966517"/>
                </a:lnTo>
                <a:lnTo>
                  <a:pt x="1527825" y="1010590"/>
                </a:lnTo>
                <a:lnTo>
                  <a:pt x="1513235" y="1053583"/>
                </a:lnTo>
                <a:lnTo>
                  <a:pt x="1496257" y="1095413"/>
                </a:lnTo>
                <a:lnTo>
                  <a:pt x="1476972" y="1136000"/>
                </a:lnTo>
                <a:lnTo>
                  <a:pt x="1455463" y="1175260"/>
                </a:lnTo>
                <a:lnTo>
                  <a:pt x="1431811" y="1213113"/>
                </a:lnTo>
                <a:lnTo>
                  <a:pt x="1406099" y="1249477"/>
                </a:lnTo>
                <a:lnTo>
                  <a:pt x="1378406" y="1284270"/>
                </a:lnTo>
                <a:lnTo>
                  <a:pt x="1348816" y="1317410"/>
                </a:lnTo>
                <a:lnTo>
                  <a:pt x="1317410" y="1348816"/>
                </a:lnTo>
                <a:lnTo>
                  <a:pt x="1284270" y="1378406"/>
                </a:lnTo>
                <a:lnTo>
                  <a:pt x="1249477" y="1406099"/>
                </a:lnTo>
                <a:lnTo>
                  <a:pt x="1213113" y="1431811"/>
                </a:lnTo>
                <a:lnTo>
                  <a:pt x="1175260" y="1455463"/>
                </a:lnTo>
                <a:lnTo>
                  <a:pt x="1136000" y="1476972"/>
                </a:lnTo>
                <a:lnTo>
                  <a:pt x="1095413" y="1496257"/>
                </a:lnTo>
                <a:lnTo>
                  <a:pt x="1053583" y="1513235"/>
                </a:lnTo>
                <a:lnTo>
                  <a:pt x="1010590" y="1527825"/>
                </a:lnTo>
                <a:lnTo>
                  <a:pt x="966517" y="1539946"/>
                </a:lnTo>
                <a:lnTo>
                  <a:pt x="921444" y="1549516"/>
                </a:lnTo>
                <a:lnTo>
                  <a:pt x="875454" y="1556452"/>
                </a:lnTo>
                <a:lnTo>
                  <a:pt x="828629" y="1560674"/>
                </a:lnTo>
                <a:lnTo>
                  <a:pt x="781049" y="1562099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1042610" y="3725522"/>
            <a:ext cx="1562100" cy="1562100"/>
            <a:chOff x="11042610" y="3725522"/>
            <a:chExt cx="1562100" cy="1562100"/>
          </a:xfrm>
        </p:grpSpPr>
        <p:sp>
          <p:nvSpPr>
            <p:cNvPr id="8" name="object 8"/>
            <p:cNvSpPr/>
            <p:nvPr/>
          </p:nvSpPr>
          <p:spPr>
            <a:xfrm>
              <a:off x="11042610" y="3725522"/>
              <a:ext cx="1562100" cy="1562100"/>
            </a:xfrm>
            <a:custGeom>
              <a:avLst/>
              <a:gdLst/>
              <a:ahLst/>
              <a:cxnLst/>
              <a:rect l="l" t="t" r="r" b="b"/>
              <a:pathLst>
                <a:path w="1562100" h="1562100">
                  <a:moveTo>
                    <a:pt x="781049" y="1562099"/>
                  </a:moveTo>
                  <a:lnTo>
                    <a:pt x="733470" y="1560674"/>
                  </a:lnTo>
                  <a:lnTo>
                    <a:pt x="686645" y="1556452"/>
                  </a:lnTo>
                  <a:lnTo>
                    <a:pt x="640655" y="1549516"/>
                  </a:lnTo>
                  <a:lnTo>
                    <a:pt x="595582" y="1539946"/>
                  </a:lnTo>
                  <a:lnTo>
                    <a:pt x="551509" y="1527825"/>
                  </a:lnTo>
                  <a:lnTo>
                    <a:pt x="508516" y="1513235"/>
                  </a:lnTo>
                  <a:lnTo>
                    <a:pt x="466685" y="1496257"/>
                  </a:lnTo>
                  <a:lnTo>
                    <a:pt x="426099" y="1476972"/>
                  </a:lnTo>
                  <a:lnTo>
                    <a:pt x="386839" y="1455463"/>
                  </a:lnTo>
                  <a:lnTo>
                    <a:pt x="348986" y="1431811"/>
                  </a:lnTo>
                  <a:lnTo>
                    <a:pt x="312622" y="1406099"/>
                  </a:lnTo>
                  <a:lnTo>
                    <a:pt x="277829" y="1378406"/>
                  </a:lnTo>
                  <a:lnTo>
                    <a:pt x="244689" y="1348816"/>
                  </a:lnTo>
                  <a:lnTo>
                    <a:pt x="213283" y="1317410"/>
                  </a:lnTo>
                  <a:lnTo>
                    <a:pt x="183693" y="1284270"/>
                  </a:lnTo>
                  <a:lnTo>
                    <a:pt x="156000" y="1249477"/>
                  </a:lnTo>
                  <a:lnTo>
                    <a:pt x="130287" y="1213113"/>
                  </a:lnTo>
                  <a:lnTo>
                    <a:pt x="106636" y="1175260"/>
                  </a:lnTo>
                  <a:lnTo>
                    <a:pt x="85127" y="1136000"/>
                  </a:lnTo>
                  <a:lnTo>
                    <a:pt x="65842" y="1095413"/>
                  </a:lnTo>
                  <a:lnTo>
                    <a:pt x="48864" y="1053583"/>
                  </a:lnTo>
                  <a:lnTo>
                    <a:pt x="34274" y="1010590"/>
                  </a:lnTo>
                  <a:lnTo>
                    <a:pt x="22153" y="966517"/>
                  </a:lnTo>
                  <a:lnTo>
                    <a:pt x="12583" y="921444"/>
                  </a:lnTo>
                  <a:lnTo>
                    <a:pt x="5647" y="875454"/>
                  </a:lnTo>
                  <a:lnTo>
                    <a:pt x="1425" y="828629"/>
                  </a:lnTo>
                  <a:lnTo>
                    <a:pt x="0" y="781049"/>
                  </a:lnTo>
                  <a:lnTo>
                    <a:pt x="1425" y="733470"/>
                  </a:lnTo>
                  <a:lnTo>
                    <a:pt x="5647" y="686645"/>
                  </a:lnTo>
                  <a:lnTo>
                    <a:pt x="12583" y="640655"/>
                  </a:lnTo>
                  <a:lnTo>
                    <a:pt x="22153" y="595582"/>
                  </a:lnTo>
                  <a:lnTo>
                    <a:pt x="34274" y="551509"/>
                  </a:lnTo>
                  <a:lnTo>
                    <a:pt x="48864" y="508516"/>
                  </a:lnTo>
                  <a:lnTo>
                    <a:pt x="65842" y="466685"/>
                  </a:lnTo>
                  <a:lnTo>
                    <a:pt x="85127" y="426099"/>
                  </a:lnTo>
                  <a:lnTo>
                    <a:pt x="106636" y="386839"/>
                  </a:lnTo>
                  <a:lnTo>
                    <a:pt x="130287" y="348986"/>
                  </a:lnTo>
                  <a:lnTo>
                    <a:pt x="156000" y="312622"/>
                  </a:lnTo>
                  <a:lnTo>
                    <a:pt x="183693" y="277829"/>
                  </a:lnTo>
                  <a:lnTo>
                    <a:pt x="213283" y="244689"/>
                  </a:lnTo>
                  <a:lnTo>
                    <a:pt x="244689" y="213283"/>
                  </a:lnTo>
                  <a:lnTo>
                    <a:pt x="277829" y="183693"/>
                  </a:lnTo>
                  <a:lnTo>
                    <a:pt x="312622" y="156000"/>
                  </a:lnTo>
                  <a:lnTo>
                    <a:pt x="348986" y="130287"/>
                  </a:lnTo>
                  <a:lnTo>
                    <a:pt x="386839" y="106636"/>
                  </a:lnTo>
                  <a:lnTo>
                    <a:pt x="426099" y="85127"/>
                  </a:lnTo>
                  <a:lnTo>
                    <a:pt x="466685" y="65842"/>
                  </a:lnTo>
                  <a:lnTo>
                    <a:pt x="508516" y="48864"/>
                  </a:lnTo>
                  <a:lnTo>
                    <a:pt x="551509" y="34274"/>
                  </a:lnTo>
                  <a:lnTo>
                    <a:pt x="595582" y="22153"/>
                  </a:lnTo>
                  <a:lnTo>
                    <a:pt x="640655" y="12583"/>
                  </a:lnTo>
                  <a:lnTo>
                    <a:pt x="686645" y="5647"/>
                  </a:lnTo>
                  <a:lnTo>
                    <a:pt x="733470" y="1425"/>
                  </a:lnTo>
                  <a:lnTo>
                    <a:pt x="781049" y="0"/>
                  </a:lnTo>
                  <a:lnTo>
                    <a:pt x="828629" y="1425"/>
                  </a:lnTo>
                  <a:lnTo>
                    <a:pt x="875454" y="5647"/>
                  </a:lnTo>
                  <a:lnTo>
                    <a:pt x="921444" y="12583"/>
                  </a:lnTo>
                  <a:lnTo>
                    <a:pt x="966517" y="22153"/>
                  </a:lnTo>
                  <a:lnTo>
                    <a:pt x="1010590" y="34274"/>
                  </a:lnTo>
                  <a:lnTo>
                    <a:pt x="1053583" y="48864"/>
                  </a:lnTo>
                  <a:lnTo>
                    <a:pt x="1095413" y="65842"/>
                  </a:lnTo>
                  <a:lnTo>
                    <a:pt x="1136000" y="85127"/>
                  </a:lnTo>
                  <a:lnTo>
                    <a:pt x="1175260" y="106636"/>
                  </a:lnTo>
                  <a:lnTo>
                    <a:pt x="1213113" y="130287"/>
                  </a:lnTo>
                  <a:lnTo>
                    <a:pt x="1249477" y="156000"/>
                  </a:lnTo>
                  <a:lnTo>
                    <a:pt x="1284270" y="183693"/>
                  </a:lnTo>
                  <a:lnTo>
                    <a:pt x="1317410" y="213283"/>
                  </a:lnTo>
                  <a:lnTo>
                    <a:pt x="1348816" y="244689"/>
                  </a:lnTo>
                  <a:lnTo>
                    <a:pt x="1378406" y="277829"/>
                  </a:lnTo>
                  <a:lnTo>
                    <a:pt x="1406099" y="312622"/>
                  </a:lnTo>
                  <a:lnTo>
                    <a:pt x="1431811" y="348986"/>
                  </a:lnTo>
                  <a:lnTo>
                    <a:pt x="1455463" y="386839"/>
                  </a:lnTo>
                  <a:lnTo>
                    <a:pt x="1476972" y="426099"/>
                  </a:lnTo>
                  <a:lnTo>
                    <a:pt x="1496257" y="466685"/>
                  </a:lnTo>
                  <a:lnTo>
                    <a:pt x="1513235" y="508516"/>
                  </a:lnTo>
                  <a:lnTo>
                    <a:pt x="1527825" y="551509"/>
                  </a:lnTo>
                  <a:lnTo>
                    <a:pt x="1539946" y="595582"/>
                  </a:lnTo>
                  <a:lnTo>
                    <a:pt x="1549516" y="640655"/>
                  </a:lnTo>
                  <a:lnTo>
                    <a:pt x="1556452" y="686645"/>
                  </a:lnTo>
                  <a:lnTo>
                    <a:pt x="1560674" y="733470"/>
                  </a:lnTo>
                  <a:lnTo>
                    <a:pt x="1562099" y="781049"/>
                  </a:lnTo>
                  <a:lnTo>
                    <a:pt x="1560674" y="828629"/>
                  </a:lnTo>
                  <a:lnTo>
                    <a:pt x="1556452" y="875454"/>
                  </a:lnTo>
                  <a:lnTo>
                    <a:pt x="1549516" y="921444"/>
                  </a:lnTo>
                  <a:lnTo>
                    <a:pt x="1539946" y="966517"/>
                  </a:lnTo>
                  <a:lnTo>
                    <a:pt x="1527825" y="1010590"/>
                  </a:lnTo>
                  <a:lnTo>
                    <a:pt x="1513235" y="1053583"/>
                  </a:lnTo>
                  <a:lnTo>
                    <a:pt x="1496257" y="1095413"/>
                  </a:lnTo>
                  <a:lnTo>
                    <a:pt x="1476972" y="1136000"/>
                  </a:lnTo>
                  <a:lnTo>
                    <a:pt x="1455463" y="1175260"/>
                  </a:lnTo>
                  <a:lnTo>
                    <a:pt x="1431811" y="1213113"/>
                  </a:lnTo>
                  <a:lnTo>
                    <a:pt x="1406099" y="1249477"/>
                  </a:lnTo>
                  <a:lnTo>
                    <a:pt x="1378406" y="1284270"/>
                  </a:lnTo>
                  <a:lnTo>
                    <a:pt x="1348816" y="1317410"/>
                  </a:lnTo>
                  <a:lnTo>
                    <a:pt x="1317410" y="1348816"/>
                  </a:lnTo>
                  <a:lnTo>
                    <a:pt x="1284270" y="1378406"/>
                  </a:lnTo>
                  <a:lnTo>
                    <a:pt x="1249477" y="1406099"/>
                  </a:lnTo>
                  <a:lnTo>
                    <a:pt x="1213113" y="1431811"/>
                  </a:lnTo>
                  <a:lnTo>
                    <a:pt x="1175260" y="1455463"/>
                  </a:lnTo>
                  <a:lnTo>
                    <a:pt x="1136000" y="1476972"/>
                  </a:lnTo>
                  <a:lnTo>
                    <a:pt x="1095413" y="1496257"/>
                  </a:lnTo>
                  <a:lnTo>
                    <a:pt x="1053583" y="1513235"/>
                  </a:lnTo>
                  <a:lnTo>
                    <a:pt x="1010590" y="1527825"/>
                  </a:lnTo>
                  <a:lnTo>
                    <a:pt x="966517" y="1539946"/>
                  </a:lnTo>
                  <a:lnTo>
                    <a:pt x="921444" y="1549516"/>
                  </a:lnTo>
                  <a:lnTo>
                    <a:pt x="875454" y="1556452"/>
                  </a:lnTo>
                  <a:lnTo>
                    <a:pt x="828629" y="1560674"/>
                  </a:lnTo>
                  <a:lnTo>
                    <a:pt x="781049" y="1562099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85568" y="4032338"/>
              <a:ext cx="923924" cy="94297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2162" y="6397298"/>
            <a:ext cx="800099" cy="9810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04585" y="6109664"/>
            <a:ext cx="800099" cy="8000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0291" y="8125020"/>
            <a:ext cx="1685924" cy="17144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592360" y="8465960"/>
            <a:ext cx="2886074" cy="18210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64517" y="1781918"/>
            <a:ext cx="1562099" cy="8572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13942"/>
            <a:ext cx="2446386" cy="101727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670958" y="1029052"/>
            <a:ext cx="1590939" cy="16659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90846" y="8201061"/>
            <a:ext cx="847724" cy="847724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8535661" y="5317083"/>
            <a:ext cx="267335" cy="1433195"/>
            <a:chOff x="8535661" y="5317083"/>
            <a:chExt cx="267335" cy="1433195"/>
          </a:xfrm>
        </p:grpSpPr>
        <p:sp>
          <p:nvSpPr>
            <p:cNvPr id="19" name="object 19"/>
            <p:cNvSpPr/>
            <p:nvPr/>
          </p:nvSpPr>
          <p:spPr>
            <a:xfrm>
              <a:off x="8564200" y="5345622"/>
              <a:ext cx="210185" cy="1376045"/>
            </a:xfrm>
            <a:custGeom>
              <a:avLst/>
              <a:gdLst/>
              <a:ahLst/>
              <a:cxnLst/>
              <a:rect l="l" t="t" r="r" b="b"/>
              <a:pathLst>
                <a:path w="210184" h="1376045">
                  <a:moveTo>
                    <a:pt x="210049" y="1375889"/>
                  </a:moveTo>
                  <a:lnTo>
                    <a:pt x="0" y="1375889"/>
                  </a:lnTo>
                  <a:lnTo>
                    <a:pt x="0" y="0"/>
                  </a:lnTo>
                  <a:lnTo>
                    <a:pt x="210049" y="0"/>
                  </a:lnTo>
                  <a:lnTo>
                    <a:pt x="210049" y="13758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64200" y="5345623"/>
              <a:ext cx="210185" cy="1376045"/>
            </a:xfrm>
            <a:custGeom>
              <a:avLst/>
              <a:gdLst/>
              <a:ahLst/>
              <a:cxnLst/>
              <a:rect l="l" t="t" r="r" b="b"/>
              <a:pathLst>
                <a:path w="210184" h="1376045">
                  <a:moveTo>
                    <a:pt x="210049" y="1375888"/>
                  </a:moveTo>
                  <a:lnTo>
                    <a:pt x="0" y="1375888"/>
                  </a:lnTo>
                  <a:lnTo>
                    <a:pt x="0" y="0"/>
                  </a:lnTo>
                  <a:lnTo>
                    <a:pt x="210049" y="0"/>
                  </a:lnTo>
                  <a:lnTo>
                    <a:pt x="210049" y="1375888"/>
                  </a:lnTo>
                  <a:close/>
                </a:path>
              </a:pathLst>
            </a:custGeom>
            <a:ln w="57078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173801" y="5317083"/>
            <a:ext cx="267335" cy="1433195"/>
            <a:chOff x="9173801" y="5317083"/>
            <a:chExt cx="267335" cy="1433195"/>
          </a:xfrm>
        </p:grpSpPr>
        <p:sp>
          <p:nvSpPr>
            <p:cNvPr id="22" name="object 22"/>
            <p:cNvSpPr/>
            <p:nvPr/>
          </p:nvSpPr>
          <p:spPr>
            <a:xfrm>
              <a:off x="9202340" y="5345622"/>
              <a:ext cx="210185" cy="1376045"/>
            </a:xfrm>
            <a:custGeom>
              <a:avLst/>
              <a:gdLst/>
              <a:ahLst/>
              <a:cxnLst/>
              <a:rect l="l" t="t" r="r" b="b"/>
              <a:pathLst>
                <a:path w="210184" h="1376045">
                  <a:moveTo>
                    <a:pt x="210049" y="1375889"/>
                  </a:moveTo>
                  <a:lnTo>
                    <a:pt x="0" y="1375889"/>
                  </a:lnTo>
                  <a:lnTo>
                    <a:pt x="0" y="0"/>
                  </a:lnTo>
                  <a:lnTo>
                    <a:pt x="210049" y="0"/>
                  </a:lnTo>
                  <a:lnTo>
                    <a:pt x="210049" y="13758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02340" y="5345623"/>
              <a:ext cx="210185" cy="1376045"/>
            </a:xfrm>
            <a:custGeom>
              <a:avLst/>
              <a:gdLst/>
              <a:ahLst/>
              <a:cxnLst/>
              <a:rect l="l" t="t" r="r" b="b"/>
              <a:pathLst>
                <a:path w="210184" h="1376045">
                  <a:moveTo>
                    <a:pt x="210049" y="1375888"/>
                  </a:moveTo>
                  <a:lnTo>
                    <a:pt x="0" y="1375888"/>
                  </a:lnTo>
                  <a:lnTo>
                    <a:pt x="0" y="0"/>
                  </a:lnTo>
                  <a:lnTo>
                    <a:pt x="210049" y="0"/>
                  </a:lnTo>
                  <a:lnTo>
                    <a:pt x="210049" y="1375888"/>
                  </a:lnTo>
                  <a:close/>
                </a:path>
              </a:pathLst>
            </a:custGeom>
            <a:ln w="57078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035936" y="6692972"/>
            <a:ext cx="931544" cy="2566035"/>
            <a:chOff x="8035936" y="6692972"/>
            <a:chExt cx="931544" cy="2566035"/>
          </a:xfrm>
        </p:grpSpPr>
        <p:sp>
          <p:nvSpPr>
            <p:cNvPr id="25" name="object 25"/>
            <p:cNvSpPr/>
            <p:nvPr/>
          </p:nvSpPr>
          <p:spPr>
            <a:xfrm>
              <a:off x="8289281" y="6721512"/>
              <a:ext cx="649605" cy="2255520"/>
            </a:xfrm>
            <a:custGeom>
              <a:avLst/>
              <a:gdLst/>
              <a:ahLst/>
              <a:cxnLst/>
              <a:rect l="l" t="t" r="r" b="b"/>
              <a:pathLst>
                <a:path w="649604" h="2255520">
                  <a:moveTo>
                    <a:pt x="239244" y="2255190"/>
                  </a:moveTo>
                  <a:lnTo>
                    <a:pt x="105680" y="2255190"/>
                  </a:lnTo>
                  <a:lnTo>
                    <a:pt x="0" y="1392677"/>
                  </a:lnTo>
                  <a:lnTo>
                    <a:pt x="58840" y="674138"/>
                  </a:lnTo>
                  <a:lnTo>
                    <a:pt x="173706" y="182327"/>
                  </a:lnTo>
                  <a:lnTo>
                    <a:pt x="236105" y="0"/>
                  </a:lnTo>
                  <a:lnTo>
                    <a:pt x="649355" y="192356"/>
                  </a:lnTo>
                  <a:lnTo>
                    <a:pt x="384567" y="758726"/>
                  </a:lnTo>
                  <a:lnTo>
                    <a:pt x="265893" y="1440708"/>
                  </a:lnTo>
                  <a:lnTo>
                    <a:pt x="236421" y="2014223"/>
                  </a:lnTo>
                  <a:lnTo>
                    <a:pt x="239244" y="22551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89282" y="6721512"/>
              <a:ext cx="649605" cy="2255520"/>
            </a:xfrm>
            <a:custGeom>
              <a:avLst/>
              <a:gdLst/>
              <a:ahLst/>
              <a:cxnLst/>
              <a:rect l="l" t="t" r="r" b="b"/>
              <a:pathLst>
                <a:path w="649604" h="2255520">
                  <a:moveTo>
                    <a:pt x="239244" y="2255190"/>
                  </a:moveTo>
                  <a:lnTo>
                    <a:pt x="236421" y="2014223"/>
                  </a:lnTo>
                  <a:lnTo>
                    <a:pt x="265893" y="1440709"/>
                  </a:lnTo>
                  <a:lnTo>
                    <a:pt x="384567" y="758726"/>
                  </a:lnTo>
                  <a:lnTo>
                    <a:pt x="649355" y="192356"/>
                  </a:lnTo>
                  <a:lnTo>
                    <a:pt x="236105" y="0"/>
                  </a:lnTo>
                  <a:lnTo>
                    <a:pt x="173706" y="182327"/>
                  </a:lnTo>
                  <a:lnTo>
                    <a:pt x="58840" y="674138"/>
                  </a:lnTo>
                  <a:lnTo>
                    <a:pt x="0" y="1392678"/>
                  </a:lnTo>
                  <a:lnTo>
                    <a:pt x="105680" y="2255190"/>
                  </a:lnTo>
                  <a:lnTo>
                    <a:pt x="239244" y="2255190"/>
                  </a:lnTo>
                  <a:close/>
                </a:path>
              </a:pathLst>
            </a:custGeom>
            <a:ln w="57078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64476" y="8827440"/>
              <a:ext cx="824230" cy="403225"/>
            </a:xfrm>
            <a:custGeom>
              <a:avLst/>
              <a:gdLst/>
              <a:ahLst/>
              <a:cxnLst/>
              <a:rect l="l" t="t" r="r" b="b"/>
              <a:pathLst>
                <a:path w="824229" h="403225">
                  <a:moveTo>
                    <a:pt x="823075" y="402977"/>
                  </a:moveTo>
                  <a:lnTo>
                    <a:pt x="570" y="402977"/>
                  </a:lnTo>
                  <a:lnTo>
                    <a:pt x="570" y="397554"/>
                  </a:lnTo>
                  <a:lnTo>
                    <a:pt x="0" y="392417"/>
                  </a:lnTo>
                  <a:lnTo>
                    <a:pt x="0" y="386995"/>
                  </a:lnTo>
                  <a:lnTo>
                    <a:pt x="2774" y="341858"/>
                  </a:lnTo>
                  <a:lnTo>
                    <a:pt x="10891" y="298251"/>
                  </a:lnTo>
                  <a:lnTo>
                    <a:pt x="24040" y="256466"/>
                  </a:lnTo>
                  <a:lnTo>
                    <a:pt x="41912" y="216792"/>
                  </a:lnTo>
                  <a:lnTo>
                    <a:pt x="64195" y="179519"/>
                  </a:lnTo>
                  <a:lnTo>
                    <a:pt x="90580" y="144937"/>
                  </a:lnTo>
                  <a:lnTo>
                    <a:pt x="120757" y="113337"/>
                  </a:lnTo>
                  <a:lnTo>
                    <a:pt x="154415" y="85009"/>
                  </a:lnTo>
                  <a:lnTo>
                    <a:pt x="191245" y="60243"/>
                  </a:lnTo>
                  <a:lnTo>
                    <a:pt x="230935" y="39329"/>
                  </a:lnTo>
                  <a:lnTo>
                    <a:pt x="273177" y="22558"/>
                  </a:lnTo>
                  <a:lnTo>
                    <a:pt x="317660" y="10219"/>
                  </a:lnTo>
                  <a:lnTo>
                    <a:pt x="364074" y="2603"/>
                  </a:lnTo>
                  <a:lnTo>
                    <a:pt x="412108" y="0"/>
                  </a:lnTo>
                  <a:lnTo>
                    <a:pt x="460142" y="2603"/>
                  </a:lnTo>
                  <a:lnTo>
                    <a:pt x="506556" y="10219"/>
                  </a:lnTo>
                  <a:lnTo>
                    <a:pt x="551038" y="22558"/>
                  </a:lnTo>
                  <a:lnTo>
                    <a:pt x="593280" y="39329"/>
                  </a:lnTo>
                  <a:lnTo>
                    <a:pt x="632971" y="60243"/>
                  </a:lnTo>
                  <a:lnTo>
                    <a:pt x="669801" y="85009"/>
                  </a:lnTo>
                  <a:lnTo>
                    <a:pt x="703459" y="113337"/>
                  </a:lnTo>
                  <a:lnTo>
                    <a:pt x="733636" y="144937"/>
                  </a:lnTo>
                  <a:lnTo>
                    <a:pt x="760021" y="179519"/>
                  </a:lnTo>
                  <a:lnTo>
                    <a:pt x="782304" y="216792"/>
                  </a:lnTo>
                  <a:lnTo>
                    <a:pt x="800175" y="256466"/>
                  </a:lnTo>
                  <a:lnTo>
                    <a:pt x="813325" y="298251"/>
                  </a:lnTo>
                  <a:lnTo>
                    <a:pt x="821442" y="341858"/>
                  </a:lnTo>
                  <a:lnTo>
                    <a:pt x="824216" y="386995"/>
                  </a:lnTo>
                  <a:lnTo>
                    <a:pt x="824216" y="392417"/>
                  </a:lnTo>
                  <a:lnTo>
                    <a:pt x="823075" y="4029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64476" y="8827441"/>
              <a:ext cx="824230" cy="403225"/>
            </a:xfrm>
            <a:custGeom>
              <a:avLst/>
              <a:gdLst/>
              <a:ahLst/>
              <a:cxnLst/>
              <a:rect l="l" t="t" r="r" b="b"/>
              <a:pathLst>
                <a:path w="824229" h="403225">
                  <a:moveTo>
                    <a:pt x="823075" y="402977"/>
                  </a:moveTo>
                  <a:lnTo>
                    <a:pt x="823646" y="397554"/>
                  </a:lnTo>
                  <a:lnTo>
                    <a:pt x="824217" y="392417"/>
                  </a:lnTo>
                  <a:lnTo>
                    <a:pt x="824217" y="386995"/>
                  </a:lnTo>
                  <a:lnTo>
                    <a:pt x="821442" y="341858"/>
                  </a:lnTo>
                  <a:lnTo>
                    <a:pt x="813325" y="298251"/>
                  </a:lnTo>
                  <a:lnTo>
                    <a:pt x="800176" y="256466"/>
                  </a:lnTo>
                  <a:lnTo>
                    <a:pt x="782304" y="216791"/>
                  </a:lnTo>
                  <a:lnTo>
                    <a:pt x="760021" y="179518"/>
                  </a:lnTo>
                  <a:lnTo>
                    <a:pt x="733636" y="144937"/>
                  </a:lnTo>
                  <a:lnTo>
                    <a:pt x="703459" y="113337"/>
                  </a:lnTo>
                  <a:lnTo>
                    <a:pt x="669801" y="85009"/>
                  </a:lnTo>
                  <a:lnTo>
                    <a:pt x="632971" y="60243"/>
                  </a:lnTo>
                  <a:lnTo>
                    <a:pt x="593281" y="39329"/>
                  </a:lnTo>
                  <a:lnTo>
                    <a:pt x="551039" y="22558"/>
                  </a:lnTo>
                  <a:lnTo>
                    <a:pt x="506556" y="10219"/>
                  </a:lnTo>
                  <a:lnTo>
                    <a:pt x="460142" y="2603"/>
                  </a:lnTo>
                  <a:lnTo>
                    <a:pt x="412108" y="0"/>
                  </a:lnTo>
                  <a:lnTo>
                    <a:pt x="364074" y="2603"/>
                  </a:lnTo>
                  <a:lnTo>
                    <a:pt x="317660" y="10219"/>
                  </a:lnTo>
                  <a:lnTo>
                    <a:pt x="273177" y="22558"/>
                  </a:lnTo>
                  <a:lnTo>
                    <a:pt x="230935" y="39329"/>
                  </a:lnTo>
                  <a:lnTo>
                    <a:pt x="191245" y="60243"/>
                  </a:lnTo>
                  <a:lnTo>
                    <a:pt x="154415" y="85009"/>
                  </a:lnTo>
                  <a:lnTo>
                    <a:pt x="120757" y="113337"/>
                  </a:lnTo>
                  <a:lnTo>
                    <a:pt x="90580" y="144937"/>
                  </a:lnTo>
                  <a:lnTo>
                    <a:pt x="64195" y="179518"/>
                  </a:lnTo>
                  <a:lnTo>
                    <a:pt x="41912" y="216791"/>
                  </a:lnTo>
                  <a:lnTo>
                    <a:pt x="24040" y="256466"/>
                  </a:lnTo>
                  <a:lnTo>
                    <a:pt x="10891" y="298251"/>
                  </a:lnTo>
                  <a:lnTo>
                    <a:pt x="2774" y="341858"/>
                  </a:lnTo>
                  <a:lnTo>
                    <a:pt x="0" y="386995"/>
                  </a:lnTo>
                  <a:lnTo>
                    <a:pt x="0" y="392417"/>
                  </a:lnTo>
                  <a:lnTo>
                    <a:pt x="570" y="397554"/>
                  </a:lnTo>
                  <a:lnTo>
                    <a:pt x="570" y="402977"/>
                  </a:lnTo>
                  <a:lnTo>
                    <a:pt x="823075" y="402977"/>
                  </a:lnTo>
                  <a:close/>
                </a:path>
              </a:pathLst>
            </a:custGeom>
            <a:ln w="57078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51011" y="6955820"/>
              <a:ext cx="458470" cy="370205"/>
            </a:xfrm>
            <a:custGeom>
              <a:avLst/>
              <a:gdLst/>
              <a:ahLst/>
              <a:cxnLst/>
              <a:rect l="l" t="t" r="r" b="b"/>
              <a:pathLst>
                <a:path w="458470" h="370204">
                  <a:moveTo>
                    <a:pt x="369508" y="370206"/>
                  </a:moveTo>
                  <a:lnTo>
                    <a:pt x="213866" y="320605"/>
                  </a:lnTo>
                  <a:lnTo>
                    <a:pt x="65876" y="249974"/>
                  </a:lnTo>
                  <a:lnTo>
                    <a:pt x="0" y="214046"/>
                  </a:lnTo>
                  <a:lnTo>
                    <a:pt x="0" y="0"/>
                  </a:lnTo>
                  <a:lnTo>
                    <a:pt x="77355" y="37828"/>
                  </a:lnTo>
                  <a:lnTo>
                    <a:pt x="244475" y="129462"/>
                  </a:lnTo>
                  <a:lnTo>
                    <a:pt x="403943" y="242126"/>
                  </a:lnTo>
                  <a:lnTo>
                    <a:pt x="458342" y="343044"/>
                  </a:lnTo>
                  <a:lnTo>
                    <a:pt x="369508" y="3702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351011" y="6955821"/>
              <a:ext cx="458470" cy="370205"/>
            </a:xfrm>
            <a:custGeom>
              <a:avLst/>
              <a:gdLst/>
              <a:ahLst/>
              <a:cxnLst/>
              <a:rect l="l" t="t" r="r" b="b"/>
              <a:pathLst>
                <a:path w="458470" h="370204">
                  <a:moveTo>
                    <a:pt x="0" y="0"/>
                  </a:moveTo>
                  <a:lnTo>
                    <a:pt x="77355" y="37828"/>
                  </a:lnTo>
                  <a:lnTo>
                    <a:pt x="244475" y="129462"/>
                  </a:lnTo>
                  <a:lnTo>
                    <a:pt x="403943" y="242126"/>
                  </a:lnTo>
                  <a:lnTo>
                    <a:pt x="458342" y="343044"/>
                  </a:lnTo>
                  <a:lnTo>
                    <a:pt x="369509" y="370206"/>
                  </a:lnTo>
                  <a:lnTo>
                    <a:pt x="213867" y="320605"/>
                  </a:lnTo>
                  <a:lnTo>
                    <a:pt x="65877" y="249974"/>
                  </a:lnTo>
                  <a:lnTo>
                    <a:pt x="0" y="214046"/>
                  </a:lnTo>
                  <a:lnTo>
                    <a:pt x="0" y="0"/>
                  </a:lnTo>
                  <a:close/>
                </a:path>
              </a:pathLst>
            </a:custGeom>
            <a:ln w="57078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44844" y="7328546"/>
              <a:ext cx="512445" cy="299720"/>
            </a:xfrm>
            <a:custGeom>
              <a:avLst/>
              <a:gdLst/>
              <a:ahLst/>
              <a:cxnLst/>
              <a:rect l="l" t="t" r="r" b="b"/>
              <a:pathLst>
                <a:path w="512445" h="299720">
                  <a:moveTo>
                    <a:pt x="429214" y="299477"/>
                  </a:moveTo>
                  <a:lnTo>
                    <a:pt x="267128" y="277974"/>
                  </a:lnTo>
                  <a:lnTo>
                    <a:pt x="108895" y="234424"/>
                  </a:lnTo>
                  <a:lnTo>
                    <a:pt x="37672" y="210621"/>
                  </a:lnTo>
                  <a:lnTo>
                    <a:pt x="0" y="0"/>
                  </a:lnTo>
                  <a:lnTo>
                    <a:pt x="82848" y="23683"/>
                  </a:lnTo>
                  <a:lnTo>
                    <a:pt x="263596" y="84584"/>
                  </a:lnTo>
                  <a:lnTo>
                    <a:pt x="440545" y="167477"/>
                  </a:lnTo>
                  <a:lnTo>
                    <a:pt x="511996" y="257140"/>
                  </a:lnTo>
                  <a:lnTo>
                    <a:pt x="429214" y="2994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44845" y="7328547"/>
              <a:ext cx="512445" cy="299720"/>
            </a:xfrm>
            <a:custGeom>
              <a:avLst/>
              <a:gdLst/>
              <a:ahLst/>
              <a:cxnLst/>
              <a:rect l="l" t="t" r="r" b="b"/>
              <a:pathLst>
                <a:path w="512445" h="299720">
                  <a:moveTo>
                    <a:pt x="0" y="0"/>
                  </a:moveTo>
                  <a:lnTo>
                    <a:pt x="82848" y="23683"/>
                  </a:lnTo>
                  <a:lnTo>
                    <a:pt x="263596" y="84583"/>
                  </a:lnTo>
                  <a:lnTo>
                    <a:pt x="440545" y="167477"/>
                  </a:lnTo>
                  <a:lnTo>
                    <a:pt x="511996" y="257140"/>
                  </a:lnTo>
                  <a:lnTo>
                    <a:pt x="429214" y="299477"/>
                  </a:lnTo>
                  <a:lnTo>
                    <a:pt x="267128" y="277974"/>
                  </a:lnTo>
                  <a:lnTo>
                    <a:pt x="108895" y="234424"/>
                  </a:lnTo>
                  <a:lnTo>
                    <a:pt x="37672" y="210621"/>
                  </a:lnTo>
                  <a:lnTo>
                    <a:pt x="0" y="0"/>
                  </a:lnTo>
                  <a:close/>
                </a:path>
              </a:pathLst>
            </a:custGeom>
            <a:ln w="57078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80631" y="7811720"/>
              <a:ext cx="561975" cy="196850"/>
            </a:xfrm>
            <a:custGeom>
              <a:avLst/>
              <a:gdLst/>
              <a:ahLst/>
              <a:cxnLst/>
              <a:rect l="l" t="t" r="r" b="b"/>
              <a:pathLst>
                <a:path w="561975" h="196850">
                  <a:moveTo>
                    <a:pt x="167749" y="196735"/>
                  </a:moveTo>
                  <a:lnTo>
                    <a:pt x="92752" y="192927"/>
                  </a:lnTo>
                  <a:lnTo>
                    <a:pt x="0" y="0"/>
                  </a:lnTo>
                  <a:lnTo>
                    <a:pt x="86157" y="602"/>
                  </a:lnTo>
                  <a:lnTo>
                    <a:pt x="276582" y="10809"/>
                  </a:lnTo>
                  <a:lnTo>
                    <a:pt x="469200" y="43223"/>
                  </a:lnTo>
                  <a:lnTo>
                    <a:pt x="561940" y="110447"/>
                  </a:lnTo>
                  <a:lnTo>
                    <a:pt x="493686" y="173422"/>
                  </a:lnTo>
                  <a:lnTo>
                    <a:pt x="331841" y="196209"/>
                  </a:lnTo>
                  <a:lnTo>
                    <a:pt x="167749" y="1967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80631" y="7811720"/>
              <a:ext cx="561975" cy="196850"/>
            </a:xfrm>
            <a:custGeom>
              <a:avLst/>
              <a:gdLst/>
              <a:ahLst/>
              <a:cxnLst/>
              <a:rect l="l" t="t" r="r" b="b"/>
              <a:pathLst>
                <a:path w="561975" h="196850">
                  <a:moveTo>
                    <a:pt x="0" y="0"/>
                  </a:moveTo>
                  <a:lnTo>
                    <a:pt x="86157" y="601"/>
                  </a:lnTo>
                  <a:lnTo>
                    <a:pt x="276582" y="10809"/>
                  </a:lnTo>
                  <a:lnTo>
                    <a:pt x="469200" y="43223"/>
                  </a:lnTo>
                  <a:lnTo>
                    <a:pt x="561940" y="110447"/>
                  </a:lnTo>
                  <a:lnTo>
                    <a:pt x="493686" y="173421"/>
                  </a:lnTo>
                  <a:lnTo>
                    <a:pt x="331841" y="196208"/>
                  </a:lnTo>
                  <a:lnTo>
                    <a:pt x="167749" y="196735"/>
                  </a:lnTo>
                  <a:lnTo>
                    <a:pt x="92752" y="192926"/>
                  </a:lnTo>
                  <a:lnTo>
                    <a:pt x="0" y="0"/>
                  </a:lnTo>
                  <a:close/>
                </a:path>
              </a:pathLst>
            </a:custGeom>
            <a:ln w="57078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33541" y="8341533"/>
              <a:ext cx="572770" cy="224154"/>
            </a:xfrm>
            <a:custGeom>
              <a:avLst/>
              <a:gdLst/>
              <a:ahLst/>
              <a:cxnLst/>
              <a:rect l="l" t="t" r="r" b="b"/>
              <a:pathLst>
                <a:path w="572770" h="224154">
                  <a:moveTo>
                    <a:pt x="130139" y="223629"/>
                  </a:moveTo>
                  <a:lnTo>
                    <a:pt x="0" y="53819"/>
                  </a:lnTo>
                  <a:lnTo>
                    <a:pt x="84436" y="36735"/>
                  </a:lnTo>
                  <a:lnTo>
                    <a:pt x="272871" y="7692"/>
                  </a:lnTo>
                  <a:lnTo>
                    <a:pt x="467996" y="0"/>
                  </a:lnTo>
                  <a:lnTo>
                    <a:pt x="572499" y="46970"/>
                  </a:lnTo>
                  <a:lnTo>
                    <a:pt x="518551" y="122612"/>
                  </a:lnTo>
                  <a:lnTo>
                    <a:pt x="364804" y="178002"/>
                  </a:lnTo>
                  <a:lnTo>
                    <a:pt x="204315" y="212039"/>
                  </a:lnTo>
                  <a:lnTo>
                    <a:pt x="130139" y="2236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33541" y="8341534"/>
              <a:ext cx="572770" cy="224154"/>
            </a:xfrm>
            <a:custGeom>
              <a:avLst/>
              <a:gdLst/>
              <a:ahLst/>
              <a:cxnLst/>
              <a:rect l="l" t="t" r="r" b="b"/>
              <a:pathLst>
                <a:path w="572770" h="224154">
                  <a:moveTo>
                    <a:pt x="0" y="53819"/>
                  </a:moveTo>
                  <a:lnTo>
                    <a:pt x="84436" y="36735"/>
                  </a:lnTo>
                  <a:lnTo>
                    <a:pt x="272871" y="7692"/>
                  </a:lnTo>
                  <a:lnTo>
                    <a:pt x="467996" y="0"/>
                  </a:lnTo>
                  <a:lnTo>
                    <a:pt x="572499" y="46969"/>
                  </a:lnTo>
                  <a:lnTo>
                    <a:pt x="518551" y="122612"/>
                  </a:lnTo>
                  <a:lnTo>
                    <a:pt x="364804" y="178001"/>
                  </a:lnTo>
                  <a:lnTo>
                    <a:pt x="204315" y="212039"/>
                  </a:lnTo>
                  <a:lnTo>
                    <a:pt x="130139" y="223629"/>
                  </a:lnTo>
                  <a:lnTo>
                    <a:pt x="0" y="53819"/>
                  </a:lnTo>
                  <a:close/>
                </a:path>
              </a:pathLst>
            </a:custGeom>
            <a:ln w="57078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8275952" y="6587662"/>
            <a:ext cx="1665605" cy="2671445"/>
            <a:chOff x="8275952" y="6587662"/>
            <a:chExt cx="1665605" cy="2671445"/>
          </a:xfrm>
        </p:grpSpPr>
        <p:sp>
          <p:nvSpPr>
            <p:cNvPr id="38" name="object 38"/>
            <p:cNvSpPr/>
            <p:nvPr/>
          </p:nvSpPr>
          <p:spPr>
            <a:xfrm>
              <a:off x="9038239" y="6721512"/>
              <a:ext cx="649605" cy="2255520"/>
            </a:xfrm>
            <a:custGeom>
              <a:avLst/>
              <a:gdLst/>
              <a:ahLst/>
              <a:cxnLst/>
              <a:rect l="l" t="t" r="r" b="b"/>
              <a:pathLst>
                <a:path w="649604" h="2255520">
                  <a:moveTo>
                    <a:pt x="543389" y="2255190"/>
                  </a:moveTo>
                  <a:lnTo>
                    <a:pt x="409825" y="2255190"/>
                  </a:lnTo>
                  <a:lnTo>
                    <a:pt x="412652" y="2014223"/>
                  </a:lnTo>
                  <a:lnTo>
                    <a:pt x="383212" y="1440708"/>
                  </a:lnTo>
                  <a:lnTo>
                    <a:pt x="264622" y="758726"/>
                  </a:lnTo>
                  <a:lnTo>
                    <a:pt x="0" y="192356"/>
                  </a:lnTo>
                  <a:lnTo>
                    <a:pt x="412964" y="0"/>
                  </a:lnTo>
                  <a:lnTo>
                    <a:pt x="475363" y="182327"/>
                  </a:lnTo>
                  <a:lnTo>
                    <a:pt x="590229" y="674138"/>
                  </a:lnTo>
                  <a:lnTo>
                    <a:pt x="649069" y="1392677"/>
                  </a:lnTo>
                  <a:lnTo>
                    <a:pt x="543389" y="22551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038239" y="6721512"/>
              <a:ext cx="649605" cy="2255520"/>
            </a:xfrm>
            <a:custGeom>
              <a:avLst/>
              <a:gdLst/>
              <a:ahLst/>
              <a:cxnLst/>
              <a:rect l="l" t="t" r="r" b="b"/>
              <a:pathLst>
                <a:path w="649604" h="2255520">
                  <a:moveTo>
                    <a:pt x="409825" y="2255190"/>
                  </a:moveTo>
                  <a:lnTo>
                    <a:pt x="412652" y="2014223"/>
                  </a:lnTo>
                  <a:lnTo>
                    <a:pt x="383212" y="1440709"/>
                  </a:lnTo>
                  <a:lnTo>
                    <a:pt x="264622" y="758726"/>
                  </a:lnTo>
                  <a:lnTo>
                    <a:pt x="0" y="192356"/>
                  </a:lnTo>
                  <a:lnTo>
                    <a:pt x="412964" y="0"/>
                  </a:lnTo>
                  <a:lnTo>
                    <a:pt x="475363" y="182327"/>
                  </a:lnTo>
                  <a:lnTo>
                    <a:pt x="590229" y="674138"/>
                  </a:lnTo>
                  <a:lnTo>
                    <a:pt x="649069" y="1392678"/>
                  </a:lnTo>
                  <a:lnTo>
                    <a:pt x="543389" y="2255190"/>
                  </a:lnTo>
                  <a:lnTo>
                    <a:pt x="409825" y="2255190"/>
                  </a:lnTo>
                  <a:close/>
                </a:path>
              </a:pathLst>
            </a:custGeom>
            <a:ln w="57078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087897" y="8827440"/>
              <a:ext cx="824865" cy="403225"/>
            </a:xfrm>
            <a:custGeom>
              <a:avLst/>
              <a:gdLst/>
              <a:ahLst/>
              <a:cxnLst/>
              <a:rect l="l" t="t" r="r" b="b"/>
              <a:pathLst>
                <a:path w="824865" h="403225">
                  <a:moveTo>
                    <a:pt x="823360" y="402977"/>
                  </a:moveTo>
                  <a:lnTo>
                    <a:pt x="856" y="402977"/>
                  </a:lnTo>
                  <a:lnTo>
                    <a:pt x="856" y="397554"/>
                  </a:lnTo>
                  <a:lnTo>
                    <a:pt x="0" y="392417"/>
                  </a:lnTo>
                  <a:lnTo>
                    <a:pt x="0" y="386995"/>
                  </a:lnTo>
                  <a:lnTo>
                    <a:pt x="2774" y="341858"/>
                  </a:lnTo>
                  <a:lnTo>
                    <a:pt x="10892" y="298251"/>
                  </a:lnTo>
                  <a:lnTo>
                    <a:pt x="24043" y="256466"/>
                  </a:lnTo>
                  <a:lnTo>
                    <a:pt x="41918" y="216792"/>
                  </a:lnTo>
                  <a:lnTo>
                    <a:pt x="64208" y="179519"/>
                  </a:lnTo>
                  <a:lnTo>
                    <a:pt x="90602" y="144937"/>
                  </a:lnTo>
                  <a:lnTo>
                    <a:pt x="120792" y="113337"/>
                  </a:lnTo>
                  <a:lnTo>
                    <a:pt x="154468" y="85009"/>
                  </a:lnTo>
                  <a:lnTo>
                    <a:pt x="191320" y="60243"/>
                  </a:lnTo>
                  <a:lnTo>
                    <a:pt x="231039" y="39329"/>
                  </a:lnTo>
                  <a:lnTo>
                    <a:pt x="273316" y="22558"/>
                  </a:lnTo>
                  <a:lnTo>
                    <a:pt x="317840" y="10219"/>
                  </a:lnTo>
                  <a:lnTo>
                    <a:pt x="364302" y="2603"/>
                  </a:lnTo>
                  <a:lnTo>
                    <a:pt x="412393" y="0"/>
                  </a:lnTo>
                  <a:lnTo>
                    <a:pt x="460427" y="2603"/>
                  </a:lnTo>
                  <a:lnTo>
                    <a:pt x="506841" y="10219"/>
                  </a:lnTo>
                  <a:lnTo>
                    <a:pt x="551324" y="22558"/>
                  </a:lnTo>
                  <a:lnTo>
                    <a:pt x="593566" y="39329"/>
                  </a:lnTo>
                  <a:lnTo>
                    <a:pt x="633256" y="60243"/>
                  </a:lnTo>
                  <a:lnTo>
                    <a:pt x="670086" y="85009"/>
                  </a:lnTo>
                  <a:lnTo>
                    <a:pt x="703744" y="113337"/>
                  </a:lnTo>
                  <a:lnTo>
                    <a:pt x="733921" y="144937"/>
                  </a:lnTo>
                  <a:lnTo>
                    <a:pt x="760306" y="179519"/>
                  </a:lnTo>
                  <a:lnTo>
                    <a:pt x="782589" y="216792"/>
                  </a:lnTo>
                  <a:lnTo>
                    <a:pt x="800461" y="256466"/>
                  </a:lnTo>
                  <a:lnTo>
                    <a:pt x="813610" y="298251"/>
                  </a:lnTo>
                  <a:lnTo>
                    <a:pt x="821727" y="341858"/>
                  </a:lnTo>
                  <a:lnTo>
                    <a:pt x="824502" y="386995"/>
                  </a:lnTo>
                  <a:lnTo>
                    <a:pt x="824502" y="392417"/>
                  </a:lnTo>
                  <a:lnTo>
                    <a:pt x="823645" y="397554"/>
                  </a:lnTo>
                  <a:lnTo>
                    <a:pt x="823360" y="4029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087897" y="8827441"/>
              <a:ext cx="824865" cy="403225"/>
            </a:xfrm>
            <a:custGeom>
              <a:avLst/>
              <a:gdLst/>
              <a:ahLst/>
              <a:cxnLst/>
              <a:rect l="l" t="t" r="r" b="b"/>
              <a:pathLst>
                <a:path w="824865" h="403225">
                  <a:moveTo>
                    <a:pt x="856" y="402977"/>
                  </a:moveTo>
                  <a:lnTo>
                    <a:pt x="856" y="397554"/>
                  </a:lnTo>
                  <a:lnTo>
                    <a:pt x="0" y="392417"/>
                  </a:lnTo>
                  <a:lnTo>
                    <a:pt x="0" y="386995"/>
                  </a:lnTo>
                  <a:lnTo>
                    <a:pt x="2774" y="341858"/>
                  </a:lnTo>
                  <a:lnTo>
                    <a:pt x="10892" y="298251"/>
                  </a:lnTo>
                  <a:lnTo>
                    <a:pt x="24043" y="256466"/>
                  </a:lnTo>
                  <a:lnTo>
                    <a:pt x="41918" y="216791"/>
                  </a:lnTo>
                  <a:lnTo>
                    <a:pt x="64208" y="179518"/>
                  </a:lnTo>
                  <a:lnTo>
                    <a:pt x="90602" y="144937"/>
                  </a:lnTo>
                  <a:lnTo>
                    <a:pt x="120792" y="113337"/>
                  </a:lnTo>
                  <a:lnTo>
                    <a:pt x="154468" y="85009"/>
                  </a:lnTo>
                  <a:lnTo>
                    <a:pt x="191320" y="60243"/>
                  </a:lnTo>
                  <a:lnTo>
                    <a:pt x="231039" y="39329"/>
                  </a:lnTo>
                  <a:lnTo>
                    <a:pt x="273316" y="22558"/>
                  </a:lnTo>
                  <a:lnTo>
                    <a:pt x="317840" y="10219"/>
                  </a:lnTo>
                  <a:lnTo>
                    <a:pt x="364302" y="2603"/>
                  </a:lnTo>
                  <a:lnTo>
                    <a:pt x="412393" y="0"/>
                  </a:lnTo>
                  <a:lnTo>
                    <a:pt x="460427" y="2603"/>
                  </a:lnTo>
                  <a:lnTo>
                    <a:pt x="506841" y="10219"/>
                  </a:lnTo>
                  <a:lnTo>
                    <a:pt x="551324" y="22558"/>
                  </a:lnTo>
                  <a:lnTo>
                    <a:pt x="593566" y="39329"/>
                  </a:lnTo>
                  <a:lnTo>
                    <a:pt x="633257" y="60243"/>
                  </a:lnTo>
                  <a:lnTo>
                    <a:pt x="670086" y="85009"/>
                  </a:lnTo>
                  <a:lnTo>
                    <a:pt x="703744" y="113337"/>
                  </a:lnTo>
                  <a:lnTo>
                    <a:pt x="733921" y="144937"/>
                  </a:lnTo>
                  <a:lnTo>
                    <a:pt x="760306" y="179518"/>
                  </a:lnTo>
                  <a:lnTo>
                    <a:pt x="782589" y="216791"/>
                  </a:lnTo>
                  <a:lnTo>
                    <a:pt x="800461" y="256466"/>
                  </a:lnTo>
                  <a:lnTo>
                    <a:pt x="813610" y="298251"/>
                  </a:lnTo>
                  <a:lnTo>
                    <a:pt x="821727" y="341858"/>
                  </a:lnTo>
                  <a:lnTo>
                    <a:pt x="824501" y="386995"/>
                  </a:lnTo>
                  <a:lnTo>
                    <a:pt x="824501" y="392417"/>
                  </a:lnTo>
                  <a:lnTo>
                    <a:pt x="823645" y="397554"/>
                  </a:lnTo>
                  <a:lnTo>
                    <a:pt x="823360" y="402977"/>
                  </a:lnTo>
                  <a:lnTo>
                    <a:pt x="856" y="402977"/>
                  </a:lnTo>
                  <a:close/>
                </a:path>
              </a:pathLst>
            </a:custGeom>
            <a:ln w="57078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167236" y="6955821"/>
              <a:ext cx="459105" cy="370205"/>
            </a:xfrm>
            <a:custGeom>
              <a:avLst/>
              <a:gdLst/>
              <a:ahLst/>
              <a:cxnLst/>
              <a:rect l="l" t="t" r="r" b="b"/>
              <a:pathLst>
                <a:path w="459104" h="370204">
                  <a:moveTo>
                    <a:pt x="88877" y="370206"/>
                  </a:moveTo>
                  <a:lnTo>
                    <a:pt x="0" y="343044"/>
                  </a:lnTo>
                  <a:lnTo>
                    <a:pt x="54563" y="242126"/>
                  </a:lnTo>
                  <a:lnTo>
                    <a:pt x="214116" y="129462"/>
                  </a:lnTo>
                  <a:lnTo>
                    <a:pt x="381267" y="37828"/>
                  </a:lnTo>
                  <a:lnTo>
                    <a:pt x="458627" y="0"/>
                  </a:lnTo>
                  <a:lnTo>
                    <a:pt x="458627" y="214046"/>
                  </a:lnTo>
                  <a:lnTo>
                    <a:pt x="392705" y="249974"/>
                  </a:lnTo>
                  <a:lnTo>
                    <a:pt x="244617" y="320605"/>
                  </a:lnTo>
                  <a:lnTo>
                    <a:pt x="88877" y="3702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167237" y="6955821"/>
              <a:ext cx="459105" cy="370205"/>
            </a:xfrm>
            <a:custGeom>
              <a:avLst/>
              <a:gdLst/>
              <a:ahLst/>
              <a:cxnLst/>
              <a:rect l="l" t="t" r="r" b="b"/>
              <a:pathLst>
                <a:path w="459104" h="370204">
                  <a:moveTo>
                    <a:pt x="458627" y="0"/>
                  </a:moveTo>
                  <a:lnTo>
                    <a:pt x="381267" y="37828"/>
                  </a:lnTo>
                  <a:lnTo>
                    <a:pt x="214116" y="129462"/>
                  </a:lnTo>
                  <a:lnTo>
                    <a:pt x="54563" y="242126"/>
                  </a:lnTo>
                  <a:lnTo>
                    <a:pt x="0" y="343044"/>
                  </a:lnTo>
                  <a:lnTo>
                    <a:pt x="88877" y="370206"/>
                  </a:lnTo>
                  <a:lnTo>
                    <a:pt x="244617" y="320605"/>
                  </a:lnTo>
                  <a:lnTo>
                    <a:pt x="392705" y="249974"/>
                  </a:lnTo>
                  <a:lnTo>
                    <a:pt x="458627" y="214046"/>
                  </a:lnTo>
                  <a:lnTo>
                    <a:pt x="458627" y="0"/>
                  </a:lnTo>
                  <a:close/>
                </a:path>
              </a:pathLst>
            </a:custGeom>
            <a:ln w="57078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219748" y="7328546"/>
              <a:ext cx="511809" cy="299720"/>
            </a:xfrm>
            <a:custGeom>
              <a:avLst/>
              <a:gdLst/>
              <a:ahLst/>
              <a:cxnLst/>
              <a:rect l="l" t="t" r="r" b="b"/>
              <a:pathLst>
                <a:path w="511809" h="299720">
                  <a:moveTo>
                    <a:pt x="82737" y="299477"/>
                  </a:moveTo>
                  <a:lnTo>
                    <a:pt x="0" y="257141"/>
                  </a:lnTo>
                  <a:lnTo>
                    <a:pt x="71406" y="167478"/>
                  </a:lnTo>
                  <a:lnTo>
                    <a:pt x="248256" y="84584"/>
                  </a:lnTo>
                  <a:lnTo>
                    <a:pt x="428906" y="23683"/>
                  </a:lnTo>
                  <a:lnTo>
                    <a:pt x="511710" y="0"/>
                  </a:lnTo>
                  <a:lnTo>
                    <a:pt x="474038" y="210621"/>
                  </a:lnTo>
                  <a:lnTo>
                    <a:pt x="402859" y="234425"/>
                  </a:lnTo>
                  <a:lnTo>
                    <a:pt x="244724" y="277974"/>
                  </a:lnTo>
                  <a:lnTo>
                    <a:pt x="82737" y="2994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219749" y="7328547"/>
              <a:ext cx="511809" cy="299720"/>
            </a:xfrm>
            <a:custGeom>
              <a:avLst/>
              <a:gdLst/>
              <a:ahLst/>
              <a:cxnLst/>
              <a:rect l="l" t="t" r="r" b="b"/>
              <a:pathLst>
                <a:path w="511809" h="299720">
                  <a:moveTo>
                    <a:pt x="511710" y="0"/>
                  </a:moveTo>
                  <a:lnTo>
                    <a:pt x="428906" y="23683"/>
                  </a:lnTo>
                  <a:lnTo>
                    <a:pt x="248256" y="84583"/>
                  </a:lnTo>
                  <a:lnTo>
                    <a:pt x="71406" y="167477"/>
                  </a:lnTo>
                  <a:lnTo>
                    <a:pt x="0" y="257140"/>
                  </a:lnTo>
                  <a:lnTo>
                    <a:pt x="82737" y="299477"/>
                  </a:lnTo>
                  <a:lnTo>
                    <a:pt x="244725" y="277974"/>
                  </a:lnTo>
                  <a:lnTo>
                    <a:pt x="402860" y="234424"/>
                  </a:lnTo>
                  <a:lnTo>
                    <a:pt x="474039" y="210621"/>
                  </a:lnTo>
                  <a:lnTo>
                    <a:pt x="511710" y="0"/>
                  </a:lnTo>
                  <a:close/>
                </a:path>
              </a:pathLst>
            </a:custGeom>
            <a:ln w="57078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233733" y="7811720"/>
              <a:ext cx="561975" cy="196850"/>
            </a:xfrm>
            <a:custGeom>
              <a:avLst/>
              <a:gdLst/>
              <a:ahLst/>
              <a:cxnLst/>
              <a:rect l="l" t="t" r="r" b="b"/>
              <a:pathLst>
                <a:path w="561975" h="196850">
                  <a:moveTo>
                    <a:pt x="394471" y="196735"/>
                  </a:moveTo>
                  <a:lnTo>
                    <a:pt x="230348" y="196209"/>
                  </a:lnTo>
                  <a:lnTo>
                    <a:pt x="68418" y="173422"/>
                  </a:lnTo>
                  <a:lnTo>
                    <a:pt x="0" y="110447"/>
                  </a:lnTo>
                  <a:lnTo>
                    <a:pt x="92859" y="43223"/>
                  </a:lnTo>
                  <a:lnTo>
                    <a:pt x="285464" y="10809"/>
                  </a:lnTo>
                  <a:lnTo>
                    <a:pt x="475822" y="602"/>
                  </a:lnTo>
                  <a:lnTo>
                    <a:pt x="561939" y="0"/>
                  </a:lnTo>
                  <a:lnTo>
                    <a:pt x="469472" y="192927"/>
                  </a:lnTo>
                  <a:lnTo>
                    <a:pt x="394471" y="1967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233734" y="7811720"/>
              <a:ext cx="561975" cy="196850"/>
            </a:xfrm>
            <a:custGeom>
              <a:avLst/>
              <a:gdLst/>
              <a:ahLst/>
              <a:cxnLst/>
              <a:rect l="l" t="t" r="r" b="b"/>
              <a:pathLst>
                <a:path w="561975" h="196850">
                  <a:moveTo>
                    <a:pt x="561939" y="0"/>
                  </a:moveTo>
                  <a:lnTo>
                    <a:pt x="475822" y="601"/>
                  </a:lnTo>
                  <a:lnTo>
                    <a:pt x="285464" y="10809"/>
                  </a:lnTo>
                  <a:lnTo>
                    <a:pt x="92859" y="43223"/>
                  </a:lnTo>
                  <a:lnTo>
                    <a:pt x="0" y="110447"/>
                  </a:lnTo>
                  <a:lnTo>
                    <a:pt x="68418" y="173421"/>
                  </a:lnTo>
                  <a:lnTo>
                    <a:pt x="230348" y="196208"/>
                  </a:lnTo>
                  <a:lnTo>
                    <a:pt x="394471" y="196735"/>
                  </a:lnTo>
                  <a:lnTo>
                    <a:pt x="469472" y="192926"/>
                  </a:lnTo>
                  <a:lnTo>
                    <a:pt x="561939" y="0"/>
                  </a:lnTo>
                  <a:close/>
                </a:path>
              </a:pathLst>
            </a:custGeom>
            <a:ln w="57078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270549" y="8341534"/>
              <a:ext cx="572770" cy="224154"/>
            </a:xfrm>
            <a:custGeom>
              <a:avLst/>
              <a:gdLst/>
              <a:ahLst/>
              <a:cxnLst/>
              <a:rect l="l" t="t" r="r" b="b"/>
              <a:pathLst>
                <a:path w="572770" h="224154">
                  <a:moveTo>
                    <a:pt x="442360" y="223629"/>
                  </a:moveTo>
                  <a:lnTo>
                    <a:pt x="368184" y="212040"/>
                  </a:lnTo>
                  <a:lnTo>
                    <a:pt x="207695" y="178002"/>
                  </a:lnTo>
                  <a:lnTo>
                    <a:pt x="53948" y="122613"/>
                  </a:lnTo>
                  <a:lnTo>
                    <a:pt x="0" y="46970"/>
                  </a:lnTo>
                  <a:lnTo>
                    <a:pt x="104623" y="0"/>
                  </a:lnTo>
                  <a:lnTo>
                    <a:pt x="299734" y="7692"/>
                  </a:lnTo>
                  <a:lnTo>
                    <a:pt x="488103" y="36735"/>
                  </a:lnTo>
                  <a:lnTo>
                    <a:pt x="572499" y="53819"/>
                  </a:lnTo>
                  <a:lnTo>
                    <a:pt x="442360" y="2236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270549" y="8341534"/>
              <a:ext cx="572770" cy="224154"/>
            </a:xfrm>
            <a:custGeom>
              <a:avLst/>
              <a:gdLst/>
              <a:ahLst/>
              <a:cxnLst/>
              <a:rect l="l" t="t" r="r" b="b"/>
              <a:pathLst>
                <a:path w="572770" h="224154">
                  <a:moveTo>
                    <a:pt x="572499" y="53819"/>
                  </a:moveTo>
                  <a:lnTo>
                    <a:pt x="488103" y="36735"/>
                  </a:lnTo>
                  <a:lnTo>
                    <a:pt x="299734" y="7692"/>
                  </a:lnTo>
                  <a:lnTo>
                    <a:pt x="104623" y="0"/>
                  </a:lnTo>
                  <a:lnTo>
                    <a:pt x="0" y="46969"/>
                  </a:lnTo>
                  <a:lnTo>
                    <a:pt x="53948" y="122612"/>
                  </a:lnTo>
                  <a:lnTo>
                    <a:pt x="207695" y="178001"/>
                  </a:lnTo>
                  <a:lnTo>
                    <a:pt x="368184" y="212039"/>
                  </a:lnTo>
                  <a:lnTo>
                    <a:pt x="442360" y="223629"/>
                  </a:lnTo>
                  <a:lnTo>
                    <a:pt x="572499" y="53819"/>
                  </a:lnTo>
                  <a:close/>
                </a:path>
              </a:pathLst>
            </a:custGeom>
            <a:ln w="57078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304492" y="6616201"/>
              <a:ext cx="1368425" cy="712470"/>
            </a:xfrm>
            <a:custGeom>
              <a:avLst/>
              <a:gdLst/>
              <a:ahLst/>
              <a:cxnLst/>
              <a:rect l="l" t="t" r="r" b="b"/>
              <a:pathLst>
                <a:path w="1368425" h="712470">
                  <a:moveTo>
                    <a:pt x="683803" y="712345"/>
                  </a:moveTo>
                  <a:lnTo>
                    <a:pt x="634978" y="710628"/>
                  </a:lnTo>
                  <a:lnTo>
                    <a:pt x="587078" y="705553"/>
                  </a:lnTo>
                  <a:lnTo>
                    <a:pt x="540219" y="697236"/>
                  </a:lnTo>
                  <a:lnTo>
                    <a:pt x="494516" y="685794"/>
                  </a:lnTo>
                  <a:lnTo>
                    <a:pt x="450086" y="671342"/>
                  </a:lnTo>
                  <a:lnTo>
                    <a:pt x="407045" y="653995"/>
                  </a:lnTo>
                  <a:lnTo>
                    <a:pt x="365508" y="633871"/>
                  </a:lnTo>
                  <a:lnTo>
                    <a:pt x="325590" y="611083"/>
                  </a:lnTo>
                  <a:lnTo>
                    <a:pt x="287409" y="585749"/>
                  </a:lnTo>
                  <a:lnTo>
                    <a:pt x="251079" y="557985"/>
                  </a:lnTo>
                  <a:lnTo>
                    <a:pt x="216717" y="527905"/>
                  </a:lnTo>
                  <a:lnTo>
                    <a:pt x="184438" y="495626"/>
                  </a:lnTo>
                  <a:lnTo>
                    <a:pt x="154359" y="461264"/>
                  </a:lnTo>
                  <a:lnTo>
                    <a:pt x="126594" y="424934"/>
                  </a:lnTo>
                  <a:lnTo>
                    <a:pt x="101260" y="386752"/>
                  </a:lnTo>
                  <a:lnTo>
                    <a:pt x="78473" y="346835"/>
                  </a:lnTo>
                  <a:lnTo>
                    <a:pt x="58349" y="305298"/>
                  </a:lnTo>
                  <a:lnTo>
                    <a:pt x="41002" y="262256"/>
                  </a:lnTo>
                  <a:lnTo>
                    <a:pt x="26550" y="217826"/>
                  </a:lnTo>
                  <a:lnTo>
                    <a:pt x="15108" y="172123"/>
                  </a:lnTo>
                  <a:lnTo>
                    <a:pt x="6792" y="125264"/>
                  </a:lnTo>
                  <a:lnTo>
                    <a:pt x="1717" y="77364"/>
                  </a:lnTo>
                  <a:lnTo>
                    <a:pt x="0" y="28538"/>
                  </a:lnTo>
                  <a:lnTo>
                    <a:pt x="570" y="0"/>
                  </a:lnTo>
                  <a:lnTo>
                    <a:pt x="1367035" y="0"/>
                  </a:lnTo>
                  <a:lnTo>
                    <a:pt x="1367891" y="28539"/>
                  </a:lnTo>
                  <a:lnTo>
                    <a:pt x="1366172" y="77364"/>
                  </a:lnTo>
                  <a:lnTo>
                    <a:pt x="1361093" y="125264"/>
                  </a:lnTo>
                  <a:lnTo>
                    <a:pt x="1352769" y="172124"/>
                  </a:lnTo>
                  <a:lnTo>
                    <a:pt x="1341318" y="217826"/>
                  </a:lnTo>
                  <a:lnTo>
                    <a:pt x="1326854" y="262256"/>
                  </a:lnTo>
                  <a:lnTo>
                    <a:pt x="1309494" y="305298"/>
                  </a:lnTo>
                  <a:lnTo>
                    <a:pt x="1289354" y="346835"/>
                  </a:lnTo>
                  <a:lnTo>
                    <a:pt x="1266551" y="386753"/>
                  </a:lnTo>
                  <a:lnTo>
                    <a:pt x="1241200" y="424934"/>
                  </a:lnTo>
                  <a:lnTo>
                    <a:pt x="1213417" y="461264"/>
                  </a:lnTo>
                  <a:lnTo>
                    <a:pt x="1183319" y="495626"/>
                  </a:lnTo>
                  <a:lnTo>
                    <a:pt x="1151022" y="527905"/>
                  </a:lnTo>
                  <a:lnTo>
                    <a:pt x="1116641" y="557985"/>
                  </a:lnTo>
                  <a:lnTo>
                    <a:pt x="1080293" y="585750"/>
                  </a:lnTo>
                  <a:lnTo>
                    <a:pt x="1042095" y="611083"/>
                  </a:lnTo>
                  <a:lnTo>
                    <a:pt x="1002161" y="633871"/>
                  </a:lnTo>
                  <a:lnTo>
                    <a:pt x="960609" y="653995"/>
                  </a:lnTo>
                  <a:lnTo>
                    <a:pt x="917554" y="671342"/>
                  </a:lnTo>
                  <a:lnTo>
                    <a:pt x="873112" y="685794"/>
                  </a:lnTo>
                  <a:lnTo>
                    <a:pt x="827400" y="697236"/>
                  </a:lnTo>
                  <a:lnTo>
                    <a:pt x="780534" y="705553"/>
                  </a:lnTo>
                  <a:lnTo>
                    <a:pt x="732629" y="710628"/>
                  </a:lnTo>
                  <a:lnTo>
                    <a:pt x="683803" y="7123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304492" y="6616201"/>
              <a:ext cx="1368425" cy="712470"/>
            </a:xfrm>
            <a:custGeom>
              <a:avLst/>
              <a:gdLst/>
              <a:ahLst/>
              <a:cxnLst/>
              <a:rect l="l" t="t" r="r" b="b"/>
              <a:pathLst>
                <a:path w="1368425" h="712470">
                  <a:moveTo>
                    <a:pt x="570" y="0"/>
                  </a:moveTo>
                  <a:lnTo>
                    <a:pt x="361" y="7067"/>
                  </a:lnTo>
                  <a:lnTo>
                    <a:pt x="178" y="14162"/>
                  </a:lnTo>
                  <a:lnTo>
                    <a:pt x="49" y="21310"/>
                  </a:lnTo>
                  <a:lnTo>
                    <a:pt x="0" y="28539"/>
                  </a:lnTo>
                  <a:lnTo>
                    <a:pt x="1717" y="77364"/>
                  </a:lnTo>
                  <a:lnTo>
                    <a:pt x="6792" y="125265"/>
                  </a:lnTo>
                  <a:lnTo>
                    <a:pt x="15108" y="172124"/>
                  </a:lnTo>
                  <a:lnTo>
                    <a:pt x="26550" y="217826"/>
                  </a:lnTo>
                  <a:lnTo>
                    <a:pt x="41002" y="262256"/>
                  </a:lnTo>
                  <a:lnTo>
                    <a:pt x="58349" y="305298"/>
                  </a:lnTo>
                  <a:lnTo>
                    <a:pt x="78473" y="346836"/>
                  </a:lnTo>
                  <a:lnTo>
                    <a:pt x="101261" y="386753"/>
                  </a:lnTo>
                  <a:lnTo>
                    <a:pt x="126594" y="424934"/>
                  </a:lnTo>
                  <a:lnTo>
                    <a:pt x="154359" y="461264"/>
                  </a:lnTo>
                  <a:lnTo>
                    <a:pt x="184439" y="495626"/>
                  </a:lnTo>
                  <a:lnTo>
                    <a:pt x="216717" y="527905"/>
                  </a:lnTo>
                  <a:lnTo>
                    <a:pt x="251079" y="557985"/>
                  </a:lnTo>
                  <a:lnTo>
                    <a:pt x="287409" y="585750"/>
                  </a:lnTo>
                  <a:lnTo>
                    <a:pt x="325590" y="611084"/>
                  </a:lnTo>
                  <a:lnTo>
                    <a:pt x="365508" y="633871"/>
                  </a:lnTo>
                  <a:lnTo>
                    <a:pt x="407045" y="653996"/>
                  </a:lnTo>
                  <a:lnTo>
                    <a:pt x="450086" y="671342"/>
                  </a:lnTo>
                  <a:lnTo>
                    <a:pt x="494516" y="685794"/>
                  </a:lnTo>
                  <a:lnTo>
                    <a:pt x="540218" y="697237"/>
                  </a:lnTo>
                  <a:lnTo>
                    <a:pt x="587078" y="705553"/>
                  </a:lnTo>
                  <a:lnTo>
                    <a:pt x="634978" y="710628"/>
                  </a:lnTo>
                  <a:lnTo>
                    <a:pt x="683803" y="712345"/>
                  </a:lnTo>
                  <a:lnTo>
                    <a:pt x="732629" y="710628"/>
                  </a:lnTo>
                  <a:lnTo>
                    <a:pt x="780534" y="705553"/>
                  </a:lnTo>
                  <a:lnTo>
                    <a:pt x="827400" y="697237"/>
                  </a:lnTo>
                  <a:lnTo>
                    <a:pt x="873112" y="685794"/>
                  </a:lnTo>
                  <a:lnTo>
                    <a:pt x="917553" y="671342"/>
                  </a:lnTo>
                  <a:lnTo>
                    <a:pt x="960608" y="653996"/>
                  </a:lnTo>
                  <a:lnTo>
                    <a:pt x="1002161" y="633871"/>
                  </a:lnTo>
                  <a:lnTo>
                    <a:pt x="1042094" y="611084"/>
                  </a:lnTo>
                  <a:lnTo>
                    <a:pt x="1080293" y="585750"/>
                  </a:lnTo>
                  <a:lnTo>
                    <a:pt x="1116641" y="557985"/>
                  </a:lnTo>
                  <a:lnTo>
                    <a:pt x="1151021" y="527905"/>
                  </a:lnTo>
                  <a:lnTo>
                    <a:pt x="1183319" y="495626"/>
                  </a:lnTo>
                  <a:lnTo>
                    <a:pt x="1213417" y="461264"/>
                  </a:lnTo>
                  <a:lnTo>
                    <a:pt x="1241199" y="424934"/>
                  </a:lnTo>
                  <a:lnTo>
                    <a:pt x="1266550" y="386753"/>
                  </a:lnTo>
                  <a:lnTo>
                    <a:pt x="1289354" y="346835"/>
                  </a:lnTo>
                  <a:lnTo>
                    <a:pt x="1309494" y="305298"/>
                  </a:lnTo>
                  <a:lnTo>
                    <a:pt x="1326853" y="262256"/>
                  </a:lnTo>
                  <a:lnTo>
                    <a:pt x="1341317" y="217826"/>
                  </a:lnTo>
                  <a:lnTo>
                    <a:pt x="1352769" y="172124"/>
                  </a:lnTo>
                  <a:lnTo>
                    <a:pt x="1361093" y="125264"/>
                  </a:lnTo>
                  <a:lnTo>
                    <a:pt x="1366172" y="77364"/>
                  </a:lnTo>
                  <a:lnTo>
                    <a:pt x="1367891" y="28539"/>
                  </a:lnTo>
                  <a:lnTo>
                    <a:pt x="1367797" y="21310"/>
                  </a:lnTo>
                  <a:lnTo>
                    <a:pt x="1367570" y="14162"/>
                  </a:lnTo>
                  <a:lnTo>
                    <a:pt x="1367289" y="7067"/>
                  </a:lnTo>
                  <a:lnTo>
                    <a:pt x="1367035" y="0"/>
                  </a:lnTo>
                  <a:lnTo>
                    <a:pt x="570" y="0"/>
                  </a:lnTo>
                  <a:close/>
                </a:path>
              </a:pathLst>
            </a:custGeom>
            <a:ln w="57078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2" name="object 5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86717" y="3134383"/>
            <a:ext cx="3803155" cy="3394370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7426439" y="1482895"/>
            <a:ext cx="3436620" cy="1026794"/>
          </a:xfrm>
          <a:custGeom>
            <a:avLst/>
            <a:gdLst/>
            <a:ahLst/>
            <a:cxnLst/>
            <a:rect l="l" t="t" r="r" b="b"/>
            <a:pathLst>
              <a:path w="3436620" h="1026794">
                <a:moveTo>
                  <a:pt x="3179873" y="1026751"/>
                </a:moveTo>
                <a:lnTo>
                  <a:pt x="256742" y="1026751"/>
                </a:lnTo>
                <a:lnTo>
                  <a:pt x="210592" y="1022615"/>
                </a:lnTo>
                <a:lnTo>
                  <a:pt x="167156" y="1010692"/>
                </a:lnTo>
                <a:lnTo>
                  <a:pt x="127159" y="991706"/>
                </a:lnTo>
                <a:lnTo>
                  <a:pt x="91326" y="966381"/>
                </a:lnTo>
                <a:lnTo>
                  <a:pt x="60382" y="935444"/>
                </a:lnTo>
                <a:lnTo>
                  <a:pt x="35052" y="899618"/>
                </a:lnTo>
                <a:lnTo>
                  <a:pt x="16062" y="859630"/>
                </a:lnTo>
                <a:lnTo>
                  <a:pt x="4136" y="816203"/>
                </a:lnTo>
                <a:lnTo>
                  <a:pt x="0" y="770063"/>
                </a:lnTo>
                <a:lnTo>
                  <a:pt x="0" y="256687"/>
                </a:lnTo>
                <a:lnTo>
                  <a:pt x="4136" y="210547"/>
                </a:lnTo>
                <a:lnTo>
                  <a:pt x="16062" y="167121"/>
                </a:lnTo>
                <a:lnTo>
                  <a:pt x="35052" y="127132"/>
                </a:lnTo>
                <a:lnTo>
                  <a:pt x="60382" y="91307"/>
                </a:lnTo>
                <a:lnTo>
                  <a:pt x="91326" y="60369"/>
                </a:lnTo>
                <a:lnTo>
                  <a:pt x="127159" y="35045"/>
                </a:lnTo>
                <a:lnTo>
                  <a:pt x="167156" y="16059"/>
                </a:lnTo>
                <a:lnTo>
                  <a:pt x="210592" y="4135"/>
                </a:lnTo>
                <a:lnTo>
                  <a:pt x="256742" y="0"/>
                </a:lnTo>
                <a:lnTo>
                  <a:pt x="3179873" y="0"/>
                </a:lnTo>
                <a:lnTo>
                  <a:pt x="3230194" y="4977"/>
                </a:lnTo>
                <a:lnTo>
                  <a:pt x="3278124" y="19539"/>
                </a:lnTo>
                <a:lnTo>
                  <a:pt x="3322313" y="43126"/>
                </a:lnTo>
                <a:lnTo>
                  <a:pt x="3361417" y="75182"/>
                </a:lnTo>
                <a:lnTo>
                  <a:pt x="3393479" y="114277"/>
                </a:lnTo>
                <a:lnTo>
                  <a:pt x="3417072" y="158457"/>
                </a:lnTo>
                <a:lnTo>
                  <a:pt x="3431636" y="206376"/>
                </a:lnTo>
                <a:lnTo>
                  <a:pt x="3436615" y="256687"/>
                </a:lnTo>
                <a:lnTo>
                  <a:pt x="3436615" y="770063"/>
                </a:lnTo>
                <a:lnTo>
                  <a:pt x="3431636" y="820374"/>
                </a:lnTo>
                <a:lnTo>
                  <a:pt x="3417072" y="868293"/>
                </a:lnTo>
                <a:lnTo>
                  <a:pt x="3393479" y="912474"/>
                </a:lnTo>
                <a:lnTo>
                  <a:pt x="3361417" y="951569"/>
                </a:lnTo>
                <a:lnTo>
                  <a:pt x="3322313" y="983624"/>
                </a:lnTo>
                <a:lnTo>
                  <a:pt x="3278124" y="1007212"/>
                </a:lnTo>
                <a:lnTo>
                  <a:pt x="3230194" y="1021773"/>
                </a:lnTo>
                <a:lnTo>
                  <a:pt x="3179873" y="1026751"/>
                </a:lnTo>
                <a:close/>
              </a:path>
            </a:pathLst>
          </a:custGeom>
          <a:solidFill>
            <a:srgbClr val="5BB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7707446" y="1426157"/>
            <a:ext cx="2736850" cy="908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750" spc="30" dirty="0" smtClean="0"/>
              <a:t>General</a:t>
            </a:r>
            <a:endParaRPr sz="5750" dirty="0"/>
          </a:p>
        </p:txBody>
      </p:sp>
      <p:sp>
        <p:nvSpPr>
          <p:cNvPr id="55" name="object 55"/>
          <p:cNvSpPr txBox="1"/>
          <p:nvPr/>
        </p:nvSpPr>
        <p:spPr>
          <a:xfrm>
            <a:off x="2973551" y="4068133"/>
            <a:ext cx="3578860" cy="584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50" b="1" spc="450" dirty="0">
                <a:solidFill>
                  <a:srgbClr val="12219D"/>
                </a:solidFill>
                <a:latin typeface="Trebuchet MS"/>
                <a:cs typeface="Trebuchet MS"/>
              </a:rPr>
              <a:t>C</a:t>
            </a:r>
            <a:r>
              <a:rPr sz="3650" b="1" spc="-195" dirty="0">
                <a:solidFill>
                  <a:srgbClr val="12219D"/>
                </a:solidFill>
                <a:latin typeface="Trebuchet MS"/>
                <a:cs typeface="Trebuchet MS"/>
              </a:rPr>
              <a:t>u</a:t>
            </a:r>
            <a:r>
              <a:rPr sz="3650" b="1" spc="225" dirty="0">
                <a:solidFill>
                  <a:srgbClr val="12219D"/>
                </a:solidFill>
                <a:latin typeface="Trebuchet MS"/>
                <a:cs typeface="Trebuchet MS"/>
              </a:rPr>
              <a:t>s</a:t>
            </a:r>
            <a:r>
              <a:rPr sz="3650" b="1" spc="195" dirty="0">
                <a:solidFill>
                  <a:srgbClr val="12219D"/>
                </a:solidFill>
                <a:latin typeface="Trebuchet MS"/>
                <a:cs typeface="Trebuchet MS"/>
              </a:rPr>
              <a:t>t</a:t>
            </a:r>
            <a:r>
              <a:rPr sz="3650" b="1" spc="-15" dirty="0">
                <a:solidFill>
                  <a:srgbClr val="12219D"/>
                </a:solidFill>
                <a:latin typeface="Trebuchet MS"/>
                <a:cs typeface="Trebuchet MS"/>
              </a:rPr>
              <a:t>o</a:t>
            </a:r>
            <a:r>
              <a:rPr sz="3650" b="1" spc="-65" dirty="0">
                <a:solidFill>
                  <a:srgbClr val="12219D"/>
                </a:solidFill>
                <a:latin typeface="Trebuchet MS"/>
                <a:cs typeface="Trebuchet MS"/>
              </a:rPr>
              <a:t>m</a:t>
            </a:r>
            <a:r>
              <a:rPr sz="3650" b="1" spc="-105" dirty="0">
                <a:solidFill>
                  <a:srgbClr val="12219D"/>
                </a:solidFill>
                <a:latin typeface="Trebuchet MS"/>
                <a:cs typeface="Trebuchet MS"/>
              </a:rPr>
              <a:t>e</a:t>
            </a:r>
            <a:r>
              <a:rPr sz="3650" b="1" spc="165" dirty="0">
                <a:solidFill>
                  <a:srgbClr val="12219D"/>
                </a:solidFill>
                <a:latin typeface="Trebuchet MS"/>
                <a:cs typeface="Trebuchet MS"/>
              </a:rPr>
              <a:t>r</a:t>
            </a:r>
            <a:r>
              <a:rPr sz="3650" b="1" spc="-420" dirty="0">
                <a:solidFill>
                  <a:srgbClr val="12219D"/>
                </a:solidFill>
                <a:latin typeface="Trebuchet MS"/>
                <a:cs typeface="Trebuchet MS"/>
              </a:rPr>
              <a:t> </a:t>
            </a:r>
            <a:r>
              <a:rPr sz="3650" b="1" spc="450" dirty="0">
                <a:solidFill>
                  <a:srgbClr val="12219D"/>
                </a:solidFill>
                <a:latin typeface="Trebuchet MS"/>
                <a:cs typeface="Trebuchet MS"/>
              </a:rPr>
              <a:t>C</a:t>
            </a:r>
            <a:r>
              <a:rPr sz="3650" b="1" spc="-204" dirty="0">
                <a:solidFill>
                  <a:srgbClr val="12219D"/>
                </a:solidFill>
                <a:latin typeface="Trebuchet MS"/>
                <a:cs typeface="Trebuchet MS"/>
              </a:rPr>
              <a:t>h</a:t>
            </a:r>
            <a:r>
              <a:rPr sz="3650" b="1" spc="-195" dirty="0">
                <a:solidFill>
                  <a:srgbClr val="12219D"/>
                </a:solidFill>
                <a:latin typeface="Trebuchet MS"/>
                <a:cs typeface="Trebuchet MS"/>
              </a:rPr>
              <a:t>u</a:t>
            </a:r>
            <a:r>
              <a:rPr sz="3650" b="1" spc="160" dirty="0">
                <a:solidFill>
                  <a:srgbClr val="12219D"/>
                </a:solidFill>
                <a:latin typeface="Trebuchet MS"/>
                <a:cs typeface="Trebuchet MS"/>
              </a:rPr>
              <a:t>r</a:t>
            </a:r>
            <a:r>
              <a:rPr sz="3650" b="1" spc="-190" dirty="0">
                <a:solidFill>
                  <a:srgbClr val="12219D"/>
                </a:solidFill>
                <a:latin typeface="Trebuchet MS"/>
                <a:cs typeface="Trebuchet MS"/>
              </a:rPr>
              <a:t>n</a:t>
            </a:r>
            <a:endParaRPr sz="365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73551" y="6599284"/>
            <a:ext cx="3721735" cy="584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50" b="1" spc="-280" dirty="0">
                <a:solidFill>
                  <a:srgbClr val="12219D"/>
                </a:solidFill>
                <a:latin typeface="Trebuchet MS"/>
                <a:cs typeface="Trebuchet MS"/>
              </a:rPr>
              <a:t>F</a:t>
            </a:r>
            <a:r>
              <a:rPr sz="3650" b="1" spc="-229" dirty="0">
                <a:solidFill>
                  <a:srgbClr val="12219D"/>
                </a:solidFill>
                <a:latin typeface="Trebuchet MS"/>
                <a:cs typeface="Trebuchet MS"/>
              </a:rPr>
              <a:t>i</a:t>
            </a:r>
            <a:r>
              <a:rPr sz="3650" b="1" spc="-105" dirty="0">
                <a:solidFill>
                  <a:srgbClr val="12219D"/>
                </a:solidFill>
                <a:latin typeface="Trebuchet MS"/>
                <a:cs typeface="Trebuchet MS"/>
              </a:rPr>
              <a:t>e</a:t>
            </a:r>
            <a:r>
              <a:rPr sz="3650" b="1" spc="-250" dirty="0">
                <a:solidFill>
                  <a:srgbClr val="12219D"/>
                </a:solidFill>
                <a:latin typeface="Trebuchet MS"/>
                <a:cs typeface="Trebuchet MS"/>
              </a:rPr>
              <a:t>l</a:t>
            </a:r>
            <a:r>
              <a:rPr sz="3650" b="1" spc="-40" dirty="0">
                <a:solidFill>
                  <a:srgbClr val="12219D"/>
                </a:solidFill>
                <a:latin typeface="Trebuchet MS"/>
                <a:cs typeface="Trebuchet MS"/>
              </a:rPr>
              <a:t>d</a:t>
            </a:r>
            <a:r>
              <a:rPr sz="3650" b="1" spc="-420" dirty="0">
                <a:solidFill>
                  <a:srgbClr val="12219D"/>
                </a:solidFill>
                <a:latin typeface="Trebuchet MS"/>
                <a:cs typeface="Trebuchet MS"/>
              </a:rPr>
              <a:t> </a:t>
            </a:r>
            <a:r>
              <a:rPr sz="3650" b="1" spc="-30" dirty="0">
                <a:solidFill>
                  <a:srgbClr val="12219D"/>
                </a:solidFill>
                <a:latin typeface="Trebuchet MS"/>
                <a:cs typeface="Trebuchet MS"/>
              </a:rPr>
              <a:t>I</a:t>
            </a:r>
            <a:r>
              <a:rPr sz="3650" b="1" spc="-195" dirty="0">
                <a:solidFill>
                  <a:srgbClr val="12219D"/>
                </a:solidFill>
                <a:latin typeface="Trebuchet MS"/>
                <a:cs typeface="Trebuchet MS"/>
              </a:rPr>
              <a:t>n</a:t>
            </a:r>
            <a:r>
              <a:rPr sz="3650" b="1" spc="-45" dirty="0">
                <a:solidFill>
                  <a:srgbClr val="12219D"/>
                </a:solidFill>
                <a:latin typeface="Trebuchet MS"/>
                <a:cs typeface="Trebuchet MS"/>
              </a:rPr>
              <a:t>d</a:t>
            </a:r>
            <a:r>
              <a:rPr sz="3650" b="1" spc="-105" dirty="0">
                <a:solidFill>
                  <a:srgbClr val="12219D"/>
                </a:solidFill>
                <a:latin typeface="Trebuchet MS"/>
                <a:cs typeface="Trebuchet MS"/>
              </a:rPr>
              <a:t>e</a:t>
            </a:r>
            <a:r>
              <a:rPr sz="3650" b="1" spc="-55" dirty="0">
                <a:solidFill>
                  <a:srgbClr val="12219D"/>
                </a:solidFill>
                <a:latin typeface="Trebuchet MS"/>
                <a:cs typeface="Trebuchet MS"/>
              </a:rPr>
              <a:t>p</a:t>
            </a:r>
            <a:r>
              <a:rPr sz="3650" b="1" spc="-105" dirty="0">
                <a:solidFill>
                  <a:srgbClr val="12219D"/>
                </a:solidFill>
                <a:latin typeface="Trebuchet MS"/>
                <a:cs typeface="Trebuchet MS"/>
              </a:rPr>
              <a:t>e</a:t>
            </a:r>
            <a:r>
              <a:rPr sz="3650" b="1" spc="-195" dirty="0">
                <a:solidFill>
                  <a:srgbClr val="12219D"/>
                </a:solidFill>
                <a:latin typeface="Trebuchet MS"/>
                <a:cs typeface="Trebuchet MS"/>
              </a:rPr>
              <a:t>n</a:t>
            </a:r>
            <a:r>
              <a:rPr sz="3650" b="1" spc="-45" dirty="0">
                <a:solidFill>
                  <a:srgbClr val="12219D"/>
                </a:solidFill>
                <a:latin typeface="Trebuchet MS"/>
                <a:cs typeface="Trebuchet MS"/>
              </a:rPr>
              <a:t>d</a:t>
            </a:r>
            <a:r>
              <a:rPr sz="3650" b="1" spc="-105" dirty="0">
                <a:solidFill>
                  <a:srgbClr val="12219D"/>
                </a:solidFill>
                <a:latin typeface="Trebuchet MS"/>
                <a:cs typeface="Trebuchet MS"/>
              </a:rPr>
              <a:t>e</a:t>
            </a:r>
            <a:r>
              <a:rPr sz="3650" b="1" spc="-195" dirty="0">
                <a:solidFill>
                  <a:srgbClr val="12219D"/>
                </a:solidFill>
                <a:latin typeface="Trebuchet MS"/>
                <a:cs typeface="Trebuchet MS"/>
              </a:rPr>
              <a:t>n</a:t>
            </a:r>
            <a:r>
              <a:rPr sz="3650" b="1" spc="200" dirty="0">
                <a:solidFill>
                  <a:srgbClr val="12219D"/>
                </a:solidFill>
                <a:latin typeface="Trebuchet MS"/>
                <a:cs typeface="Trebuchet MS"/>
              </a:rPr>
              <a:t>t</a:t>
            </a:r>
            <a:endParaRPr sz="365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046012" y="4131751"/>
            <a:ext cx="2956560" cy="29749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50" b="1" spc="635" dirty="0">
                <a:solidFill>
                  <a:srgbClr val="12219D"/>
                </a:solidFill>
                <a:latin typeface="Trebuchet MS"/>
                <a:cs typeface="Trebuchet MS"/>
              </a:rPr>
              <a:t>M</a:t>
            </a:r>
            <a:r>
              <a:rPr sz="3650" b="1" spc="-15" dirty="0">
                <a:solidFill>
                  <a:srgbClr val="12219D"/>
                </a:solidFill>
                <a:latin typeface="Trebuchet MS"/>
                <a:cs typeface="Trebuchet MS"/>
              </a:rPr>
              <a:t>o</a:t>
            </a:r>
            <a:r>
              <a:rPr sz="3650" b="1" spc="160" dirty="0">
                <a:solidFill>
                  <a:srgbClr val="12219D"/>
                </a:solidFill>
                <a:latin typeface="Trebuchet MS"/>
                <a:cs typeface="Trebuchet MS"/>
              </a:rPr>
              <a:t>r</a:t>
            </a:r>
            <a:r>
              <a:rPr sz="3650" b="1" spc="-100" dirty="0">
                <a:solidFill>
                  <a:srgbClr val="12219D"/>
                </a:solidFill>
                <a:latin typeface="Trebuchet MS"/>
                <a:cs typeface="Trebuchet MS"/>
              </a:rPr>
              <a:t>e</a:t>
            </a:r>
            <a:r>
              <a:rPr sz="3650" b="1" spc="-420" dirty="0">
                <a:solidFill>
                  <a:srgbClr val="12219D"/>
                </a:solidFill>
                <a:latin typeface="Trebuchet MS"/>
                <a:cs typeface="Trebuchet MS"/>
              </a:rPr>
              <a:t> </a:t>
            </a:r>
            <a:r>
              <a:rPr sz="3650" b="1" spc="245" dirty="0">
                <a:solidFill>
                  <a:srgbClr val="12219D"/>
                </a:solidFill>
                <a:latin typeface="Trebuchet MS"/>
                <a:cs typeface="Trebuchet MS"/>
              </a:rPr>
              <a:t>R</a:t>
            </a:r>
            <a:r>
              <a:rPr sz="3650" b="1" spc="-105" dirty="0">
                <a:solidFill>
                  <a:srgbClr val="12219D"/>
                </a:solidFill>
                <a:latin typeface="Trebuchet MS"/>
                <a:cs typeface="Trebuchet MS"/>
              </a:rPr>
              <a:t>e</a:t>
            </a:r>
            <a:r>
              <a:rPr sz="3650" b="1" spc="-250" dirty="0">
                <a:solidFill>
                  <a:srgbClr val="12219D"/>
                </a:solidFill>
                <a:latin typeface="Trebuchet MS"/>
                <a:cs typeface="Trebuchet MS"/>
              </a:rPr>
              <a:t>l</a:t>
            </a:r>
            <a:r>
              <a:rPr sz="3650" b="1" spc="-229" dirty="0">
                <a:solidFill>
                  <a:srgbClr val="12219D"/>
                </a:solidFill>
                <a:latin typeface="Trebuchet MS"/>
                <a:cs typeface="Trebuchet MS"/>
              </a:rPr>
              <a:t>i</a:t>
            </a:r>
            <a:r>
              <a:rPr sz="3650" b="1" spc="200" dirty="0">
                <a:solidFill>
                  <a:srgbClr val="12219D"/>
                </a:solidFill>
                <a:latin typeface="Trebuchet MS"/>
                <a:cs typeface="Trebuchet MS"/>
              </a:rPr>
              <a:t>a</a:t>
            </a:r>
            <a:r>
              <a:rPr sz="3650" b="1" spc="-50" dirty="0">
                <a:solidFill>
                  <a:srgbClr val="12219D"/>
                </a:solidFill>
                <a:latin typeface="Trebuchet MS"/>
                <a:cs typeface="Trebuchet MS"/>
              </a:rPr>
              <a:t>b</a:t>
            </a:r>
            <a:r>
              <a:rPr sz="3650" b="1" spc="-250" dirty="0">
                <a:solidFill>
                  <a:srgbClr val="12219D"/>
                </a:solidFill>
                <a:latin typeface="Trebuchet MS"/>
                <a:cs typeface="Trebuchet MS"/>
              </a:rPr>
              <a:t>l</a:t>
            </a:r>
            <a:r>
              <a:rPr sz="3650" b="1" spc="-100" dirty="0">
                <a:solidFill>
                  <a:srgbClr val="12219D"/>
                </a:solidFill>
                <a:latin typeface="Trebuchet MS"/>
                <a:cs typeface="Trebuchet MS"/>
              </a:rPr>
              <a:t>e</a:t>
            </a:r>
            <a:endParaRPr sz="3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50">
              <a:latin typeface="Trebuchet MS"/>
              <a:cs typeface="Trebuchet MS"/>
            </a:endParaRPr>
          </a:p>
          <a:p>
            <a:pPr marL="165735">
              <a:lnSpc>
                <a:spcPts val="4365"/>
              </a:lnSpc>
              <a:spcBef>
                <a:spcPts val="5"/>
              </a:spcBef>
            </a:pPr>
            <a:r>
              <a:rPr sz="3650" b="1" spc="245" dirty="0">
                <a:solidFill>
                  <a:srgbClr val="12219D"/>
                </a:solidFill>
                <a:latin typeface="Trebuchet MS"/>
                <a:cs typeface="Trebuchet MS"/>
              </a:rPr>
              <a:t>R</a:t>
            </a:r>
            <a:r>
              <a:rPr sz="3650" b="1" spc="-15" dirty="0">
                <a:solidFill>
                  <a:srgbClr val="12219D"/>
                </a:solidFill>
                <a:latin typeface="Trebuchet MS"/>
                <a:cs typeface="Trebuchet MS"/>
              </a:rPr>
              <a:t>o</a:t>
            </a:r>
            <a:r>
              <a:rPr sz="3650" b="1" spc="-250" dirty="0">
                <a:solidFill>
                  <a:srgbClr val="12219D"/>
                </a:solidFill>
                <a:latin typeface="Trebuchet MS"/>
                <a:cs typeface="Trebuchet MS"/>
              </a:rPr>
              <a:t>l</a:t>
            </a:r>
            <a:r>
              <a:rPr sz="3650" b="1" spc="-100" dirty="0">
                <a:solidFill>
                  <a:srgbClr val="12219D"/>
                </a:solidFill>
                <a:latin typeface="Trebuchet MS"/>
                <a:cs typeface="Trebuchet MS"/>
              </a:rPr>
              <a:t>e</a:t>
            </a:r>
            <a:r>
              <a:rPr sz="3650" b="1" spc="-420" dirty="0">
                <a:solidFill>
                  <a:srgbClr val="12219D"/>
                </a:solidFill>
                <a:latin typeface="Trebuchet MS"/>
                <a:cs typeface="Trebuchet MS"/>
              </a:rPr>
              <a:t> </a:t>
            </a:r>
            <a:r>
              <a:rPr sz="3650" b="1" spc="-229" dirty="0">
                <a:solidFill>
                  <a:srgbClr val="12219D"/>
                </a:solidFill>
                <a:latin typeface="Trebuchet MS"/>
                <a:cs typeface="Trebuchet MS"/>
              </a:rPr>
              <a:t>i</a:t>
            </a:r>
            <a:r>
              <a:rPr sz="3650" b="1" spc="-190" dirty="0">
                <a:solidFill>
                  <a:srgbClr val="12219D"/>
                </a:solidFill>
                <a:latin typeface="Trebuchet MS"/>
                <a:cs typeface="Trebuchet MS"/>
              </a:rPr>
              <a:t>n</a:t>
            </a:r>
            <a:endParaRPr sz="3650">
              <a:latin typeface="Trebuchet MS"/>
              <a:cs typeface="Trebuchet MS"/>
            </a:endParaRPr>
          </a:p>
          <a:p>
            <a:pPr marL="79375">
              <a:lnSpc>
                <a:spcPts val="4365"/>
              </a:lnSpc>
            </a:pPr>
            <a:r>
              <a:rPr sz="3650" b="1" spc="-10" dirty="0">
                <a:solidFill>
                  <a:srgbClr val="12219D"/>
                </a:solidFill>
                <a:latin typeface="Trebuchet MS"/>
                <a:cs typeface="Trebuchet MS"/>
              </a:rPr>
              <a:t>E-commerce</a:t>
            </a:r>
            <a:endParaRPr sz="365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4325" y="4321029"/>
            <a:ext cx="612140" cy="602615"/>
            <a:chOff x="1134325" y="4321029"/>
            <a:chExt cx="612140" cy="602615"/>
          </a:xfrm>
        </p:grpSpPr>
        <p:sp>
          <p:nvSpPr>
            <p:cNvPr id="3" name="object 3"/>
            <p:cNvSpPr/>
            <p:nvPr/>
          </p:nvSpPr>
          <p:spPr>
            <a:xfrm>
              <a:off x="1193761" y="4370742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552450" y="0"/>
                  </a:moveTo>
                  <a:lnTo>
                    <a:pt x="0" y="0"/>
                  </a:lnTo>
                  <a:lnTo>
                    <a:pt x="0" y="502742"/>
                  </a:lnTo>
                  <a:lnTo>
                    <a:pt x="0" y="552450"/>
                  </a:lnTo>
                  <a:lnTo>
                    <a:pt x="552450" y="552450"/>
                  </a:lnTo>
                  <a:lnTo>
                    <a:pt x="552450" y="502742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4325" y="4321029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552450" y="552450"/>
                  </a:moveTo>
                  <a:lnTo>
                    <a:pt x="0" y="552450"/>
                  </a:lnTo>
                  <a:lnTo>
                    <a:pt x="0" y="0"/>
                  </a:lnTo>
                  <a:lnTo>
                    <a:pt x="552450" y="0"/>
                  </a:lnTo>
                  <a:lnTo>
                    <a:pt x="552450" y="55245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4664" y="2578213"/>
            <a:ext cx="6457949" cy="6677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291" y="8770800"/>
            <a:ext cx="1047749" cy="1066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70958" y="8859888"/>
            <a:ext cx="2617041" cy="142711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4517" y="1781920"/>
            <a:ext cx="1562099" cy="857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613941"/>
            <a:ext cx="2446386" cy="101727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670958" y="1029053"/>
            <a:ext cx="1590939" cy="166594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055481" y="2695856"/>
            <a:ext cx="847724" cy="8477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032206" y="4166782"/>
            <a:ext cx="7077709" cy="18211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219"/>
              </a:spcBef>
            </a:pPr>
            <a:r>
              <a:rPr sz="2950" spc="95" dirty="0">
                <a:solidFill>
                  <a:srgbClr val="04092F"/>
                </a:solidFill>
                <a:latin typeface="Trebuchet MS"/>
                <a:cs typeface="Trebuchet MS"/>
              </a:rPr>
              <a:t>B</a:t>
            </a:r>
            <a:r>
              <a:rPr sz="2950" spc="5" dirty="0">
                <a:solidFill>
                  <a:srgbClr val="04092F"/>
                </a:solidFill>
                <a:latin typeface="Trebuchet MS"/>
                <a:cs typeface="Trebuchet MS"/>
              </a:rPr>
              <a:t>y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spc="-75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2950" spc="5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2950" spc="-220" dirty="0">
                <a:solidFill>
                  <a:srgbClr val="04092F"/>
                </a:solidFill>
                <a:latin typeface="Trebuchet MS"/>
                <a:cs typeface="Trebuchet MS"/>
              </a:rPr>
              <a:t>k</a:t>
            </a:r>
            <a:r>
              <a:rPr sz="2950" spc="-275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950" spc="-14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2950" spc="140" dirty="0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950" spc="-145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2950" spc="-7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spc="-20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2950" spc="5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295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950" spc="5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spc="-75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2950" spc="1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950" spc="5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950" spc="-7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spc="145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295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950" spc="5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950" spc="-145" dirty="0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sz="2950" spc="60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295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950" spc="-145" dirty="0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sz="2950" spc="5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950" spc="-7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950" spc="-20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spc="5" dirty="0">
                <a:solidFill>
                  <a:srgbClr val="04092F"/>
                </a:solidFill>
                <a:latin typeface="Trebuchet MS"/>
                <a:cs typeface="Trebuchet MS"/>
              </a:rPr>
              <a:t>w</a:t>
            </a:r>
            <a:r>
              <a:rPr sz="2950" spc="-275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95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950" spc="-145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spc="-220" dirty="0">
                <a:solidFill>
                  <a:srgbClr val="04092F"/>
                </a:solidFill>
                <a:latin typeface="Trebuchet MS"/>
                <a:cs typeface="Trebuchet MS"/>
              </a:rPr>
              <a:t>k</a:t>
            </a:r>
            <a:r>
              <a:rPr sz="2950" spc="135" dirty="0">
                <a:solidFill>
                  <a:srgbClr val="04092F"/>
                </a:solidFill>
                <a:latin typeface="Trebuchet MS"/>
                <a:cs typeface="Trebuchet MS"/>
              </a:rPr>
              <a:t>-  </a:t>
            </a:r>
            <a:r>
              <a:rPr sz="2950" spc="-20" dirty="0">
                <a:solidFill>
                  <a:srgbClr val="04092F"/>
                </a:solidFill>
                <a:latin typeface="Trebuchet MS"/>
                <a:cs typeface="Trebuchet MS"/>
              </a:rPr>
              <a:t>means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spc="-60" dirty="0">
                <a:solidFill>
                  <a:srgbClr val="04092F"/>
                </a:solidFill>
                <a:latin typeface="Trebuchet MS"/>
                <a:cs typeface="Trebuchet MS"/>
              </a:rPr>
              <a:t>clustering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spc="-15" dirty="0">
                <a:solidFill>
                  <a:srgbClr val="04092F"/>
                </a:solidFill>
                <a:latin typeface="Trebuchet MS"/>
                <a:cs typeface="Trebuchet MS"/>
              </a:rPr>
              <a:t>process,</a:t>
            </a:r>
            <a:r>
              <a:rPr sz="2950" spc="-22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spc="-25" dirty="0">
                <a:solidFill>
                  <a:srgbClr val="04092F"/>
                </a:solidFill>
                <a:latin typeface="Trebuchet MS"/>
                <a:cs typeface="Trebuchet MS"/>
              </a:rPr>
              <a:t>our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spc="-50" dirty="0">
                <a:solidFill>
                  <a:srgbClr val="04092F"/>
                </a:solidFill>
                <a:latin typeface="Trebuchet MS"/>
                <a:cs typeface="Trebuchet MS"/>
              </a:rPr>
              <a:t>Decision</a:t>
            </a:r>
            <a:r>
              <a:rPr sz="2950" spc="-22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spc="-70" dirty="0">
                <a:solidFill>
                  <a:srgbClr val="04092F"/>
                </a:solidFill>
                <a:latin typeface="Trebuchet MS"/>
                <a:cs typeface="Trebuchet MS"/>
              </a:rPr>
              <a:t>Tree </a:t>
            </a:r>
            <a:r>
              <a:rPr sz="2950" spc="-87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spc="-75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2950" spc="1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950" spc="-20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2950" spc="-7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950" spc="-350" dirty="0">
                <a:solidFill>
                  <a:srgbClr val="04092F"/>
                </a:solidFill>
                <a:latin typeface="Trebuchet MS"/>
                <a:cs typeface="Trebuchet MS"/>
              </a:rPr>
              <a:t>l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spc="-75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2950" spc="5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2950" spc="-220" dirty="0">
                <a:solidFill>
                  <a:srgbClr val="04092F"/>
                </a:solidFill>
                <a:latin typeface="Trebuchet MS"/>
                <a:cs typeface="Trebuchet MS"/>
              </a:rPr>
              <a:t>k</a:t>
            </a:r>
            <a:r>
              <a:rPr sz="2950" spc="-7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950" spc="145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spc="-275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95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spc="-7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950" spc="5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2950" spc="145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2950" spc="-275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950" spc="-7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950" spc="5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950" spc="1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950" spc="55" dirty="0">
                <a:solidFill>
                  <a:srgbClr val="04092F"/>
                </a:solidFill>
                <a:latin typeface="Trebuchet MS"/>
                <a:cs typeface="Trebuchet MS"/>
              </a:rPr>
              <a:t>ra</a:t>
            </a:r>
            <a:r>
              <a:rPr sz="2950" spc="-275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950" spc="-14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spc="5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2950" spc="-14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2950" spc="-20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spc="-20" dirty="0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sz="2950" spc="-7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950" spc="5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950" spc="105" dirty="0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sz="2950" spc="1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950" spc="5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950" spc="-45" dirty="0">
                <a:solidFill>
                  <a:srgbClr val="04092F"/>
                </a:solidFill>
                <a:latin typeface="Trebuchet MS"/>
                <a:cs typeface="Trebuchet MS"/>
              </a:rPr>
              <a:t>m  </a:t>
            </a:r>
            <a:r>
              <a:rPr sz="2950" spc="-90" dirty="0">
                <a:solidFill>
                  <a:srgbClr val="04092F"/>
                </a:solidFill>
                <a:latin typeface="Trebuchet MS"/>
                <a:cs typeface="Trebuchet MS"/>
              </a:rPr>
              <a:t>better.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92580" y="1110466"/>
            <a:ext cx="7174865" cy="1343025"/>
          </a:xfrm>
          <a:custGeom>
            <a:avLst/>
            <a:gdLst/>
            <a:ahLst/>
            <a:cxnLst/>
            <a:rect l="l" t="t" r="r" b="b"/>
            <a:pathLst>
              <a:path w="7174865" h="1343025">
                <a:moveTo>
                  <a:pt x="5877836" y="1342910"/>
                </a:moveTo>
                <a:lnTo>
                  <a:pt x="1296944" y="1342910"/>
                </a:lnTo>
                <a:lnTo>
                  <a:pt x="1261286" y="1339383"/>
                </a:lnTo>
                <a:lnTo>
                  <a:pt x="1196011" y="1312353"/>
                </a:lnTo>
                <a:lnTo>
                  <a:pt x="1145583" y="1261939"/>
                </a:lnTo>
                <a:lnTo>
                  <a:pt x="1118546" y="1196683"/>
                </a:lnTo>
                <a:lnTo>
                  <a:pt x="1115018" y="1161036"/>
                </a:lnTo>
                <a:lnTo>
                  <a:pt x="1115018" y="909370"/>
                </a:lnTo>
                <a:lnTo>
                  <a:pt x="1111490" y="873722"/>
                </a:lnTo>
                <a:lnTo>
                  <a:pt x="1084452" y="808466"/>
                </a:lnTo>
                <a:lnTo>
                  <a:pt x="1034024" y="758053"/>
                </a:lnTo>
                <a:lnTo>
                  <a:pt x="968749" y="731023"/>
                </a:lnTo>
                <a:lnTo>
                  <a:pt x="933091" y="727496"/>
                </a:lnTo>
                <a:lnTo>
                  <a:pt x="181926" y="727496"/>
                </a:lnTo>
                <a:lnTo>
                  <a:pt x="146268" y="723969"/>
                </a:lnTo>
                <a:lnTo>
                  <a:pt x="80993" y="696939"/>
                </a:lnTo>
                <a:lnTo>
                  <a:pt x="30565" y="646526"/>
                </a:lnTo>
                <a:lnTo>
                  <a:pt x="3527" y="581269"/>
                </a:lnTo>
                <a:lnTo>
                  <a:pt x="0" y="545622"/>
                </a:lnTo>
                <a:lnTo>
                  <a:pt x="0" y="181874"/>
                </a:lnTo>
                <a:lnTo>
                  <a:pt x="13848" y="112273"/>
                </a:lnTo>
                <a:lnTo>
                  <a:pt x="53284" y="53269"/>
                </a:lnTo>
                <a:lnTo>
                  <a:pt x="112306" y="13844"/>
                </a:lnTo>
                <a:lnTo>
                  <a:pt x="181926" y="0"/>
                </a:lnTo>
                <a:lnTo>
                  <a:pt x="6992706" y="0"/>
                </a:lnTo>
                <a:lnTo>
                  <a:pt x="7062326" y="13844"/>
                </a:lnTo>
                <a:lnTo>
                  <a:pt x="7121347" y="53269"/>
                </a:lnTo>
                <a:lnTo>
                  <a:pt x="7160784" y="112273"/>
                </a:lnTo>
                <a:lnTo>
                  <a:pt x="7174632" y="181874"/>
                </a:lnTo>
                <a:lnTo>
                  <a:pt x="7174632" y="545622"/>
                </a:lnTo>
                <a:lnTo>
                  <a:pt x="7160784" y="615222"/>
                </a:lnTo>
                <a:lnTo>
                  <a:pt x="7121347" y="674226"/>
                </a:lnTo>
                <a:lnTo>
                  <a:pt x="7062326" y="713652"/>
                </a:lnTo>
                <a:lnTo>
                  <a:pt x="6992706" y="727496"/>
                </a:lnTo>
                <a:lnTo>
                  <a:pt x="6241689" y="727496"/>
                </a:lnTo>
                <a:lnTo>
                  <a:pt x="6206031" y="731023"/>
                </a:lnTo>
                <a:lnTo>
                  <a:pt x="6140756" y="758053"/>
                </a:lnTo>
                <a:lnTo>
                  <a:pt x="6090328" y="808466"/>
                </a:lnTo>
                <a:lnTo>
                  <a:pt x="6063290" y="873722"/>
                </a:lnTo>
                <a:lnTo>
                  <a:pt x="6059762" y="909370"/>
                </a:lnTo>
                <a:lnTo>
                  <a:pt x="6059762" y="1161036"/>
                </a:lnTo>
                <a:lnTo>
                  <a:pt x="6056234" y="1196683"/>
                </a:lnTo>
                <a:lnTo>
                  <a:pt x="6029196" y="1261939"/>
                </a:lnTo>
                <a:lnTo>
                  <a:pt x="5978768" y="1312353"/>
                </a:lnTo>
                <a:lnTo>
                  <a:pt x="5913494" y="1339383"/>
                </a:lnTo>
                <a:lnTo>
                  <a:pt x="5877836" y="1342910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86489" y="1072477"/>
            <a:ext cx="6688455" cy="12611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127125" marR="5080" indent="-1115060">
              <a:lnSpc>
                <a:spcPts val="4850"/>
              </a:lnSpc>
              <a:spcBef>
                <a:spcPts val="229"/>
              </a:spcBef>
            </a:pPr>
            <a:r>
              <a:rPr sz="4050" spc="110" dirty="0"/>
              <a:t>K</a:t>
            </a:r>
            <a:r>
              <a:rPr sz="4050" spc="70" dirty="0"/>
              <a:t>-</a:t>
            </a:r>
            <a:r>
              <a:rPr sz="4050" spc="705" dirty="0"/>
              <a:t>M</a:t>
            </a:r>
            <a:r>
              <a:rPr sz="4050" spc="-145" dirty="0"/>
              <a:t>E</a:t>
            </a:r>
            <a:r>
              <a:rPr sz="4050" spc="185" dirty="0"/>
              <a:t>A</a:t>
            </a:r>
            <a:r>
              <a:rPr sz="4050" spc="210" dirty="0"/>
              <a:t>N</a:t>
            </a:r>
            <a:r>
              <a:rPr sz="4050" spc="430" dirty="0"/>
              <a:t>S</a:t>
            </a:r>
            <a:r>
              <a:rPr sz="4050" spc="-465" dirty="0"/>
              <a:t> </a:t>
            </a:r>
            <a:r>
              <a:rPr sz="4050" spc="505" dirty="0"/>
              <a:t>C</a:t>
            </a:r>
            <a:r>
              <a:rPr sz="4050" spc="-245" dirty="0"/>
              <a:t>L</a:t>
            </a:r>
            <a:r>
              <a:rPr sz="4050" spc="5" dirty="0"/>
              <a:t>U</a:t>
            </a:r>
            <a:r>
              <a:rPr sz="4050" spc="425" dirty="0"/>
              <a:t>S</a:t>
            </a:r>
            <a:r>
              <a:rPr sz="4050" spc="-135" dirty="0"/>
              <a:t>T</a:t>
            </a:r>
            <a:r>
              <a:rPr sz="4050" spc="-145" dirty="0"/>
              <a:t>E</a:t>
            </a:r>
            <a:r>
              <a:rPr sz="4050" spc="280" dirty="0"/>
              <a:t>R</a:t>
            </a:r>
            <a:r>
              <a:rPr sz="4050" spc="-30" dirty="0"/>
              <a:t>I</a:t>
            </a:r>
            <a:r>
              <a:rPr sz="4050" spc="210" dirty="0"/>
              <a:t>N</a:t>
            </a:r>
            <a:r>
              <a:rPr sz="4050" spc="425" dirty="0"/>
              <a:t>G</a:t>
            </a:r>
            <a:r>
              <a:rPr sz="4050" spc="-465" dirty="0"/>
              <a:t> </a:t>
            </a:r>
            <a:r>
              <a:rPr sz="4050" spc="-305" dirty="0"/>
              <a:t>F</a:t>
            </a:r>
            <a:r>
              <a:rPr sz="4050" spc="325" dirty="0"/>
              <a:t>O</a:t>
            </a:r>
            <a:r>
              <a:rPr sz="4050" spc="185" dirty="0"/>
              <a:t>R  </a:t>
            </a:r>
            <a:r>
              <a:rPr sz="4050" spc="215" dirty="0"/>
              <a:t>PRE-PROCESSING</a:t>
            </a:r>
            <a:endParaRPr sz="4050"/>
          </a:p>
        </p:txBody>
      </p:sp>
      <p:sp>
        <p:nvSpPr>
          <p:cNvPr id="15" name="object 15"/>
          <p:cNvSpPr txBox="1"/>
          <p:nvPr/>
        </p:nvSpPr>
        <p:spPr>
          <a:xfrm>
            <a:off x="1054772" y="7104702"/>
            <a:ext cx="8550275" cy="9067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68580">
              <a:lnSpc>
                <a:spcPts val="3450"/>
              </a:lnSpc>
              <a:spcBef>
                <a:spcPts val="235"/>
              </a:spcBef>
            </a:pPr>
            <a:r>
              <a:rPr sz="2900" b="1" spc="15" dirty="0">
                <a:solidFill>
                  <a:srgbClr val="04092F"/>
                </a:solidFill>
                <a:latin typeface="Trebuchet MS"/>
                <a:cs typeface="Trebuchet MS"/>
              </a:rPr>
              <a:t>Note</a:t>
            </a:r>
            <a:r>
              <a:rPr sz="2900" spc="15" dirty="0">
                <a:solidFill>
                  <a:srgbClr val="04092F"/>
                </a:solidFill>
                <a:latin typeface="Trebuchet MS"/>
                <a:cs typeface="Trebuchet MS"/>
              </a:rPr>
              <a:t>-*General</a:t>
            </a:r>
            <a:r>
              <a:rPr sz="290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00" spc="10" dirty="0">
                <a:solidFill>
                  <a:srgbClr val="04092F"/>
                </a:solidFill>
                <a:latin typeface="Trebuchet MS"/>
                <a:cs typeface="Trebuchet MS"/>
              </a:rPr>
              <a:t>accuracy</a:t>
            </a:r>
            <a:r>
              <a:rPr sz="2900" spc="-22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00" spc="50" dirty="0">
                <a:solidFill>
                  <a:srgbClr val="04092F"/>
                </a:solidFill>
                <a:latin typeface="Trebuchet MS"/>
                <a:cs typeface="Trebuchet MS"/>
              </a:rPr>
              <a:t>of</a:t>
            </a:r>
            <a:r>
              <a:rPr sz="290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00" spc="-75" dirty="0">
                <a:solidFill>
                  <a:srgbClr val="04092F"/>
                </a:solidFill>
                <a:latin typeface="Trebuchet MS"/>
                <a:cs typeface="Trebuchet MS"/>
              </a:rPr>
              <a:t>this</a:t>
            </a:r>
            <a:r>
              <a:rPr sz="2900" spc="-22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00" spc="-50" dirty="0">
                <a:solidFill>
                  <a:srgbClr val="04092F"/>
                </a:solidFill>
                <a:latin typeface="Trebuchet MS"/>
                <a:cs typeface="Trebuchet MS"/>
              </a:rPr>
              <a:t>classifier</a:t>
            </a:r>
            <a:r>
              <a:rPr sz="290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00" spc="-40" dirty="0">
                <a:solidFill>
                  <a:srgbClr val="04092F"/>
                </a:solidFill>
                <a:latin typeface="Trebuchet MS"/>
                <a:cs typeface="Trebuchet MS"/>
              </a:rPr>
              <a:t>varies</a:t>
            </a:r>
            <a:r>
              <a:rPr sz="2900" spc="-22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00" spc="15" dirty="0">
                <a:solidFill>
                  <a:srgbClr val="04092F"/>
                </a:solidFill>
                <a:latin typeface="Trebuchet MS"/>
                <a:cs typeface="Trebuchet MS"/>
              </a:rPr>
              <a:t>from </a:t>
            </a:r>
            <a:r>
              <a:rPr sz="2900" spc="-86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00" spc="30" dirty="0">
                <a:solidFill>
                  <a:srgbClr val="04092F"/>
                </a:solidFill>
                <a:latin typeface="Trebuchet MS"/>
                <a:cs typeface="Trebuchet MS"/>
              </a:rPr>
              <a:t>8</a:t>
            </a:r>
            <a:r>
              <a:rPr sz="2900" spc="295" dirty="0">
                <a:solidFill>
                  <a:srgbClr val="04092F"/>
                </a:solidFill>
                <a:latin typeface="Trebuchet MS"/>
                <a:cs typeface="Trebuchet MS"/>
              </a:rPr>
              <a:t>0</a:t>
            </a:r>
            <a:r>
              <a:rPr sz="2900" spc="1075" dirty="0">
                <a:solidFill>
                  <a:srgbClr val="04092F"/>
                </a:solidFill>
                <a:latin typeface="Trebuchet MS"/>
                <a:cs typeface="Trebuchet MS"/>
              </a:rPr>
              <a:t>%</a:t>
            </a:r>
            <a:r>
              <a:rPr sz="290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00" spc="145" dirty="0">
                <a:solidFill>
                  <a:srgbClr val="04092F"/>
                </a:solidFill>
                <a:latin typeface="Trebuchet MS"/>
                <a:cs typeface="Trebuchet MS"/>
              </a:rPr>
              <a:t>-</a:t>
            </a:r>
            <a:r>
              <a:rPr sz="290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00" spc="30" dirty="0">
                <a:solidFill>
                  <a:srgbClr val="04092F"/>
                </a:solidFill>
                <a:latin typeface="Trebuchet MS"/>
                <a:cs typeface="Trebuchet MS"/>
              </a:rPr>
              <a:t>8</a:t>
            </a:r>
            <a:r>
              <a:rPr sz="2900" spc="-65" dirty="0">
                <a:solidFill>
                  <a:srgbClr val="04092F"/>
                </a:solidFill>
                <a:latin typeface="Trebuchet MS"/>
                <a:cs typeface="Trebuchet MS"/>
              </a:rPr>
              <a:t>5</a:t>
            </a:r>
            <a:r>
              <a:rPr sz="2900" spc="1070" dirty="0">
                <a:solidFill>
                  <a:srgbClr val="04092F"/>
                </a:solidFill>
                <a:latin typeface="Trebuchet MS"/>
                <a:cs typeface="Trebuchet MS"/>
              </a:rPr>
              <a:t>%</a:t>
            </a:r>
            <a:r>
              <a:rPr sz="2900" spc="-434" dirty="0">
                <a:solidFill>
                  <a:srgbClr val="04092F"/>
                </a:solidFill>
                <a:latin typeface="Trebuchet MS"/>
                <a:cs typeface="Trebuchet MS"/>
              </a:rPr>
              <a:t>,</a:t>
            </a:r>
            <a:r>
              <a:rPr sz="290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00" spc="-30" dirty="0">
                <a:solidFill>
                  <a:srgbClr val="04092F"/>
                </a:solidFill>
                <a:latin typeface="Trebuchet MS"/>
                <a:cs typeface="Trebuchet MS"/>
              </a:rPr>
              <a:t>b</a:t>
            </a:r>
            <a:r>
              <a:rPr sz="2900" spc="-155" dirty="0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sz="2900" spc="-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90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00" spc="-275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900" spc="-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90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00" spc="-275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900" spc="135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290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00" spc="95" dirty="0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sz="2900" spc="4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2900" spc="4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90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00" spc="95" dirty="0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sz="2900" spc="4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900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900" spc="-85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290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00" spc="-1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900" spc="-155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2900" spc="-8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90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00" spc="-30" dirty="0">
                <a:solidFill>
                  <a:srgbClr val="04092F"/>
                </a:solidFill>
                <a:latin typeface="Trebuchet MS"/>
                <a:cs typeface="Trebuchet MS"/>
              </a:rPr>
              <a:t>b</a:t>
            </a:r>
            <a:r>
              <a:rPr sz="2900" spc="-8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900" spc="130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2900" spc="-1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900" spc="-505" dirty="0">
                <a:solidFill>
                  <a:srgbClr val="04092F"/>
                </a:solidFill>
                <a:latin typeface="Trebuchet MS"/>
                <a:cs typeface="Trebuchet MS"/>
              </a:rPr>
              <a:t>.</a:t>
            </a:r>
            <a:endParaRPr sz="2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58964" y="1561534"/>
            <a:ext cx="5170170" cy="678815"/>
          </a:xfrm>
          <a:custGeom>
            <a:avLst/>
            <a:gdLst/>
            <a:ahLst/>
            <a:cxnLst/>
            <a:rect l="l" t="t" r="r" b="b"/>
            <a:pathLst>
              <a:path w="5170170" h="678814">
                <a:moveTo>
                  <a:pt x="5000315" y="678258"/>
                </a:moveTo>
                <a:lnTo>
                  <a:pt x="169562" y="678258"/>
                </a:lnTo>
                <a:lnTo>
                  <a:pt x="124486" y="672201"/>
                </a:lnTo>
                <a:lnTo>
                  <a:pt x="83981" y="655107"/>
                </a:lnTo>
                <a:lnTo>
                  <a:pt x="49663" y="628594"/>
                </a:lnTo>
                <a:lnTo>
                  <a:pt x="23150" y="594276"/>
                </a:lnTo>
                <a:lnTo>
                  <a:pt x="6056" y="553770"/>
                </a:lnTo>
                <a:lnTo>
                  <a:pt x="0" y="508693"/>
                </a:lnTo>
                <a:lnTo>
                  <a:pt x="0" y="169564"/>
                </a:lnTo>
                <a:lnTo>
                  <a:pt x="6056" y="124487"/>
                </a:lnTo>
                <a:lnTo>
                  <a:pt x="23150" y="83982"/>
                </a:lnTo>
                <a:lnTo>
                  <a:pt x="49663" y="49664"/>
                </a:lnTo>
                <a:lnTo>
                  <a:pt x="83981" y="23150"/>
                </a:lnTo>
                <a:lnTo>
                  <a:pt x="124486" y="6057"/>
                </a:lnTo>
                <a:lnTo>
                  <a:pt x="169562" y="0"/>
                </a:lnTo>
                <a:lnTo>
                  <a:pt x="5000315" y="0"/>
                </a:lnTo>
                <a:lnTo>
                  <a:pt x="5065204" y="12907"/>
                </a:lnTo>
                <a:lnTo>
                  <a:pt x="5120214" y="49664"/>
                </a:lnTo>
                <a:lnTo>
                  <a:pt x="5156971" y="104675"/>
                </a:lnTo>
                <a:lnTo>
                  <a:pt x="5169879" y="169564"/>
                </a:lnTo>
                <a:lnTo>
                  <a:pt x="5169879" y="508693"/>
                </a:lnTo>
                <a:lnTo>
                  <a:pt x="5156971" y="573583"/>
                </a:lnTo>
                <a:lnTo>
                  <a:pt x="5120214" y="628594"/>
                </a:lnTo>
                <a:lnTo>
                  <a:pt x="5065204" y="665351"/>
                </a:lnTo>
                <a:lnTo>
                  <a:pt x="5000315" y="678258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85" dirty="0"/>
              <a:t>P</a:t>
            </a:r>
            <a:r>
              <a:rPr spc="170" dirty="0"/>
              <a:t>r</a:t>
            </a:r>
            <a:r>
              <a:rPr spc="-105" dirty="0"/>
              <a:t>e</a:t>
            </a:r>
            <a:r>
              <a:rPr spc="65" dirty="0"/>
              <a:t>-</a:t>
            </a:r>
            <a:r>
              <a:rPr spc="185" dirty="0"/>
              <a:t>P</a:t>
            </a:r>
            <a:r>
              <a:rPr spc="170" dirty="0"/>
              <a:t>r</a:t>
            </a:r>
            <a:r>
              <a:rPr spc="-10" dirty="0"/>
              <a:t>o</a:t>
            </a:r>
            <a:r>
              <a:rPr spc="100" dirty="0"/>
              <a:t>c</a:t>
            </a:r>
            <a:r>
              <a:rPr spc="-105" dirty="0"/>
              <a:t>e</a:t>
            </a:r>
            <a:r>
              <a:rPr spc="240" dirty="0"/>
              <a:t>ss</a:t>
            </a:r>
            <a:r>
              <a:rPr spc="-240" dirty="0"/>
              <a:t>i</a:t>
            </a:r>
            <a:r>
              <a:rPr spc="-195" dirty="0"/>
              <a:t>n</a:t>
            </a:r>
            <a:r>
              <a:rPr spc="260" dirty="0"/>
              <a:t>g</a:t>
            </a:r>
            <a:r>
              <a:rPr spc="-434" dirty="0"/>
              <a:t> </a:t>
            </a:r>
            <a:r>
              <a:rPr spc="240" dirty="0"/>
              <a:t>s</a:t>
            </a:r>
            <a:r>
              <a:rPr spc="204" dirty="0"/>
              <a:t>t</a:t>
            </a:r>
            <a:r>
              <a:rPr spc="-105" dirty="0"/>
              <a:t>e</a:t>
            </a:r>
            <a:r>
              <a:rPr spc="-50" dirty="0"/>
              <a:t>p</a:t>
            </a:r>
            <a:r>
              <a:rPr spc="24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01274" y="4132085"/>
            <a:ext cx="4839970" cy="2843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50" b="1" spc="229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3850" b="1" spc="20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850" b="1" spc="19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850" b="1" spc="204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850" b="1" spc="-45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850" b="1" spc="-14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850" b="1" spc="16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850" b="1" spc="20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850" b="1" spc="-21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3850" b="1" spc="229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3850" b="1" spc="265" dirty="0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sz="3850" b="1" spc="-2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3850" b="1" spc="16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850" b="1" spc="-90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3850" b="1" spc="20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850" b="1" spc="19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850" b="1" spc="-25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850" b="1" spc="-2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3850" b="1" spc="-210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endParaRPr sz="3850">
              <a:latin typeface="Trebuchet MS"/>
              <a:cs typeface="Trebuchet MS"/>
            </a:endParaRPr>
          </a:p>
          <a:p>
            <a:pPr marL="12700" marR="932180">
              <a:lnSpc>
                <a:spcPct val="186200"/>
              </a:lnSpc>
              <a:spcBef>
                <a:spcPts val="375"/>
              </a:spcBef>
            </a:pPr>
            <a:r>
              <a:rPr sz="3850" b="1" spc="229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3850" b="1" spc="20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850" b="1" spc="19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850" b="1" spc="204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850" b="1" spc="-45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850" b="1" spc="24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850" b="1" spc="-12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850" b="1" spc="-60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3850" b="1" spc="-220" dirty="0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sz="3850" b="1" spc="80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3850" b="1" spc="19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850" b="1" spc="-25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850" b="1" spc="-2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3850" b="1" spc="-145" dirty="0">
                <a:solidFill>
                  <a:srgbClr val="04092F"/>
                </a:solidFill>
                <a:latin typeface="Trebuchet MS"/>
                <a:cs typeface="Trebuchet MS"/>
              </a:rPr>
              <a:t>n  </a:t>
            </a:r>
            <a:r>
              <a:rPr sz="3850" b="1" spc="-305" dirty="0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sz="3850" b="1" spc="-12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850" b="1" spc="20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850" b="1" spc="19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850" b="1" spc="-220" dirty="0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sz="3850" b="1" spc="16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850" b="1" spc="-114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850" b="1" spc="-45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850" b="1" spc="229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3850" b="1" spc="-12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850" b="1" spc="-265" dirty="0">
                <a:solidFill>
                  <a:srgbClr val="04092F"/>
                </a:solidFill>
                <a:latin typeface="Trebuchet MS"/>
                <a:cs typeface="Trebuchet MS"/>
              </a:rPr>
              <a:t>l</a:t>
            </a:r>
            <a:r>
              <a:rPr sz="3850" b="1" spc="-12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850" b="1" spc="80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3850" b="1" spc="19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850" b="1" spc="-25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850" b="1" spc="-2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3850" b="1" spc="-210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endParaRPr sz="38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1256" y="4184591"/>
            <a:ext cx="4861560" cy="2742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50" b="1" spc="225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3850" b="1" spc="195" dirty="0">
                <a:solidFill>
                  <a:srgbClr val="04092F"/>
                </a:solidFill>
                <a:latin typeface="Trebuchet MS"/>
                <a:cs typeface="Trebuchet MS"/>
              </a:rPr>
              <a:t>at</a:t>
            </a:r>
            <a:r>
              <a:rPr sz="3850" b="1" spc="20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850" b="1" spc="-45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850" b="1" spc="80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3850" b="1" spc="-265" dirty="0">
                <a:solidFill>
                  <a:srgbClr val="04092F"/>
                </a:solidFill>
                <a:latin typeface="Trebuchet MS"/>
                <a:cs typeface="Trebuchet MS"/>
              </a:rPr>
              <a:t>l</a:t>
            </a:r>
            <a:r>
              <a:rPr sz="3850" b="1" spc="-12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850" b="1" spc="19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850" b="1" spc="-21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3850" b="1" spc="-25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850" b="1" spc="-21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3850" b="1" spc="245" dirty="0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endParaRPr sz="3850">
              <a:latin typeface="Trebuchet MS"/>
              <a:cs typeface="Trebuchet MS"/>
            </a:endParaRPr>
          </a:p>
          <a:p>
            <a:pPr marL="12700" marR="5080">
              <a:lnSpc>
                <a:spcPts val="8510"/>
              </a:lnSpc>
              <a:spcBef>
                <a:spcPts val="495"/>
              </a:spcBef>
            </a:pPr>
            <a:r>
              <a:rPr sz="3850" b="1" spc="-15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3850" b="1" spc="20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850" b="1" spc="-21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3850" b="1" spc="-60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3850" b="1" spc="-265" dirty="0">
                <a:solidFill>
                  <a:srgbClr val="04092F"/>
                </a:solidFill>
                <a:latin typeface="Trebuchet MS"/>
                <a:cs typeface="Trebuchet MS"/>
              </a:rPr>
              <a:t>l</a:t>
            </a:r>
            <a:r>
              <a:rPr sz="3850" b="1" spc="-25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850" b="1" spc="-21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3850" b="1" spc="250" dirty="0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r>
              <a:rPr sz="3850" b="1" spc="-45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850" b="1" spc="-90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3850" b="1" spc="-25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850" b="1" spc="229" dirty="0">
                <a:solidFill>
                  <a:srgbClr val="04092F"/>
                </a:solidFill>
                <a:latin typeface="Trebuchet MS"/>
                <a:cs typeface="Trebuchet MS"/>
              </a:rPr>
              <a:t>ss</a:t>
            </a:r>
            <a:r>
              <a:rPr sz="3850" b="1" spc="-25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850" b="1" spc="-21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3850" b="1" spc="250" dirty="0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r>
              <a:rPr sz="3850" b="1" spc="-45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850" b="1" spc="-60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3850" b="1" spc="20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850" b="1" spc="19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850" b="1" spc="145" dirty="0">
                <a:solidFill>
                  <a:srgbClr val="04092F"/>
                </a:solidFill>
                <a:latin typeface="Trebuchet MS"/>
                <a:cs typeface="Trebuchet MS"/>
              </a:rPr>
              <a:t>a  </a:t>
            </a:r>
            <a:r>
              <a:rPr sz="3850" b="1" spc="229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3850" b="1" spc="20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850" b="1" spc="19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850" b="1" spc="204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850" b="1" spc="-45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3850" b="1" spc="-4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850" b="1" spc="-21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3850" b="1" spc="19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850" b="1" spc="-12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3850" b="1" spc="245" dirty="0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r>
              <a:rPr sz="3850" b="1" spc="16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3850" b="1" spc="20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3850" b="1" spc="19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3850" b="1" spc="-25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3850" b="1" spc="-2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3850" b="1" spc="-210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endParaRPr sz="38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27024" y="4275913"/>
            <a:ext cx="423545" cy="438150"/>
            <a:chOff x="1927024" y="4275913"/>
            <a:chExt cx="423545" cy="438150"/>
          </a:xfrm>
        </p:grpSpPr>
        <p:sp>
          <p:nvSpPr>
            <p:cNvPr id="7" name="object 7"/>
            <p:cNvSpPr/>
            <p:nvPr/>
          </p:nvSpPr>
          <p:spPr>
            <a:xfrm>
              <a:off x="2036762" y="4399889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313575" y="0"/>
                  </a:moveTo>
                  <a:lnTo>
                    <a:pt x="0" y="0"/>
                  </a:lnTo>
                  <a:lnTo>
                    <a:pt x="0" y="284937"/>
                  </a:lnTo>
                  <a:lnTo>
                    <a:pt x="0" y="313563"/>
                  </a:lnTo>
                  <a:lnTo>
                    <a:pt x="313575" y="313563"/>
                  </a:lnTo>
                  <a:lnTo>
                    <a:pt x="313575" y="284937"/>
                  </a:lnTo>
                  <a:lnTo>
                    <a:pt x="313575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27024" y="4275913"/>
              <a:ext cx="382270" cy="408940"/>
            </a:xfrm>
            <a:custGeom>
              <a:avLst/>
              <a:gdLst/>
              <a:ahLst/>
              <a:cxnLst/>
              <a:rect l="l" t="t" r="r" b="b"/>
              <a:pathLst>
                <a:path w="382269" h="408939">
                  <a:moveTo>
                    <a:pt x="381735" y="408904"/>
                  </a:moveTo>
                  <a:lnTo>
                    <a:pt x="0" y="408904"/>
                  </a:lnTo>
                  <a:lnTo>
                    <a:pt x="0" y="0"/>
                  </a:lnTo>
                  <a:lnTo>
                    <a:pt x="381735" y="0"/>
                  </a:lnTo>
                  <a:lnTo>
                    <a:pt x="381735" y="408904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587859" y="4218763"/>
            <a:ext cx="423545" cy="438150"/>
            <a:chOff x="9587859" y="4218763"/>
            <a:chExt cx="423545" cy="438150"/>
          </a:xfrm>
        </p:grpSpPr>
        <p:sp>
          <p:nvSpPr>
            <p:cNvPr id="10" name="object 10"/>
            <p:cNvSpPr/>
            <p:nvPr/>
          </p:nvSpPr>
          <p:spPr>
            <a:xfrm>
              <a:off x="9697606" y="4342739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313563" y="0"/>
                  </a:moveTo>
                  <a:lnTo>
                    <a:pt x="0" y="0"/>
                  </a:lnTo>
                  <a:lnTo>
                    <a:pt x="0" y="284937"/>
                  </a:lnTo>
                  <a:lnTo>
                    <a:pt x="0" y="313563"/>
                  </a:lnTo>
                  <a:lnTo>
                    <a:pt x="313563" y="313563"/>
                  </a:lnTo>
                  <a:lnTo>
                    <a:pt x="313563" y="284937"/>
                  </a:lnTo>
                  <a:lnTo>
                    <a:pt x="313563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87859" y="4218763"/>
              <a:ext cx="382270" cy="408940"/>
            </a:xfrm>
            <a:custGeom>
              <a:avLst/>
              <a:gdLst/>
              <a:ahLst/>
              <a:cxnLst/>
              <a:rect l="l" t="t" r="r" b="b"/>
              <a:pathLst>
                <a:path w="382270" h="408939">
                  <a:moveTo>
                    <a:pt x="381735" y="408904"/>
                  </a:moveTo>
                  <a:lnTo>
                    <a:pt x="0" y="408904"/>
                  </a:lnTo>
                  <a:lnTo>
                    <a:pt x="0" y="0"/>
                  </a:lnTo>
                  <a:lnTo>
                    <a:pt x="381735" y="0"/>
                  </a:lnTo>
                  <a:lnTo>
                    <a:pt x="381735" y="408904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587859" y="5358638"/>
            <a:ext cx="423545" cy="438150"/>
            <a:chOff x="9587859" y="5358638"/>
            <a:chExt cx="423545" cy="438150"/>
          </a:xfrm>
        </p:grpSpPr>
        <p:sp>
          <p:nvSpPr>
            <p:cNvPr id="13" name="object 13"/>
            <p:cNvSpPr/>
            <p:nvPr/>
          </p:nvSpPr>
          <p:spPr>
            <a:xfrm>
              <a:off x="9697606" y="5482614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313563" y="0"/>
                  </a:moveTo>
                  <a:lnTo>
                    <a:pt x="0" y="0"/>
                  </a:lnTo>
                  <a:lnTo>
                    <a:pt x="0" y="284937"/>
                  </a:lnTo>
                  <a:lnTo>
                    <a:pt x="0" y="313563"/>
                  </a:lnTo>
                  <a:lnTo>
                    <a:pt x="313563" y="313563"/>
                  </a:lnTo>
                  <a:lnTo>
                    <a:pt x="313563" y="284937"/>
                  </a:lnTo>
                  <a:lnTo>
                    <a:pt x="313563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87859" y="5358638"/>
              <a:ext cx="382270" cy="408940"/>
            </a:xfrm>
            <a:custGeom>
              <a:avLst/>
              <a:gdLst/>
              <a:ahLst/>
              <a:cxnLst/>
              <a:rect l="l" t="t" r="r" b="b"/>
              <a:pathLst>
                <a:path w="382270" h="408939">
                  <a:moveTo>
                    <a:pt x="381735" y="408904"/>
                  </a:moveTo>
                  <a:lnTo>
                    <a:pt x="0" y="408904"/>
                  </a:lnTo>
                  <a:lnTo>
                    <a:pt x="0" y="0"/>
                  </a:lnTo>
                  <a:lnTo>
                    <a:pt x="381735" y="0"/>
                  </a:lnTo>
                  <a:lnTo>
                    <a:pt x="381735" y="408904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9587859" y="6468589"/>
            <a:ext cx="423545" cy="438150"/>
            <a:chOff x="9587859" y="6468589"/>
            <a:chExt cx="423545" cy="438150"/>
          </a:xfrm>
        </p:grpSpPr>
        <p:sp>
          <p:nvSpPr>
            <p:cNvPr id="16" name="object 16"/>
            <p:cNvSpPr/>
            <p:nvPr/>
          </p:nvSpPr>
          <p:spPr>
            <a:xfrm>
              <a:off x="9697606" y="6592569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90">
                  <a:moveTo>
                    <a:pt x="313563" y="0"/>
                  </a:moveTo>
                  <a:lnTo>
                    <a:pt x="0" y="0"/>
                  </a:lnTo>
                  <a:lnTo>
                    <a:pt x="0" y="284924"/>
                  </a:lnTo>
                  <a:lnTo>
                    <a:pt x="0" y="313563"/>
                  </a:lnTo>
                  <a:lnTo>
                    <a:pt x="313563" y="313563"/>
                  </a:lnTo>
                  <a:lnTo>
                    <a:pt x="313563" y="284924"/>
                  </a:lnTo>
                  <a:lnTo>
                    <a:pt x="313563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87859" y="6468589"/>
              <a:ext cx="382270" cy="408940"/>
            </a:xfrm>
            <a:custGeom>
              <a:avLst/>
              <a:gdLst/>
              <a:ahLst/>
              <a:cxnLst/>
              <a:rect l="l" t="t" r="r" b="b"/>
              <a:pathLst>
                <a:path w="382270" h="408940">
                  <a:moveTo>
                    <a:pt x="381735" y="408904"/>
                  </a:moveTo>
                  <a:lnTo>
                    <a:pt x="0" y="408904"/>
                  </a:lnTo>
                  <a:lnTo>
                    <a:pt x="0" y="0"/>
                  </a:lnTo>
                  <a:lnTo>
                    <a:pt x="381735" y="0"/>
                  </a:lnTo>
                  <a:lnTo>
                    <a:pt x="381735" y="408904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927024" y="5321582"/>
            <a:ext cx="423545" cy="438150"/>
            <a:chOff x="1927024" y="5321582"/>
            <a:chExt cx="423545" cy="438150"/>
          </a:xfrm>
        </p:grpSpPr>
        <p:sp>
          <p:nvSpPr>
            <p:cNvPr id="19" name="object 19"/>
            <p:cNvSpPr/>
            <p:nvPr/>
          </p:nvSpPr>
          <p:spPr>
            <a:xfrm>
              <a:off x="2036762" y="5445556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313575" y="0"/>
                  </a:moveTo>
                  <a:lnTo>
                    <a:pt x="0" y="0"/>
                  </a:lnTo>
                  <a:lnTo>
                    <a:pt x="0" y="284937"/>
                  </a:lnTo>
                  <a:lnTo>
                    <a:pt x="0" y="313575"/>
                  </a:lnTo>
                  <a:lnTo>
                    <a:pt x="313575" y="313575"/>
                  </a:lnTo>
                  <a:lnTo>
                    <a:pt x="313575" y="284937"/>
                  </a:lnTo>
                  <a:lnTo>
                    <a:pt x="313575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27024" y="5321582"/>
              <a:ext cx="382270" cy="408940"/>
            </a:xfrm>
            <a:custGeom>
              <a:avLst/>
              <a:gdLst/>
              <a:ahLst/>
              <a:cxnLst/>
              <a:rect l="l" t="t" r="r" b="b"/>
              <a:pathLst>
                <a:path w="382269" h="408939">
                  <a:moveTo>
                    <a:pt x="381735" y="408904"/>
                  </a:moveTo>
                  <a:lnTo>
                    <a:pt x="0" y="408904"/>
                  </a:lnTo>
                  <a:lnTo>
                    <a:pt x="0" y="0"/>
                  </a:lnTo>
                  <a:lnTo>
                    <a:pt x="381735" y="0"/>
                  </a:lnTo>
                  <a:lnTo>
                    <a:pt x="381735" y="408904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927024" y="6402182"/>
            <a:ext cx="423545" cy="438150"/>
            <a:chOff x="1927024" y="6402182"/>
            <a:chExt cx="423545" cy="438150"/>
          </a:xfrm>
        </p:grpSpPr>
        <p:sp>
          <p:nvSpPr>
            <p:cNvPr id="22" name="object 22"/>
            <p:cNvSpPr/>
            <p:nvPr/>
          </p:nvSpPr>
          <p:spPr>
            <a:xfrm>
              <a:off x="2036762" y="6526161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90">
                  <a:moveTo>
                    <a:pt x="313575" y="0"/>
                  </a:moveTo>
                  <a:lnTo>
                    <a:pt x="0" y="0"/>
                  </a:lnTo>
                  <a:lnTo>
                    <a:pt x="0" y="284937"/>
                  </a:lnTo>
                  <a:lnTo>
                    <a:pt x="0" y="313563"/>
                  </a:lnTo>
                  <a:lnTo>
                    <a:pt x="313575" y="313563"/>
                  </a:lnTo>
                  <a:lnTo>
                    <a:pt x="313575" y="284937"/>
                  </a:lnTo>
                  <a:lnTo>
                    <a:pt x="313575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27024" y="6402182"/>
              <a:ext cx="382270" cy="408940"/>
            </a:xfrm>
            <a:custGeom>
              <a:avLst/>
              <a:gdLst/>
              <a:ahLst/>
              <a:cxnLst/>
              <a:rect l="l" t="t" r="r" b="b"/>
              <a:pathLst>
                <a:path w="382269" h="408940">
                  <a:moveTo>
                    <a:pt x="381735" y="408904"/>
                  </a:moveTo>
                  <a:lnTo>
                    <a:pt x="0" y="408904"/>
                  </a:lnTo>
                  <a:lnTo>
                    <a:pt x="0" y="0"/>
                  </a:lnTo>
                  <a:lnTo>
                    <a:pt x="381735" y="0"/>
                  </a:lnTo>
                  <a:lnTo>
                    <a:pt x="381735" y="408904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91" y="8770795"/>
            <a:ext cx="1047749" cy="106679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70958" y="8859887"/>
            <a:ext cx="2617041" cy="142711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4517" y="1781919"/>
            <a:ext cx="1562099" cy="85724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13940"/>
            <a:ext cx="2446386" cy="101727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670958" y="1029052"/>
            <a:ext cx="1590939" cy="166594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41685" y="2943144"/>
            <a:ext cx="847724" cy="8477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506</Words>
  <Application>Microsoft Office PowerPoint</Application>
  <PresentationFormat>Custom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MT</vt:lpstr>
      <vt:lpstr>Calibri</vt:lpstr>
      <vt:lpstr>Lucida Sans Unicode</vt:lpstr>
      <vt:lpstr>Microsoft Sans Serif</vt:lpstr>
      <vt:lpstr>Times New Roman</vt:lpstr>
      <vt:lpstr>Trebuchet MS</vt:lpstr>
      <vt:lpstr>Verdana</vt:lpstr>
      <vt:lpstr>Office Theme</vt:lpstr>
      <vt:lpstr>Grid Search Hyper-Parameter Tuning and K-Means Clustering to Improve the  Decision Tree Accuracy</vt:lpstr>
      <vt:lpstr>PowerPoint Presentation</vt:lpstr>
      <vt:lpstr>INTRODUCTION</vt:lpstr>
      <vt:lpstr>OBJECTIVE</vt:lpstr>
      <vt:lpstr>FLOW CHART</vt:lpstr>
      <vt:lpstr>Symbolic method Grouping customers by purchase  behavior.</vt:lpstr>
      <vt:lpstr>General</vt:lpstr>
      <vt:lpstr>K-MEANS CLUSTERING FOR  PRE-PROCESSING</vt:lpstr>
      <vt:lpstr>Pre-Processing steps</vt:lpstr>
      <vt:lpstr>Past Knowledge:</vt:lpstr>
      <vt:lpstr>TECHNICAL REQUIREMENT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</dc:title>
  <dc:creator>Tushar Singh</dc:creator>
  <cp:keywords>DAFMr3dNZ4Y,BAE3GKyIoZ4</cp:keywords>
  <cp:lastModifiedBy>Tushar Singh</cp:lastModifiedBy>
  <cp:revision>11</cp:revision>
  <dcterms:created xsi:type="dcterms:W3CDTF">2022-12-15T13:58:44Z</dcterms:created>
  <dcterms:modified xsi:type="dcterms:W3CDTF">2023-03-08T18:05:51Z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2022-12-15T00:00:00Z</vt:filetime>
  </property>
  <property fmtid="{D5CDD505-2E9C-101B-9397-08002B2CF9AE}" pid="3" name="Creator">
    <vt:lpwstr>Canva</vt:lpwstr>
  </property>
  <property fmtid="{D5CDD505-2E9C-101B-9397-08002B2CF9AE}" pid="4" name="LastSaved">
    <vt:filetime>2022-12-15T00:00:00Z</vt:filetime>
  </property>
</Properties>
</file>