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usharSinh96/stent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540933"/>
            <a:ext cx="9144000" cy="1258481"/>
          </a:xfrm>
        </p:spPr>
        <p:txBody>
          <a:bodyPr/>
          <a:lstStyle/>
          <a:p>
            <a:pPr>
              <a:lnSpc>
                <a:spcPts val="1425"/>
              </a:lnSpc>
            </a:pPr>
            <a:r>
              <a:rPr lang="en-IN" b="0" dirty="0">
                <a:solidFill>
                  <a:srgbClr val="6A9955"/>
                </a:solidFill>
                <a:effectLst/>
                <a:latin typeface="Consolas" panose="020B0609020204030204" pitchFamily="49" charset="0"/>
              </a:rPr>
              <a:t>Python program implementing Image</a:t>
            </a:r>
            <a:br>
              <a:rPr lang="en-IN" b="0" dirty="0">
                <a:solidFill>
                  <a:srgbClr val="6A9955"/>
                </a:solidFill>
                <a:effectLst/>
                <a:latin typeface="Consolas" panose="020B0609020204030204" pitchFamily="49" charset="0"/>
              </a:rPr>
            </a:br>
            <a:r>
              <a:rPr lang="en-IN" b="0" dirty="0">
                <a:solidFill>
                  <a:srgbClr val="6A9955"/>
                </a:solidFill>
                <a:effectLst/>
                <a:latin typeface="Consolas" panose="020B0609020204030204" pitchFamily="49" charset="0"/>
              </a:rPr>
              <a:t> </a:t>
            </a:r>
            <a:br>
              <a:rPr lang="en-IN" b="0" dirty="0">
                <a:solidFill>
                  <a:srgbClr val="6A9955"/>
                </a:solidFill>
                <a:effectLst/>
                <a:latin typeface="Consolas" panose="020B0609020204030204" pitchFamily="49" charset="0"/>
              </a:rPr>
            </a:br>
            <a:r>
              <a:rPr lang="en-IN" b="0" dirty="0">
                <a:solidFill>
                  <a:srgbClr val="6A9955"/>
                </a:solidFill>
                <a:effectLst/>
                <a:latin typeface="Consolas" panose="020B0609020204030204" pitchFamily="49" charset="0"/>
              </a:rPr>
              <a:t>Steganography</a:t>
            </a:r>
            <a:endParaRPr lang="en-IN" b="0" dirty="0">
              <a:solidFill>
                <a:srgbClr val="CCCCCC"/>
              </a:solidFill>
              <a:effectLst/>
              <a:latin typeface="Consolas" panose="020B0609020204030204" pitchFamily="49"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Tushar </a:t>
            </a:r>
            <a:r>
              <a:rPr lang="en-US" sz="2000" b="1" dirty="0" err="1">
                <a:solidFill>
                  <a:schemeClr val="accent1">
                    <a:lumMod val="75000"/>
                  </a:schemeClr>
                </a:solidFill>
                <a:latin typeface="Arial"/>
                <a:cs typeface="Arial"/>
              </a:rPr>
              <a:t>Dayatar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Lok Jagruti University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IN" b="1" dirty="0"/>
          </a:p>
          <a:p>
            <a:pPr>
              <a:buFont typeface="Arial" panose="020B0604020202020204" pitchFamily="34" charset="0"/>
              <a:buChar char="•"/>
            </a:pPr>
            <a:r>
              <a:rPr lang="en-IN" b="1" dirty="0"/>
              <a:t>Improved security</a:t>
            </a:r>
            <a:r>
              <a:rPr lang="en-IN" dirty="0"/>
              <a:t>: Implementing stronger encryption techniques alongside steganography.</a:t>
            </a:r>
          </a:p>
          <a:p>
            <a:pPr>
              <a:buFont typeface="Arial" panose="020B0604020202020204" pitchFamily="34" charset="0"/>
              <a:buChar char="•"/>
            </a:pPr>
            <a:r>
              <a:rPr lang="en-IN" b="1" dirty="0"/>
              <a:t>Larger message capacity</a:t>
            </a:r>
            <a:r>
              <a:rPr lang="en-IN" dirty="0"/>
              <a:t>: Optimizing encoding techniques to store more data.</a:t>
            </a:r>
          </a:p>
          <a:p>
            <a:pPr>
              <a:buFont typeface="Arial" panose="020B0604020202020204" pitchFamily="34" charset="0"/>
              <a:buChar char="•"/>
            </a:pPr>
            <a:r>
              <a:rPr lang="en-IN" b="1" dirty="0"/>
              <a:t>Cross-platform GUI</a:t>
            </a:r>
            <a:r>
              <a:rPr lang="en-IN" dirty="0"/>
              <a:t>: Creating a user-friendly graphical interface for easy usage.</a:t>
            </a:r>
          </a:p>
          <a:p>
            <a:pPr>
              <a:buFont typeface="Arial" panose="020B0604020202020204" pitchFamily="34" charset="0"/>
              <a:buChar char="•"/>
            </a:pPr>
            <a:r>
              <a:rPr lang="en-IN" b="1" dirty="0"/>
              <a:t>Multi-format support</a:t>
            </a:r>
            <a:r>
              <a:rPr lang="en-IN" dirty="0"/>
              <a:t>: Extending support for GIF, TIFF, and RAW images.</a:t>
            </a:r>
          </a:p>
          <a:p>
            <a:pPr>
              <a:buFont typeface="Arial" panose="020B0604020202020204" pitchFamily="34" charset="0"/>
              <a:buChar char="•"/>
            </a:pPr>
            <a:r>
              <a:rPr lang="en-IN" b="1" dirty="0"/>
              <a:t>Audio &amp; Video Steganography</a:t>
            </a:r>
            <a:r>
              <a:rPr lang="en-IN" dirty="0"/>
              <a:t>: Expanding the technique beyond images.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US" sz="3200" b="1" dirty="0"/>
          </a:p>
          <a:p>
            <a:r>
              <a:rPr lang="en-US" sz="3200" dirty="0"/>
              <a:t>With increasing concerns over data security, users need a reliable method to hide sensitive messages within images. Traditional encryption methods can attract unwanted attention, whereas steganography offers a discreet way to embed secret data within digital media. This project implements </a:t>
            </a:r>
            <a:r>
              <a:rPr lang="en-US" sz="3200" b="1" dirty="0"/>
              <a:t>image-based steganography</a:t>
            </a:r>
            <a:r>
              <a:rPr lang="en-US" sz="3200" dirty="0"/>
              <a:t> to securely hide and retrieve messages from images.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b="1" dirty="0"/>
          </a:p>
          <a:p>
            <a:pPr>
              <a:buFont typeface="Arial" panose="020B0604020202020204" pitchFamily="34" charset="0"/>
              <a:buChar char="•"/>
            </a:pPr>
            <a:r>
              <a:rPr lang="en-IN" b="1" dirty="0"/>
              <a:t>Programming Language</a:t>
            </a:r>
            <a:r>
              <a:rPr lang="en-IN" dirty="0"/>
              <a:t>: Python</a:t>
            </a:r>
          </a:p>
          <a:p>
            <a:pPr>
              <a:buFont typeface="Arial" panose="020B0604020202020204" pitchFamily="34" charset="0"/>
              <a:buChar char="•"/>
            </a:pPr>
            <a:r>
              <a:rPr lang="en-IN" b="1" dirty="0"/>
              <a:t>Libraries</a:t>
            </a:r>
            <a:r>
              <a:rPr lang="en-IN" dirty="0"/>
              <a:t>:</a:t>
            </a:r>
          </a:p>
          <a:p>
            <a:pPr marL="742950" lvl="1" indent="-285750">
              <a:buFont typeface="Arial" panose="020B0604020202020204" pitchFamily="34" charset="0"/>
              <a:buChar char="•"/>
            </a:pPr>
            <a:r>
              <a:rPr lang="en-IN" b="1" dirty="0"/>
              <a:t>PIL (Pillow)</a:t>
            </a:r>
            <a:r>
              <a:rPr lang="en-IN" dirty="0"/>
              <a:t> - For image processing</a:t>
            </a:r>
          </a:p>
          <a:p>
            <a:pPr marL="742950" lvl="1" indent="-285750">
              <a:buFont typeface="Arial" panose="020B0604020202020204" pitchFamily="34" charset="0"/>
              <a:buChar char="•"/>
            </a:pPr>
            <a:r>
              <a:rPr lang="en-IN" b="1" dirty="0"/>
              <a:t>OpenCV</a:t>
            </a:r>
            <a:r>
              <a:rPr lang="en-IN" dirty="0"/>
              <a:t> - For encoding/decoding messages</a:t>
            </a:r>
          </a:p>
          <a:p>
            <a:pPr marL="742950" lvl="1" indent="-285750">
              <a:buFont typeface="Arial" panose="020B0604020202020204" pitchFamily="34" charset="0"/>
              <a:buChar char="•"/>
            </a:pPr>
            <a:r>
              <a:rPr lang="en-IN" b="1" dirty="0"/>
              <a:t>NumPy</a:t>
            </a:r>
            <a:r>
              <a:rPr lang="en-IN" dirty="0"/>
              <a:t> - For numerical operations</a:t>
            </a:r>
          </a:p>
          <a:p>
            <a:pPr marL="742950" lvl="1" indent="-285750">
              <a:buFont typeface="Arial" panose="020B0604020202020204" pitchFamily="34" charset="0"/>
              <a:buChar char="•"/>
            </a:pPr>
            <a:r>
              <a:rPr lang="en-IN" b="1" dirty="0" err="1"/>
              <a:t>argparse</a:t>
            </a:r>
            <a:r>
              <a:rPr lang="en-IN" dirty="0"/>
              <a:t> - For command-line interaction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endParaRPr lang="en-US" sz="2000" b="1" dirty="0"/>
          </a:p>
          <a:p>
            <a:pPr>
              <a:buFont typeface="Arial" panose="020B0604020202020204" pitchFamily="34" charset="0"/>
              <a:buChar char="•"/>
            </a:pPr>
            <a:r>
              <a:rPr lang="en-US" sz="2000" b="1" dirty="0"/>
              <a:t>LSB (Least Significant Bit) Encoding</a:t>
            </a:r>
            <a:r>
              <a:rPr lang="en-US" sz="2000" dirty="0"/>
              <a:t> ensures that image quality remains almost unchanged while storing the secret message.</a:t>
            </a:r>
          </a:p>
          <a:p>
            <a:pPr>
              <a:buFont typeface="Arial" panose="020B0604020202020204" pitchFamily="34" charset="0"/>
              <a:buChar char="•"/>
            </a:pPr>
            <a:r>
              <a:rPr lang="en-US" sz="2000" dirty="0"/>
              <a:t>Supports </a:t>
            </a:r>
            <a:r>
              <a:rPr lang="en-US" sz="2000" b="1" dirty="0"/>
              <a:t>any text data</a:t>
            </a:r>
            <a:r>
              <a:rPr lang="en-US" sz="2000" dirty="0"/>
              <a:t> (messages, codes, passwords) to be hidden inside images.</a:t>
            </a:r>
          </a:p>
          <a:p>
            <a:pPr>
              <a:buFont typeface="Arial" panose="020B0604020202020204" pitchFamily="34" charset="0"/>
              <a:buChar char="•"/>
            </a:pPr>
            <a:r>
              <a:rPr lang="en-US" sz="2000" b="1" dirty="0"/>
              <a:t>Password-based authentication</a:t>
            </a:r>
            <a:r>
              <a:rPr lang="en-US" sz="2000" dirty="0"/>
              <a:t> for decryption to prevent unauthorized access.</a:t>
            </a:r>
          </a:p>
          <a:p>
            <a:pPr>
              <a:buFont typeface="Arial" panose="020B0604020202020204" pitchFamily="34" charset="0"/>
              <a:buChar char="•"/>
            </a:pPr>
            <a:r>
              <a:rPr lang="en-US" sz="2000" dirty="0"/>
              <a:t>Works on multiple image formats (PNG, JPEG, BMP).</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endParaRPr lang="en-US" b="1" dirty="0"/>
          </a:p>
          <a:p>
            <a:pPr>
              <a:buFont typeface="Arial" panose="020B0604020202020204" pitchFamily="34" charset="0"/>
              <a:buChar char="•"/>
            </a:pPr>
            <a:r>
              <a:rPr lang="en-US" b="1" dirty="0"/>
              <a:t>Security professionals</a:t>
            </a:r>
            <a:r>
              <a:rPr lang="en-US" dirty="0"/>
              <a:t>: Hide confidential information in images.</a:t>
            </a:r>
          </a:p>
          <a:p>
            <a:pPr>
              <a:buFont typeface="Arial" panose="020B0604020202020204" pitchFamily="34" charset="0"/>
              <a:buChar char="•"/>
            </a:pPr>
            <a:r>
              <a:rPr lang="en-US" b="1" dirty="0"/>
              <a:t>Journalists &amp; Activists</a:t>
            </a:r>
            <a:r>
              <a:rPr lang="en-US" dirty="0"/>
              <a:t>: Securely communicate in regions with surveillance.</a:t>
            </a:r>
          </a:p>
          <a:p>
            <a:pPr>
              <a:buFont typeface="Arial" panose="020B0604020202020204" pitchFamily="34" charset="0"/>
              <a:buChar char="•"/>
            </a:pPr>
            <a:r>
              <a:rPr lang="en-US" b="1" dirty="0"/>
              <a:t>Forensics &amp; Law Enforcement</a:t>
            </a:r>
            <a:r>
              <a:rPr lang="en-US" dirty="0"/>
              <a:t>: Conceal data within images for investigative purposes.</a:t>
            </a:r>
          </a:p>
          <a:p>
            <a:pPr>
              <a:buFont typeface="Arial" panose="020B0604020202020204" pitchFamily="34" charset="0"/>
              <a:buChar char="•"/>
            </a:pPr>
            <a:r>
              <a:rPr lang="en-US" b="1" dirty="0"/>
              <a:t>General Users</a:t>
            </a:r>
            <a:r>
              <a:rPr lang="en-US" dirty="0"/>
              <a:t>: Personal use for discreet message hiding.</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endParaRPr lang="en-US" b="1" dirty="0"/>
          </a:p>
          <a:p>
            <a:r>
              <a:rPr lang="en-US" dirty="0"/>
              <a:t>The project successfully hides a secret message inside an image file and extracts it back when required. The output image looks identical to the original but contains the hidden data securely embedded.</a:t>
            </a:r>
          </a:p>
        </p:txBody>
      </p:sp>
      <p:pic>
        <p:nvPicPr>
          <p:cNvPr id="5" name="Picture 4">
            <a:extLst>
              <a:ext uri="{FF2B5EF4-FFF2-40B4-BE49-F238E27FC236}">
                <a16:creationId xmlns:a16="http://schemas.microsoft.com/office/drawing/2014/main" id="{AF020CCA-CDC8-505F-642A-4FCF66E43A25}"/>
              </a:ext>
            </a:extLst>
          </p:cNvPr>
          <p:cNvPicPr>
            <a:picLocks noChangeAspect="1"/>
          </p:cNvPicPr>
          <p:nvPr/>
        </p:nvPicPr>
        <p:blipFill>
          <a:blip r:embed="rId2"/>
          <a:stretch>
            <a:fillRect/>
          </a:stretch>
        </p:blipFill>
        <p:spPr>
          <a:xfrm>
            <a:off x="2071745" y="2159996"/>
            <a:ext cx="6744641" cy="89547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endParaRPr lang="en-US" b="1" dirty="0"/>
          </a:p>
          <a:p>
            <a:r>
              <a:rPr lang="en-US" dirty="0"/>
              <a:t>This project provides an effective way to hide sensitive data inside images using steganography. It enhances security and confidentiality without drawing attention to the hidden message. Future enhancements can include support for </a:t>
            </a:r>
            <a:r>
              <a:rPr lang="en-US" b="1" dirty="0"/>
              <a:t>audio/video steganography</a:t>
            </a:r>
            <a:r>
              <a:rPr lang="en-US" dirty="0"/>
              <a:t> and </a:t>
            </a:r>
            <a:r>
              <a:rPr lang="en-US" b="1" dirty="0"/>
              <a:t>AI-driven encryption techniques</a:t>
            </a:r>
            <a:r>
              <a:rPr lang="en-US" dirty="0"/>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https://github.com/TusharSinh96/stentography-project.git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http://purl.org/dc/elements/1.1/"/>
    <ds:schemaRef ds:uri="http://purl.org/dc/dcmitype/"/>
    <ds:schemaRef ds:uri="fadb41d3-f9cb-40fb-903c-8cacaba95bb5"/>
    <ds:schemaRef ds:uri="http://schemas.openxmlformats.org/package/2006/metadata/core-properties"/>
    <ds:schemaRef ds:uri="http://www.w3.org/XML/1998/namespace"/>
    <ds:schemaRef ds:uri="http://schemas.microsoft.com/office/infopath/2007/PartnerControls"/>
    <ds:schemaRef ds:uri="b30265f8-c5e2-4918-b4a1-b977299ca3e2"/>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395</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Franklin Gothic Book</vt:lpstr>
      <vt:lpstr>Franklin Gothic Demi</vt:lpstr>
      <vt:lpstr>Wingdings 2</vt:lpstr>
      <vt:lpstr>DividendVTI</vt:lpstr>
      <vt:lpstr>Python program implementing Image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Tushar Sinh</cp:lastModifiedBy>
  <cp:revision>28</cp:revision>
  <dcterms:created xsi:type="dcterms:W3CDTF">2021-05-26T16:50:10Z</dcterms:created>
  <dcterms:modified xsi:type="dcterms:W3CDTF">2025-02-26T14:03:36Z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