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Supe" userId="6efaa7606b2365a0" providerId="LiveId" clId="{52325AB6-38FA-4244-BC6E-6619D36B7447}"/>
    <pc:docChg chg="undo custSel addSld delSld modSld">
      <pc:chgData name="Tushar Supe" userId="6efaa7606b2365a0" providerId="LiveId" clId="{52325AB6-38FA-4244-BC6E-6619D36B7447}" dt="2022-01-25T16:27:56.744" v="670" actId="11529"/>
      <pc:docMkLst>
        <pc:docMk/>
      </pc:docMkLst>
      <pc:sldChg chg="addSp delSp modSp new mod">
        <pc:chgData name="Tushar Supe" userId="6efaa7606b2365a0" providerId="LiveId" clId="{52325AB6-38FA-4244-BC6E-6619D36B7447}" dt="2022-01-25T16:20:06.200" v="541" actId="21"/>
        <pc:sldMkLst>
          <pc:docMk/>
          <pc:sldMk cId="580470685" sldId="256"/>
        </pc:sldMkLst>
        <pc:spChg chg="del">
          <ac:chgData name="Tushar Supe" userId="6efaa7606b2365a0" providerId="LiveId" clId="{52325AB6-38FA-4244-BC6E-6619D36B7447}" dt="2022-01-25T14:12:00.114" v="3" actId="478"/>
          <ac:spMkLst>
            <pc:docMk/>
            <pc:sldMk cId="580470685" sldId="256"/>
            <ac:spMk id="2" creationId="{DF8549CE-22AA-4FE8-981E-508769AA8CD7}"/>
          </ac:spMkLst>
        </pc:spChg>
        <pc:spChg chg="del">
          <ac:chgData name="Tushar Supe" userId="6efaa7606b2365a0" providerId="LiveId" clId="{52325AB6-38FA-4244-BC6E-6619D36B7447}" dt="2022-01-25T14:12:03.595" v="4" actId="478"/>
          <ac:spMkLst>
            <pc:docMk/>
            <pc:sldMk cId="580470685" sldId="256"/>
            <ac:spMk id="3" creationId="{D03F401D-1102-4F43-B00C-FD11E16B23C4}"/>
          </ac:spMkLst>
        </pc:spChg>
        <pc:spChg chg="add mod">
          <ac:chgData name="Tushar Supe" userId="6efaa7606b2365a0" providerId="LiveId" clId="{52325AB6-38FA-4244-BC6E-6619D36B7447}" dt="2022-01-25T14:13:59.190" v="44" actId="113"/>
          <ac:spMkLst>
            <pc:docMk/>
            <pc:sldMk cId="580470685" sldId="256"/>
            <ac:spMk id="4" creationId="{BD08F08B-9794-426E-AB7E-AE13A5BF69C4}"/>
          </ac:spMkLst>
        </pc:spChg>
        <pc:spChg chg="add del">
          <ac:chgData name="Tushar Supe" userId="6efaa7606b2365a0" providerId="LiveId" clId="{52325AB6-38FA-4244-BC6E-6619D36B7447}" dt="2022-01-25T14:13:39.498" v="42" actId="11529"/>
          <ac:spMkLst>
            <pc:docMk/>
            <pc:sldMk cId="580470685" sldId="256"/>
            <ac:spMk id="5" creationId="{2E9D5BEC-09D2-44F8-9AAB-F7E942E73A3C}"/>
          </ac:spMkLst>
        </pc:spChg>
        <pc:spChg chg="add mod">
          <ac:chgData name="Tushar Supe" userId="6efaa7606b2365a0" providerId="LiveId" clId="{52325AB6-38FA-4244-BC6E-6619D36B7447}" dt="2022-01-25T14:16:41.666" v="70" actId="14100"/>
          <ac:spMkLst>
            <pc:docMk/>
            <pc:sldMk cId="580470685" sldId="256"/>
            <ac:spMk id="6" creationId="{171AC2AF-A267-462E-ACB7-93FC9DABF963}"/>
          </ac:spMkLst>
        </pc:spChg>
        <pc:spChg chg="add mod">
          <ac:chgData name="Tushar Supe" userId="6efaa7606b2365a0" providerId="LiveId" clId="{52325AB6-38FA-4244-BC6E-6619D36B7447}" dt="2022-01-25T14:34:27.308" v="269" actId="313"/>
          <ac:spMkLst>
            <pc:docMk/>
            <pc:sldMk cId="580470685" sldId="256"/>
            <ac:spMk id="7" creationId="{BE83311A-68AD-4AD4-BCC7-04A567B5323F}"/>
          </ac:spMkLst>
        </pc:spChg>
        <pc:spChg chg="add mod">
          <ac:chgData name="Tushar Supe" userId="6efaa7606b2365a0" providerId="LiveId" clId="{52325AB6-38FA-4244-BC6E-6619D36B7447}" dt="2022-01-25T14:30:24.377" v="234" actId="207"/>
          <ac:spMkLst>
            <pc:docMk/>
            <pc:sldMk cId="580470685" sldId="256"/>
            <ac:spMk id="18" creationId="{69607F0E-DD93-40D5-8E95-256E03D0982C}"/>
          </ac:spMkLst>
        </pc:spChg>
        <pc:spChg chg="add mod">
          <ac:chgData name="Tushar Supe" userId="6efaa7606b2365a0" providerId="LiveId" clId="{52325AB6-38FA-4244-BC6E-6619D36B7447}" dt="2022-01-25T14:30:28.603" v="235" actId="207"/>
          <ac:spMkLst>
            <pc:docMk/>
            <pc:sldMk cId="580470685" sldId="256"/>
            <ac:spMk id="19" creationId="{A9A45D0B-CE77-46A0-AD13-631CFC7EF3FF}"/>
          </ac:spMkLst>
        </pc:spChg>
        <pc:spChg chg="add mod">
          <ac:chgData name="Tushar Supe" userId="6efaa7606b2365a0" providerId="LiveId" clId="{52325AB6-38FA-4244-BC6E-6619D36B7447}" dt="2022-01-25T14:30:37.599" v="237" actId="207"/>
          <ac:spMkLst>
            <pc:docMk/>
            <pc:sldMk cId="580470685" sldId="256"/>
            <ac:spMk id="20" creationId="{A95D989F-A1A6-4FDE-AEB4-8E5CEF853BED}"/>
          </ac:spMkLst>
        </pc:spChg>
        <pc:spChg chg="add mod">
          <ac:chgData name="Tushar Supe" userId="6efaa7606b2365a0" providerId="LiveId" clId="{52325AB6-38FA-4244-BC6E-6619D36B7447}" dt="2022-01-25T14:30:41.131" v="238" actId="207"/>
          <ac:spMkLst>
            <pc:docMk/>
            <pc:sldMk cId="580470685" sldId="256"/>
            <ac:spMk id="21" creationId="{6A737C30-D378-449D-BD78-371B4F0CA7C7}"/>
          </ac:spMkLst>
        </pc:spChg>
        <pc:spChg chg="add mod">
          <ac:chgData name="Tushar Supe" userId="6efaa7606b2365a0" providerId="LiveId" clId="{52325AB6-38FA-4244-BC6E-6619D36B7447}" dt="2022-01-25T14:30:33.228" v="236" actId="207"/>
          <ac:spMkLst>
            <pc:docMk/>
            <pc:sldMk cId="580470685" sldId="256"/>
            <ac:spMk id="22" creationId="{68D86117-8141-4122-BD3D-43B44EB9331A}"/>
          </ac:spMkLst>
        </pc:spChg>
        <pc:spChg chg="add del mod">
          <ac:chgData name="Tushar Supe" userId="6efaa7606b2365a0" providerId="LiveId" clId="{52325AB6-38FA-4244-BC6E-6619D36B7447}" dt="2022-01-25T14:34:42.530" v="272" actId="478"/>
          <ac:spMkLst>
            <pc:docMk/>
            <pc:sldMk cId="580470685" sldId="256"/>
            <ac:spMk id="37" creationId="{A94F2989-371D-4949-A6A1-A28135453404}"/>
          </ac:spMkLst>
        </pc:spChg>
        <pc:spChg chg="add del mod">
          <ac:chgData name="Tushar Supe" userId="6efaa7606b2365a0" providerId="LiveId" clId="{52325AB6-38FA-4244-BC6E-6619D36B7447}" dt="2022-01-25T14:34:51.546" v="276" actId="478"/>
          <ac:spMkLst>
            <pc:docMk/>
            <pc:sldMk cId="580470685" sldId="256"/>
            <ac:spMk id="54" creationId="{91AFC355-C402-4B5E-AD63-49052366AF1C}"/>
          </ac:spMkLst>
        </pc:spChg>
        <pc:spChg chg="add del mod">
          <ac:chgData name="Tushar Supe" userId="6efaa7606b2365a0" providerId="LiveId" clId="{52325AB6-38FA-4244-BC6E-6619D36B7447}" dt="2022-01-25T14:34:53.377" v="277" actId="478"/>
          <ac:spMkLst>
            <pc:docMk/>
            <pc:sldMk cId="580470685" sldId="256"/>
            <ac:spMk id="55" creationId="{8DD5DF7B-44D2-4493-9B83-47F8C189480F}"/>
          </ac:spMkLst>
        </pc:spChg>
        <pc:spChg chg="add del mod">
          <ac:chgData name="Tushar Supe" userId="6efaa7606b2365a0" providerId="LiveId" clId="{52325AB6-38FA-4244-BC6E-6619D36B7447}" dt="2022-01-25T14:34:55.062" v="278" actId="478"/>
          <ac:spMkLst>
            <pc:docMk/>
            <pc:sldMk cId="580470685" sldId="256"/>
            <ac:spMk id="56" creationId="{CF240EBF-2721-4E61-92CA-9212E21D1FAB}"/>
          </ac:spMkLst>
        </pc:spChg>
        <pc:spChg chg="add del mod">
          <ac:chgData name="Tushar Supe" userId="6efaa7606b2365a0" providerId="LiveId" clId="{52325AB6-38FA-4244-BC6E-6619D36B7447}" dt="2022-01-25T14:34:56.765" v="279" actId="478"/>
          <ac:spMkLst>
            <pc:docMk/>
            <pc:sldMk cId="580470685" sldId="256"/>
            <ac:spMk id="57" creationId="{5D6A0C36-8140-4F32-9044-7170F22C4794}"/>
          </ac:spMkLst>
        </pc:spChg>
        <pc:spChg chg="add del mod">
          <ac:chgData name="Tushar Supe" userId="6efaa7606b2365a0" providerId="LiveId" clId="{52325AB6-38FA-4244-BC6E-6619D36B7447}" dt="2022-01-25T14:34:58.450" v="280" actId="478"/>
          <ac:spMkLst>
            <pc:docMk/>
            <pc:sldMk cId="580470685" sldId="256"/>
            <ac:spMk id="58" creationId="{EA7C3073-2046-4C41-95AB-EF1F2D868C5F}"/>
          </ac:spMkLst>
        </pc:spChg>
        <pc:spChg chg="add mod">
          <ac:chgData name="Tushar Supe" userId="6efaa7606b2365a0" providerId="LiveId" clId="{52325AB6-38FA-4244-BC6E-6619D36B7447}" dt="2022-01-25T14:38:58.217" v="335" actId="1076"/>
          <ac:spMkLst>
            <pc:docMk/>
            <pc:sldMk cId="580470685" sldId="256"/>
            <ac:spMk id="61" creationId="{07FB4A40-21E5-49BE-BDA5-4975A85654A1}"/>
          </ac:spMkLst>
        </pc:spChg>
        <pc:spChg chg="add mod">
          <ac:chgData name="Tushar Supe" userId="6efaa7606b2365a0" providerId="LiveId" clId="{52325AB6-38FA-4244-BC6E-6619D36B7447}" dt="2022-01-25T14:39:10.216" v="336" actId="1076"/>
          <ac:spMkLst>
            <pc:docMk/>
            <pc:sldMk cId="580470685" sldId="256"/>
            <ac:spMk id="62" creationId="{D35F2AA5-676A-473F-8943-2EC3DC3937FC}"/>
          </ac:spMkLst>
        </pc:spChg>
        <pc:spChg chg="add mod">
          <ac:chgData name="Tushar Supe" userId="6efaa7606b2365a0" providerId="LiveId" clId="{52325AB6-38FA-4244-BC6E-6619D36B7447}" dt="2022-01-25T14:48:09.818" v="432" actId="1076"/>
          <ac:spMkLst>
            <pc:docMk/>
            <pc:sldMk cId="580470685" sldId="256"/>
            <ac:spMk id="63" creationId="{E8FDA1A0-890E-490A-A910-E72FBBE8AFFD}"/>
          </ac:spMkLst>
        </pc:spChg>
        <pc:spChg chg="add mod">
          <ac:chgData name="Tushar Supe" userId="6efaa7606b2365a0" providerId="LiveId" clId="{52325AB6-38FA-4244-BC6E-6619D36B7447}" dt="2022-01-25T14:40:47.431" v="364" actId="14100"/>
          <ac:spMkLst>
            <pc:docMk/>
            <pc:sldMk cId="580470685" sldId="256"/>
            <ac:spMk id="76" creationId="{26921AF5-FF9E-4E6E-8680-A0D79F564BAE}"/>
          </ac:spMkLst>
        </pc:spChg>
        <pc:spChg chg="add del mod">
          <ac:chgData name="Tushar Supe" userId="6efaa7606b2365a0" providerId="LiveId" clId="{52325AB6-38FA-4244-BC6E-6619D36B7447}" dt="2022-01-25T14:46:53.397" v="426" actId="478"/>
          <ac:spMkLst>
            <pc:docMk/>
            <pc:sldMk cId="580470685" sldId="256"/>
            <ac:spMk id="81" creationId="{4614FC4D-28C3-4F38-AEE7-8B8DA6D08CC5}"/>
          </ac:spMkLst>
        </pc:spChg>
        <pc:spChg chg="add del mod">
          <ac:chgData name="Tushar Supe" userId="6efaa7606b2365a0" providerId="LiveId" clId="{52325AB6-38FA-4244-BC6E-6619D36B7447}" dt="2022-01-25T14:50:19.607" v="470" actId="1076"/>
          <ac:spMkLst>
            <pc:docMk/>
            <pc:sldMk cId="580470685" sldId="256"/>
            <ac:spMk id="89" creationId="{AA3878A7-B1A5-4AB9-9E2D-2E89DD82DBED}"/>
          </ac:spMkLst>
        </pc:spChg>
        <pc:spChg chg="add mod">
          <ac:chgData name="Tushar Supe" userId="6efaa7606b2365a0" providerId="LiveId" clId="{52325AB6-38FA-4244-BC6E-6619D36B7447}" dt="2022-01-25T14:44:37.637" v="381" actId="1076"/>
          <ac:spMkLst>
            <pc:docMk/>
            <pc:sldMk cId="580470685" sldId="256"/>
            <ac:spMk id="92" creationId="{EB5D6D8D-0C04-453A-97E0-B65301DE403F}"/>
          </ac:spMkLst>
        </pc:spChg>
        <pc:spChg chg="add mod">
          <ac:chgData name="Tushar Supe" userId="6efaa7606b2365a0" providerId="LiveId" clId="{52325AB6-38FA-4244-BC6E-6619D36B7447}" dt="2022-01-25T14:45:35.310" v="425" actId="1076"/>
          <ac:spMkLst>
            <pc:docMk/>
            <pc:sldMk cId="580470685" sldId="256"/>
            <ac:spMk id="93" creationId="{651BAA55-7CC2-45AF-A708-712E57C08BC9}"/>
          </ac:spMkLst>
        </pc:spChg>
        <pc:spChg chg="add mod">
          <ac:chgData name="Tushar Supe" userId="6efaa7606b2365a0" providerId="LiveId" clId="{52325AB6-38FA-4244-BC6E-6619D36B7447}" dt="2022-01-25T14:47:20.454" v="428" actId="20577"/>
          <ac:spMkLst>
            <pc:docMk/>
            <pc:sldMk cId="580470685" sldId="256"/>
            <ac:spMk id="98" creationId="{B132C36C-B721-40D9-9FBD-6A6003809617}"/>
          </ac:spMkLst>
        </pc:spChg>
        <pc:spChg chg="add mod">
          <ac:chgData name="Tushar Supe" userId="6efaa7606b2365a0" providerId="LiveId" clId="{52325AB6-38FA-4244-BC6E-6619D36B7447}" dt="2022-01-25T14:48:36.295" v="434" actId="1076"/>
          <ac:spMkLst>
            <pc:docMk/>
            <pc:sldMk cId="580470685" sldId="256"/>
            <ac:spMk id="111" creationId="{4ABBCA27-E4BC-407D-B8BA-B3A2B7D3A2FA}"/>
          </ac:spMkLst>
        </pc:spChg>
        <pc:spChg chg="add mod">
          <ac:chgData name="Tushar Supe" userId="6efaa7606b2365a0" providerId="LiveId" clId="{52325AB6-38FA-4244-BC6E-6619D36B7447}" dt="2022-01-25T14:49:01.947" v="461" actId="20577"/>
          <ac:spMkLst>
            <pc:docMk/>
            <pc:sldMk cId="580470685" sldId="256"/>
            <ac:spMk id="112" creationId="{970074F2-1F92-467F-9796-F950DA97E2A2}"/>
          </ac:spMkLst>
        </pc:spChg>
        <pc:spChg chg="add mod">
          <ac:chgData name="Tushar Supe" userId="6efaa7606b2365a0" providerId="LiveId" clId="{52325AB6-38FA-4244-BC6E-6619D36B7447}" dt="2022-01-25T14:49:24.129" v="463" actId="20577"/>
          <ac:spMkLst>
            <pc:docMk/>
            <pc:sldMk cId="580470685" sldId="256"/>
            <ac:spMk id="113" creationId="{AB3BF2DD-4CD9-427C-BD3A-12102B74CBA9}"/>
          </ac:spMkLst>
        </pc:spChg>
        <pc:spChg chg="add mod">
          <ac:chgData name="Tushar Supe" userId="6efaa7606b2365a0" providerId="LiveId" clId="{52325AB6-38FA-4244-BC6E-6619D36B7447}" dt="2022-01-25T14:52:55.594" v="481" actId="20577"/>
          <ac:spMkLst>
            <pc:docMk/>
            <pc:sldMk cId="580470685" sldId="256"/>
            <ac:spMk id="134" creationId="{56F6BE86-12C2-4B6D-890D-BDFB4F4A5682}"/>
          </ac:spMkLst>
        </pc:spChg>
        <pc:spChg chg="add mod">
          <ac:chgData name="Tushar Supe" userId="6efaa7606b2365a0" providerId="LiveId" clId="{52325AB6-38FA-4244-BC6E-6619D36B7447}" dt="2022-01-25T14:53:14.579" v="483" actId="1076"/>
          <ac:spMkLst>
            <pc:docMk/>
            <pc:sldMk cId="580470685" sldId="256"/>
            <ac:spMk id="146" creationId="{9C1EB0E8-D16A-47F6-93FD-1CA50319A310}"/>
          </ac:spMkLst>
        </pc:spChg>
        <pc:spChg chg="add del mod">
          <ac:chgData name="Tushar Supe" userId="6efaa7606b2365a0" providerId="LiveId" clId="{52325AB6-38FA-4244-BC6E-6619D36B7447}" dt="2022-01-25T14:53:32.144" v="497" actId="20577"/>
          <ac:spMkLst>
            <pc:docMk/>
            <pc:sldMk cId="580470685" sldId="256"/>
            <ac:spMk id="147" creationId="{D9ABA90B-1A31-4F5F-BCCA-90CD247B9EB3}"/>
          </ac:spMkLst>
        </pc:spChg>
        <pc:spChg chg="add mod">
          <ac:chgData name="Tushar Supe" userId="6efaa7606b2365a0" providerId="LiveId" clId="{52325AB6-38FA-4244-BC6E-6619D36B7447}" dt="2022-01-25T14:53:14.579" v="483" actId="1076"/>
          <ac:spMkLst>
            <pc:docMk/>
            <pc:sldMk cId="580470685" sldId="256"/>
            <ac:spMk id="148" creationId="{07834C29-628F-457C-9E20-F43C105C2F99}"/>
          </ac:spMkLst>
        </pc:spChg>
        <pc:spChg chg="add mod">
          <ac:chgData name="Tushar Supe" userId="6efaa7606b2365a0" providerId="LiveId" clId="{52325AB6-38FA-4244-BC6E-6619D36B7447}" dt="2022-01-25T14:54:48.456" v="503" actId="20577"/>
          <ac:spMkLst>
            <pc:docMk/>
            <pc:sldMk cId="580470685" sldId="256"/>
            <ac:spMk id="157" creationId="{774F5A79-18BA-49D7-8CB8-4123969E5E5B}"/>
          </ac:spMkLst>
        </pc:spChg>
        <pc:spChg chg="add mod">
          <ac:chgData name="Tushar Supe" userId="6efaa7606b2365a0" providerId="LiveId" clId="{52325AB6-38FA-4244-BC6E-6619D36B7447}" dt="2022-01-25T14:56:15.311" v="511" actId="20577"/>
          <ac:spMkLst>
            <pc:docMk/>
            <pc:sldMk cId="580470685" sldId="256"/>
            <ac:spMk id="165" creationId="{6C22A6BF-5EC0-4A73-9005-D02B2939B519}"/>
          </ac:spMkLst>
        </pc:spChg>
        <pc:spChg chg="add mod">
          <ac:chgData name="Tushar Supe" userId="6efaa7606b2365a0" providerId="LiveId" clId="{52325AB6-38FA-4244-BC6E-6619D36B7447}" dt="2022-01-25T14:56:19.987" v="513" actId="20577"/>
          <ac:spMkLst>
            <pc:docMk/>
            <pc:sldMk cId="580470685" sldId="256"/>
            <ac:spMk id="166" creationId="{7903CDEF-99CE-4289-8ADD-A103F9AC5CDB}"/>
          </ac:spMkLst>
        </pc:spChg>
        <pc:spChg chg="add del mod">
          <ac:chgData name="Tushar Supe" userId="6efaa7606b2365a0" providerId="LiveId" clId="{52325AB6-38FA-4244-BC6E-6619D36B7447}" dt="2022-01-25T16:20:06.200" v="541" actId="21"/>
          <ac:spMkLst>
            <pc:docMk/>
            <pc:sldMk cId="580470685" sldId="256"/>
            <ac:spMk id="193" creationId="{AEAB2A70-F74B-45EB-8D18-28807F570A43}"/>
          </ac:spMkLst>
        </pc:spChg>
        <pc:spChg chg="add del mod">
          <ac:chgData name="Tushar Supe" userId="6efaa7606b2365a0" providerId="LiveId" clId="{52325AB6-38FA-4244-BC6E-6619D36B7447}" dt="2022-01-25T16:20:06.200" v="541" actId="21"/>
          <ac:spMkLst>
            <pc:docMk/>
            <pc:sldMk cId="580470685" sldId="256"/>
            <ac:spMk id="194" creationId="{791F3C72-3520-4622-8832-CC6BE7CA01B8}"/>
          </ac:spMkLst>
        </pc:spChg>
        <pc:spChg chg="add del mod">
          <ac:chgData name="Tushar Supe" userId="6efaa7606b2365a0" providerId="LiveId" clId="{52325AB6-38FA-4244-BC6E-6619D36B7447}" dt="2022-01-25T16:20:06.200" v="541" actId="21"/>
          <ac:spMkLst>
            <pc:docMk/>
            <pc:sldMk cId="580470685" sldId="256"/>
            <ac:spMk id="195" creationId="{1DB46B3E-3A4A-415D-8EF7-B4B912F66B3C}"/>
          </ac:spMkLst>
        </pc:spChg>
        <pc:spChg chg="add del mod">
          <ac:chgData name="Tushar Supe" userId="6efaa7606b2365a0" providerId="LiveId" clId="{52325AB6-38FA-4244-BC6E-6619D36B7447}" dt="2022-01-25T16:20:06.200" v="541" actId="21"/>
          <ac:spMkLst>
            <pc:docMk/>
            <pc:sldMk cId="580470685" sldId="256"/>
            <ac:spMk id="196" creationId="{A7FAA2A5-7122-4434-8703-74D5C8321DF3}"/>
          </ac:spMkLst>
        </pc:spChg>
        <pc:cxnChg chg="add mod">
          <ac:chgData name="Tushar Supe" userId="6efaa7606b2365a0" providerId="LiveId" clId="{52325AB6-38FA-4244-BC6E-6619D36B7447}" dt="2022-01-25T14:20:46.641" v="160" actId="1076"/>
          <ac:cxnSpMkLst>
            <pc:docMk/>
            <pc:sldMk cId="580470685" sldId="256"/>
            <ac:cxnSpMk id="9" creationId="{3E94016B-63F9-49A2-BB64-661EF7F24A9B}"/>
          </ac:cxnSpMkLst>
        </pc:cxnChg>
        <pc:cxnChg chg="add">
          <ac:chgData name="Tushar Supe" userId="6efaa7606b2365a0" providerId="LiveId" clId="{52325AB6-38FA-4244-BC6E-6619D36B7447}" dt="2022-01-25T14:23:31.075" v="178" actId="11529"/>
          <ac:cxnSpMkLst>
            <pc:docMk/>
            <pc:sldMk cId="580470685" sldId="256"/>
            <ac:cxnSpMk id="24" creationId="{9AED7560-D634-453B-97C1-59D1CC731923}"/>
          </ac:cxnSpMkLst>
        </pc:cxnChg>
        <pc:cxnChg chg="add mod">
          <ac:chgData name="Tushar Supe" userId="6efaa7606b2365a0" providerId="LiveId" clId="{52325AB6-38FA-4244-BC6E-6619D36B7447}" dt="2022-01-25T14:23:44.507" v="186"/>
          <ac:cxnSpMkLst>
            <pc:docMk/>
            <pc:sldMk cId="580470685" sldId="256"/>
            <ac:cxnSpMk id="25" creationId="{FC133CB8-D1F6-409A-965B-442B0DDEE273}"/>
          </ac:cxnSpMkLst>
        </pc:cxnChg>
        <pc:cxnChg chg="add mod">
          <ac:chgData name="Tushar Supe" userId="6efaa7606b2365a0" providerId="LiveId" clId="{52325AB6-38FA-4244-BC6E-6619D36B7447}" dt="2022-01-25T14:23:44.148" v="185"/>
          <ac:cxnSpMkLst>
            <pc:docMk/>
            <pc:sldMk cId="580470685" sldId="256"/>
            <ac:cxnSpMk id="26" creationId="{6671CC1E-24FB-4DE3-A675-9AC02F7DFDD4}"/>
          </ac:cxnSpMkLst>
        </pc:cxnChg>
        <pc:cxnChg chg="add mod">
          <ac:chgData name="Tushar Supe" userId="6efaa7606b2365a0" providerId="LiveId" clId="{52325AB6-38FA-4244-BC6E-6619D36B7447}" dt="2022-01-25T14:23:43.964" v="184"/>
          <ac:cxnSpMkLst>
            <pc:docMk/>
            <pc:sldMk cId="580470685" sldId="256"/>
            <ac:cxnSpMk id="27" creationId="{DC554042-3F4F-4F5B-A990-CA2C57EBBB78}"/>
          </ac:cxnSpMkLst>
        </pc:cxnChg>
        <pc:cxnChg chg="add mod">
          <ac:chgData name="Tushar Supe" userId="6efaa7606b2365a0" providerId="LiveId" clId="{52325AB6-38FA-4244-BC6E-6619D36B7447}" dt="2022-01-25T14:23:43.789" v="183"/>
          <ac:cxnSpMkLst>
            <pc:docMk/>
            <pc:sldMk cId="580470685" sldId="256"/>
            <ac:cxnSpMk id="28" creationId="{3D158C8B-6FFC-4E76-A7BC-C7D57160A5DE}"/>
          </ac:cxnSpMkLst>
        </pc:cxnChg>
        <pc:cxnChg chg="add">
          <ac:chgData name="Tushar Supe" userId="6efaa7606b2365a0" providerId="LiveId" clId="{52325AB6-38FA-4244-BC6E-6619D36B7447}" dt="2022-01-25T14:23:58.414" v="187" actId="11529"/>
          <ac:cxnSpMkLst>
            <pc:docMk/>
            <pc:sldMk cId="580470685" sldId="256"/>
            <ac:cxnSpMk id="30" creationId="{54F4F03F-93DC-47FA-9180-DE0AB12A1091}"/>
          </ac:cxnSpMkLst>
        </pc:cxnChg>
        <pc:cxnChg chg="add">
          <ac:chgData name="Tushar Supe" userId="6efaa7606b2365a0" providerId="LiveId" clId="{52325AB6-38FA-4244-BC6E-6619D36B7447}" dt="2022-01-25T14:24:11.386" v="188" actId="11529"/>
          <ac:cxnSpMkLst>
            <pc:docMk/>
            <pc:sldMk cId="580470685" sldId="256"/>
            <ac:cxnSpMk id="32" creationId="{5D41509A-0EAC-4C55-AA6B-6A1CF24D8DBB}"/>
          </ac:cxnSpMkLst>
        </pc:cxnChg>
        <pc:cxnChg chg="add">
          <ac:chgData name="Tushar Supe" userId="6efaa7606b2365a0" providerId="LiveId" clId="{52325AB6-38FA-4244-BC6E-6619D36B7447}" dt="2022-01-25T14:24:23.822" v="189" actId="11529"/>
          <ac:cxnSpMkLst>
            <pc:docMk/>
            <pc:sldMk cId="580470685" sldId="256"/>
            <ac:cxnSpMk id="34" creationId="{B55BA8AF-69E8-4B02-BD94-BC4AB0D1A52B}"/>
          </ac:cxnSpMkLst>
        </pc:cxnChg>
        <pc:cxnChg chg="add">
          <ac:chgData name="Tushar Supe" userId="6efaa7606b2365a0" providerId="LiveId" clId="{52325AB6-38FA-4244-BC6E-6619D36B7447}" dt="2022-01-25T14:24:32.027" v="190" actId="11529"/>
          <ac:cxnSpMkLst>
            <pc:docMk/>
            <pc:sldMk cId="580470685" sldId="256"/>
            <ac:cxnSpMk id="36" creationId="{4CA80A7E-1A50-4BBF-BA00-C7A8CCE62576}"/>
          </ac:cxnSpMkLst>
        </pc:cxnChg>
        <pc:cxnChg chg="add del mod">
          <ac:chgData name="Tushar Supe" userId="6efaa7606b2365a0" providerId="LiveId" clId="{52325AB6-38FA-4244-BC6E-6619D36B7447}" dt="2022-01-25T14:34:36.686" v="270" actId="478"/>
          <ac:cxnSpMkLst>
            <pc:docMk/>
            <pc:sldMk cId="580470685" sldId="256"/>
            <ac:cxnSpMk id="39" creationId="{0E5BF310-EAC3-402A-8F9D-0E91C9960318}"/>
          </ac:cxnSpMkLst>
        </pc:cxnChg>
        <pc:cxnChg chg="add del mod">
          <ac:chgData name="Tushar Supe" userId="6efaa7606b2365a0" providerId="LiveId" clId="{52325AB6-38FA-4244-BC6E-6619D36B7447}" dt="2022-01-25T14:34:40.497" v="271" actId="478"/>
          <ac:cxnSpMkLst>
            <pc:docMk/>
            <pc:sldMk cId="580470685" sldId="256"/>
            <ac:cxnSpMk id="41" creationId="{FFFE6D6E-BB07-4858-A0D8-A967C4463541}"/>
          </ac:cxnSpMkLst>
        </pc:cxnChg>
        <pc:cxnChg chg="add del mod">
          <ac:chgData name="Tushar Supe" userId="6efaa7606b2365a0" providerId="LiveId" clId="{52325AB6-38FA-4244-BC6E-6619D36B7447}" dt="2022-01-25T14:34:45.073" v="273" actId="478"/>
          <ac:cxnSpMkLst>
            <pc:docMk/>
            <pc:sldMk cId="580470685" sldId="256"/>
            <ac:cxnSpMk id="43" creationId="{697DEB16-EF7F-4C59-9290-E56BC20FEAA3}"/>
          </ac:cxnSpMkLst>
        </pc:cxnChg>
        <pc:cxnChg chg="add del mod">
          <ac:chgData name="Tushar Supe" userId="6efaa7606b2365a0" providerId="LiveId" clId="{52325AB6-38FA-4244-BC6E-6619D36B7447}" dt="2022-01-25T14:34:47.386" v="274" actId="478"/>
          <ac:cxnSpMkLst>
            <pc:docMk/>
            <pc:sldMk cId="580470685" sldId="256"/>
            <ac:cxnSpMk id="45" creationId="{C58B2421-5164-4016-A9CB-1DC11961BCA9}"/>
          </ac:cxnSpMkLst>
        </pc:cxnChg>
        <pc:cxnChg chg="add del mod">
          <ac:chgData name="Tushar Supe" userId="6efaa7606b2365a0" providerId="LiveId" clId="{52325AB6-38FA-4244-BC6E-6619D36B7447}" dt="2022-01-25T14:28:43.328" v="228" actId="11529"/>
          <ac:cxnSpMkLst>
            <pc:docMk/>
            <pc:sldMk cId="580470685" sldId="256"/>
            <ac:cxnSpMk id="47" creationId="{48FF58A7-EA04-470D-B768-790A757116BF}"/>
          </ac:cxnSpMkLst>
        </pc:cxnChg>
        <pc:cxnChg chg="add del mod">
          <ac:chgData name="Tushar Supe" userId="6efaa7606b2365a0" providerId="LiveId" clId="{52325AB6-38FA-4244-BC6E-6619D36B7447}" dt="2022-01-25T14:34:49.253" v="275" actId="478"/>
          <ac:cxnSpMkLst>
            <pc:docMk/>
            <pc:sldMk cId="580470685" sldId="256"/>
            <ac:cxnSpMk id="49" creationId="{DF8A3EE2-E9B7-408A-8922-CDF476AAA265}"/>
          </ac:cxnSpMkLst>
        </pc:cxnChg>
        <pc:cxnChg chg="add mod">
          <ac:chgData name="Tushar Supe" userId="6efaa7606b2365a0" providerId="LiveId" clId="{52325AB6-38FA-4244-BC6E-6619D36B7447}" dt="2022-01-25T14:38:58.217" v="335" actId="1076"/>
          <ac:cxnSpMkLst>
            <pc:docMk/>
            <pc:sldMk cId="580470685" sldId="256"/>
            <ac:cxnSpMk id="65" creationId="{D2309321-80D8-42A0-B8D1-3B43947A01EC}"/>
          </ac:cxnSpMkLst>
        </pc:cxnChg>
        <pc:cxnChg chg="add mod">
          <ac:chgData name="Tushar Supe" userId="6efaa7606b2365a0" providerId="LiveId" clId="{52325AB6-38FA-4244-BC6E-6619D36B7447}" dt="2022-01-25T14:39:10.216" v="336" actId="1076"/>
          <ac:cxnSpMkLst>
            <pc:docMk/>
            <pc:sldMk cId="580470685" sldId="256"/>
            <ac:cxnSpMk id="68" creationId="{5AE00A36-1952-4DD7-B5D2-8BD53533AB0E}"/>
          </ac:cxnSpMkLst>
        </pc:cxnChg>
        <pc:cxnChg chg="add mod">
          <ac:chgData name="Tushar Supe" userId="6efaa7606b2365a0" providerId="LiveId" clId="{52325AB6-38FA-4244-BC6E-6619D36B7447}" dt="2022-01-25T14:48:09.818" v="432" actId="1076"/>
          <ac:cxnSpMkLst>
            <pc:docMk/>
            <pc:sldMk cId="580470685" sldId="256"/>
            <ac:cxnSpMk id="70" creationId="{D5F3AC88-A93F-413F-BD20-8B1311740495}"/>
          </ac:cxnSpMkLst>
        </pc:cxnChg>
        <pc:cxnChg chg="add">
          <ac:chgData name="Tushar Supe" userId="6efaa7606b2365a0" providerId="LiveId" clId="{52325AB6-38FA-4244-BC6E-6619D36B7447}" dt="2022-01-25T14:40:59.262" v="365" actId="11529"/>
          <ac:cxnSpMkLst>
            <pc:docMk/>
            <pc:sldMk cId="580470685" sldId="256"/>
            <ac:cxnSpMk id="80" creationId="{B7BFE740-476E-4998-B311-7C86809890F5}"/>
          </ac:cxnSpMkLst>
        </pc:cxnChg>
        <pc:cxnChg chg="add mod">
          <ac:chgData name="Tushar Supe" userId="6efaa7606b2365a0" providerId="LiveId" clId="{52325AB6-38FA-4244-BC6E-6619D36B7447}" dt="2022-01-25T14:48:09.818" v="432" actId="1076"/>
          <ac:cxnSpMkLst>
            <pc:docMk/>
            <pc:sldMk cId="580470685" sldId="256"/>
            <ac:cxnSpMk id="83" creationId="{3775F992-437A-46F6-92F0-8C134C7407E6}"/>
          </ac:cxnSpMkLst>
        </pc:cxnChg>
        <pc:cxnChg chg="add mod">
          <ac:chgData name="Tushar Supe" userId="6efaa7606b2365a0" providerId="LiveId" clId="{52325AB6-38FA-4244-BC6E-6619D36B7447}" dt="2022-01-25T14:47:44.299" v="430" actId="14100"/>
          <ac:cxnSpMkLst>
            <pc:docMk/>
            <pc:sldMk cId="580470685" sldId="256"/>
            <ac:cxnSpMk id="85" creationId="{C154A314-200A-49F3-9582-83A2C5478C9D}"/>
          </ac:cxnSpMkLst>
        </pc:cxnChg>
        <pc:cxnChg chg="add">
          <ac:chgData name="Tushar Supe" userId="6efaa7606b2365a0" providerId="LiveId" clId="{52325AB6-38FA-4244-BC6E-6619D36B7447}" dt="2022-01-25T14:49:32.390" v="464" actId="11529"/>
          <ac:cxnSpMkLst>
            <pc:docMk/>
            <pc:sldMk cId="580470685" sldId="256"/>
            <ac:cxnSpMk id="115" creationId="{83CB738B-FC7B-4817-A5F6-6342B2D60C05}"/>
          </ac:cxnSpMkLst>
        </pc:cxnChg>
        <pc:cxnChg chg="add">
          <ac:chgData name="Tushar Supe" userId="6efaa7606b2365a0" providerId="LiveId" clId="{52325AB6-38FA-4244-BC6E-6619D36B7447}" dt="2022-01-25T14:49:39.638" v="465" actId="11529"/>
          <ac:cxnSpMkLst>
            <pc:docMk/>
            <pc:sldMk cId="580470685" sldId="256"/>
            <ac:cxnSpMk id="117" creationId="{4E4BE8DA-AA41-4690-800A-24BC603486C0}"/>
          </ac:cxnSpMkLst>
        </pc:cxnChg>
        <pc:cxnChg chg="add del mod">
          <ac:chgData name="Tushar Supe" userId="6efaa7606b2365a0" providerId="LiveId" clId="{52325AB6-38FA-4244-BC6E-6619D36B7447}" dt="2022-01-25T14:50:10.531" v="469" actId="478"/>
          <ac:cxnSpMkLst>
            <pc:docMk/>
            <pc:sldMk cId="580470685" sldId="256"/>
            <ac:cxnSpMk id="119" creationId="{6FF8CA89-3DD3-4E8F-9066-F278D81361E7}"/>
          </ac:cxnSpMkLst>
        </pc:cxnChg>
        <pc:cxnChg chg="add del mod">
          <ac:chgData name="Tushar Supe" userId="6efaa7606b2365a0" providerId="LiveId" clId="{52325AB6-38FA-4244-BC6E-6619D36B7447}" dt="2022-01-25T14:50:07.426" v="468" actId="478"/>
          <ac:cxnSpMkLst>
            <pc:docMk/>
            <pc:sldMk cId="580470685" sldId="256"/>
            <ac:cxnSpMk id="121" creationId="{259D6159-0B67-4CB9-9BBE-A03FF63C3BE5}"/>
          </ac:cxnSpMkLst>
        </pc:cxnChg>
        <pc:cxnChg chg="add">
          <ac:chgData name="Tushar Supe" userId="6efaa7606b2365a0" providerId="LiveId" clId="{52325AB6-38FA-4244-BC6E-6619D36B7447}" dt="2022-01-25T14:50:33.883" v="471" actId="11529"/>
          <ac:cxnSpMkLst>
            <pc:docMk/>
            <pc:sldMk cId="580470685" sldId="256"/>
            <ac:cxnSpMk id="123" creationId="{6BF0FF4C-47F9-48D1-A26C-7C81B4882337}"/>
          </ac:cxnSpMkLst>
        </pc:cxnChg>
        <pc:cxnChg chg="add">
          <ac:chgData name="Tushar Supe" userId="6efaa7606b2365a0" providerId="LiveId" clId="{52325AB6-38FA-4244-BC6E-6619D36B7447}" dt="2022-01-25T14:50:56.889" v="472" actId="11529"/>
          <ac:cxnSpMkLst>
            <pc:docMk/>
            <pc:sldMk cId="580470685" sldId="256"/>
            <ac:cxnSpMk id="125" creationId="{CA9AAEB7-82EC-4675-A41E-9507D438199E}"/>
          </ac:cxnSpMkLst>
        </pc:cxnChg>
        <pc:cxnChg chg="add">
          <ac:chgData name="Tushar Supe" userId="6efaa7606b2365a0" providerId="LiveId" clId="{52325AB6-38FA-4244-BC6E-6619D36B7447}" dt="2022-01-25T14:51:05.457" v="473" actId="11529"/>
          <ac:cxnSpMkLst>
            <pc:docMk/>
            <pc:sldMk cId="580470685" sldId="256"/>
            <ac:cxnSpMk id="127" creationId="{F038158A-74F6-459E-A68D-6278127F17B7}"/>
          </ac:cxnSpMkLst>
        </pc:cxnChg>
        <pc:cxnChg chg="add del mod">
          <ac:chgData name="Tushar Supe" userId="6efaa7606b2365a0" providerId="LiveId" clId="{52325AB6-38FA-4244-BC6E-6619D36B7447}" dt="2022-01-25T14:51:27.516" v="476" actId="478"/>
          <ac:cxnSpMkLst>
            <pc:docMk/>
            <pc:sldMk cId="580470685" sldId="256"/>
            <ac:cxnSpMk id="129" creationId="{81BC65B7-10A0-41AC-93FA-D067E56CB472}"/>
          </ac:cxnSpMkLst>
        </pc:cxnChg>
        <pc:cxnChg chg="add">
          <ac:chgData name="Tushar Supe" userId="6efaa7606b2365a0" providerId="LiveId" clId="{52325AB6-38FA-4244-BC6E-6619D36B7447}" dt="2022-01-25T14:51:24.065" v="475" actId="11529"/>
          <ac:cxnSpMkLst>
            <pc:docMk/>
            <pc:sldMk cId="580470685" sldId="256"/>
            <ac:cxnSpMk id="131" creationId="{3996CF10-54B9-41FD-B2B5-3B10DE1C6DCD}"/>
          </ac:cxnSpMkLst>
        </pc:cxnChg>
        <pc:cxnChg chg="add">
          <ac:chgData name="Tushar Supe" userId="6efaa7606b2365a0" providerId="LiveId" clId="{52325AB6-38FA-4244-BC6E-6619D36B7447}" dt="2022-01-25T14:51:39.393" v="477" actId="11529"/>
          <ac:cxnSpMkLst>
            <pc:docMk/>
            <pc:sldMk cId="580470685" sldId="256"/>
            <ac:cxnSpMk id="133" creationId="{325FE93D-7AB2-491A-AD66-46F9769A3C79}"/>
          </ac:cxnSpMkLst>
        </pc:cxnChg>
        <pc:cxnChg chg="add">
          <ac:chgData name="Tushar Supe" userId="6efaa7606b2365a0" providerId="LiveId" clId="{52325AB6-38FA-4244-BC6E-6619D36B7447}" dt="2022-01-25T14:53:46.933" v="498" actId="11529"/>
          <ac:cxnSpMkLst>
            <pc:docMk/>
            <pc:sldMk cId="580470685" sldId="256"/>
            <ac:cxnSpMk id="150" creationId="{5A2878BF-E124-4558-96C1-2BD2ACBBB941}"/>
          </ac:cxnSpMkLst>
        </pc:cxnChg>
        <pc:cxnChg chg="add">
          <ac:chgData name="Tushar Supe" userId="6efaa7606b2365a0" providerId="LiveId" clId="{52325AB6-38FA-4244-BC6E-6619D36B7447}" dt="2022-01-25T14:53:56.195" v="499" actId="11529"/>
          <ac:cxnSpMkLst>
            <pc:docMk/>
            <pc:sldMk cId="580470685" sldId="256"/>
            <ac:cxnSpMk id="152" creationId="{BCDEE80C-756A-467A-9C17-D6BB08E9D136}"/>
          </ac:cxnSpMkLst>
        </pc:cxnChg>
        <pc:cxnChg chg="add">
          <ac:chgData name="Tushar Supe" userId="6efaa7606b2365a0" providerId="LiveId" clId="{52325AB6-38FA-4244-BC6E-6619D36B7447}" dt="2022-01-25T14:54:03.286" v="500" actId="11529"/>
          <ac:cxnSpMkLst>
            <pc:docMk/>
            <pc:sldMk cId="580470685" sldId="256"/>
            <ac:cxnSpMk id="154" creationId="{B2021B7D-07DD-44E5-AE53-C199D0DA3EE2}"/>
          </ac:cxnSpMkLst>
        </pc:cxnChg>
        <pc:cxnChg chg="add">
          <ac:chgData name="Tushar Supe" userId="6efaa7606b2365a0" providerId="LiveId" clId="{52325AB6-38FA-4244-BC6E-6619D36B7447}" dt="2022-01-25T14:54:11.417" v="501" actId="11529"/>
          <ac:cxnSpMkLst>
            <pc:docMk/>
            <pc:sldMk cId="580470685" sldId="256"/>
            <ac:cxnSpMk id="156" creationId="{81040A14-C336-40C4-84AE-695A8722C7CE}"/>
          </ac:cxnSpMkLst>
        </pc:cxnChg>
        <pc:cxnChg chg="add">
          <ac:chgData name="Tushar Supe" userId="6efaa7606b2365a0" providerId="LiveId" clId="{52325AB6-38FA-4244-BC6E-6619D36B7447}" dt="2022-01-25T14:54:56.425" v="504" actId="11529"/>
          <ac:cxnSpMkLst>
            <pc:docMk/>
            <pc:sldMk cId="580470685" sldId="256"/>
            <ac:cxnSpMk id="160" creationId="{6815BBD0-6BEF-4C96-84AE-EBE2A590283F}"/>
          </ac:cxnSpMkLst>
        </pc:cxnChg>
        <pc:cxnChg chg="add">
          <ac:chgData name="Tushar Supe" userId="6efaa7606b2365a0" providerId="LiveId" clId="{52325AB6-38FA-4244-BC6E-6619D36B7447}" dt="2022-01-25T14:55:03.286" v="505" actId="11529"/>
          <ac:cxnSpMkLst>
            <pc:docMk/>
            <pc:sldMk cId="580470685" sldId="256"/>
            <ac:cxnSpMk id="162" creationId="{D8CDFE66-2A8C-451E-B1AA-5432C2176BE5}"/>
          </ac:cxnSpMkLst>
        </pc:cxnChg>
        <pc:cxnChg chg="add mod">
          <ac:chgData name="Tushar Supe" userId="6efaa7606b2365a0" providerId="LiveId" clId="{52325AB6-38FA-4244-BC6E-6619D36B7447}" dt="2022-01-25T14:57:09.492" v="521" actId="14100"/>
          <ac:cxnSpMkLst>
            <pc:docMk/>
            <pc:sldMk cId="580470685" sldId="256"/>
            <ac:cxnSpMk id="168" creationId="{AE676F52-93DE-4C18-86AD-2E7E9593E676}"/>
          </ac:cxnSpMkLst>
        </pc:cxnChg>
        <pc:cxnChg chg="add">
          <ac:chgData name="Tushar Supe" userId="6efaa7606b2365a0" providerId="LiveId" clId="{52325AB6-38FA-4244-BC6E-6619D36B7447}" dt="2022-01-25T14:57:18.332" v="522" actId="11529"/>
          <ac:cxnSpMkLst>
            <pc:docMk/>
            <pc:sldMk cId="580470685" sldId="256"/>
            <ac:cxnSpMk id="174" creationId="{00979437-2A0B-4695-9307-56AE40C29989}"/>
          </ac:cxnSpMkLst>
        </pc:cxnChg>
      </pc:sldChg>
      <pc:sldChg chg="new del">
        <pc:chgData name="Tushar Supe" userId="6efaa7606b2365a0" providerId="LiveId" clId="{52325AB6-38FA-4244-BC6E-6619D36B7447}" dt="2022-01-25T14:11:39.847" v="1" actId="680"/>
        <pc:sldMkLst>
          <pc:docMk/>
          <pc:sldMk cId="3274401093" sldId="256"/>
        </pc:sldMkLst>
      </pc:sldChg>
      <pc:sldChg chg="addSp delSp modSp new mod">
        <pc:chgData name="Tushar Supe" userId="6efaa7606b2365a0" providerId="LiveId" clId="{52325AB6-38FA-4244-BC6E-6619D36B7447}" dt="2022-01-25T16:27:56.744" v="670" actId="11529"/>
        <pc:sldMkLst>
          <pc:docMk/>
          <pc:sldMk cId="882819102" sldId="257"/>
        </pc:sldMkLst>
        <pc:spChg chg="del">
          <ac:chgData name="Tushar Supe" userId="6efaa7606b2365a0" providerId="LiveId" clId="{52325AB6-38FA-4244-BC6E-6619D36B7447}" dt="2022-01-25T16:18:19.738" v="524" actId="478"/>
          <ac:spMkLst>
            <pc:docMk/>
            <pc:sldMk cId="882819102" sldId="257"/>
            <ac:spMk id="2" creationId="{10B3F424-43B0-4700-8188-1698304F1762}"/>
          </ac:spMkLst>
        </pc:spChg>
        <pc:spChg chg="del">
          <ac:chgData name="Tushar Supe" userId="6efaa7606b2365a0" providerId="LiveId" clId="{52325AB6-38FA-4244-BC6E-6619D36B7447}" dt="2022-01-25T16:18:22.247" v="525" actId="478"/>
          <ac:spMkLst>
            <pc:docMk/>
            <pc:sldMk cId="882819102" sldId="257"/>
            <ac:spMk id="3" creationId="{49B37E8F-A53F-4741-99DD-A8AF5733F3A4}"/>
          </ac:spMkLst>
        </pc:spChg>
        <pc:spChg chg="add mod">
          <ac:chgData name="Tushar Supe" userId="6efaa7606b2365a0" providerId="LiveId" clId="{52325AB6-38FA-4244-BC6E-6619D36B7447}" dt="2022-01-25T16:19:14.620" v="535" actId="20577"/>
          <ac:spMkLst>
            <pc:docMk/>
            <pc:sldMk cId="882819102" sldId="257"/>
            <ac:spMk id="4" creationId="{0944F017-68A5-47D9-890A-E8148FFE7C30}"/>
          </ac:spMkLst>
        </pc:spChg>
        <pc:spChg chg="add mod">
          <ac:chgData name="Tushar Supe" userId="6efaa7606b2365a0" providerId="LiveId" clId="{52325AB6-38FA-4244-BC6E-6619D36B7447}" dt="2022-01-25T16:19:17.099" v="536" actId="20577"/>
          <ac:spMkLst>
            <pc:docMk/>
            <pc:sldMk cId="882819102" sldId="257"/>
            <ac:spMk id="5" creationId="{B63E6828-1FCE-4048-8F29-B5A9BD1197D9}"/>
          </ac:spMkLst>
        </pc:spChg>
        <pc:spChg chg="add mod">
          <ac:chgData name="Tushar Supe" userId="6efaa7606b2365a0" providerId="LiveId" clId="{52325AB6-38FA-4244-BC6E-6619D36B7447}" dt="2022-01-25T16:19:19.596" v="537" actId="20577"/>
          <ac:spMkLst>
            <pc:docMk/>
            <pc:sldMk cId="882819102" sldId="257"/>
            <ac:spMk id="6" creationId="{64419E01-72AF-4F1F-BAA2-CEB3EB4485E3}"/>
          </ac:spMkLst>
        </pc:spChg>
        <pc:spChg chg="add mod">
          <ac:chgData name="Tushar Supe" userId="6efaa7606b2365a0" providerId="LiveId" clId="{52325AB6-38FA-4244-BC6E-6619D36B7447}" dt="2022-01-25T16:19:22.012" v="538" actId="20577"/>
          <ac:spMkLst>
            <pc:docMk/>
            <pc:sldMk cId="882819102" sldId="257"/>
            <ac:spMk id="7" creationId="{3ABAEF20-B795-4748-9789-27D520248BE1}"/>
          </ac:spMkLst>
        </pc:spChg>
        <pc:spChg chg="add mod">
          <ac:chgData name="Tushar Supe" userId="6efaa7606b2365a0" providerId="LiveId" clId="{52325AB6-38FA-4244-BC6E-6619D36B7447}" dt="2022-01-25T16:23:12.100" v="601" actId="1076"/>
          <ac:spMkLst>
            <pc:docMk/>
            <pc:sldMk cId="882819102" sldId="257"/>
            <ac:spMk id="8" creationId="{7D196653-AE02-4E8F-9B4A-36C7685B16D3}"/>
          </ac:spMkLst>
        </pc:spChg>
        <pc:spChg chg="add mod">
          <ac:chgData name="Tushar Supe" userId="6efaa7606b2365a0" providerId="LiveId" clId="{52325AB6-38FA-4244-BC6E-6619D36B7447}" dt="2022-01-25T16:23:18.566" v="603" actId="20577"/>
          <ac:spMkLst>
            <pc:docMk/>
            <pc:sldMk cId="882819102" sldId="257"/>
            <ac:spMk id="9" creationId="{D1D34BF6-D1E7-4075-84AF-BF3735CE443A}"/>
          </ac:spMkLst>
        </pc:spChg>
        <pc:spChg chg="add mod">
          <ac:chgData name="Tushar Supe" userId="6efaa7606b2365a0" providerId="LiveId" clId="{52325AB6-38FA-4244-BC6E-6619D36B7447}" dt="2022-01-25T16:20:38.700" v="547" actId="1076"/>
          <ac:spMkLst>
            <pc:docMk/>
            <pc:sldMk cId="882819102" sldId="257"/>
            <ac:spMk id="10" creationId="{752C3889-27EA-4266-A32D-F122E9D2B918}"/>
          </ac:spMkLst>
        </pc:spChg>
        <pc:spChg chg="add mod">
          <ac:chgData name="Tushar Supe" userId="6efaa7606b2365a0" providerId="LiveId" clId="{52325AB6-38FA-4244-BC6E-6619D36B7447}" dt="2022-01-25T16:22:29.926" v="597" actId="1076"/>
          <ac:spMkLst>
            <pc:docMk/>
            <pc:sldMk cId="882819102" sldId="257"/>
            <ac:spMk id="11" creationId="{81CA787C-EDEE-4A7E-8E16-359C1A2373D1}"/>
          </ac:spMkLst>
        </pc:spChg>
        <pc:spChg chg="add mod">
          <ac:chgData name="Tushar Supe" userId="6efaa7606b2365a0" providerId="LiveId" clId="{52325AB6-38FA-4244-BC6E-6619D36B7447}" dt="2022-01-25T16:20:44.215" v="548" actId="1076"/>
          <ac:spMkLst>
            <pc:docMk/>
            <pc:sldMk cId="882819102" sldId="257"/>
            <ac:spMk id="12" creationId="{13FBA069-BC50-4EA7-BEF4-3CC549B95475}"/>
          </ac:spMkLst>
        </pc:spChg>
        <pc:spChg chg="add mod">
          <ac:chgData name="Tushar Supe" userId="6efaa7606b2365a0" providerId="LiveId" clId="{52325AB6-38FA-4244-BC6E-6619D36B7447}" dt="2022-01-25T16:22:57.874" v="600" actId="1076"/>
          <ac:spMkLst>
            <pc:docMk/>
            <pc:sldMk cId="882819102" sldId="257"/>
            <ac:spMk id="13" creationId="{A03134C4-7BFB-4CA0-8912-0F198C80DC3E}"/>
          </ac:spMkLst>
        </pc:spChg>
        <pc:spChg chg="add mod">
          <ac:chgData name="Tushar Supe" userId="6efaa7606b2365a0" providerId="LiveId" clId="{52325AB6-38FA-4244-BC6E-6619D36B7447}" dt="2022-01-25T16:24:15.463" v="610" actId="20577"/>
          <ac:spMkLst>
            <pc:docMk/>
            <pc:sldMk cId="882819102" sldId="257"/>
            <ac:spMk id="33" creationId="{A491DB3A-8D31-4A06-97AA-708C0763C3CB}"/>
          </ac:spMkLst>
        </pc:spChg>
        <pc:spChg chg="add del mod">
          <ac:chgData name="Tushar Supe" userId="6efaa7606b2365a0" providerId="LiveId" clId="{52325AB6-38FA-4244-BC6E-6619D36B7447}" dt="2022-01-25T16:24:56.485" v="646" actId="1076"/>
          <ac:spMkLst>
            <pc:docMk/>
            <pc:sldMk cId="882819102" sldId="257"/>
            <ac:spMk id="34" creationId="{C0CE05B6-DE14-4A9D-9B98-0F5126096B89}"/>
          </ac:spMkLst>
        </pc:spChg>
        <pc:spChg chg="add mod">
          <ac:chgData name="Tushar Supe" userId="6efaa7606b2365a0" providerId="LiveId" clId="{52325AB6-38FA-4244-BC6E-6619D36B7447}" dt="2022-01-25T16:26:15.953" v="654" actId="20577"/>
          <ac:spMkLst>
            <pc:docMk/>
            <pc:sldMk cId="882819102" sldId="257"/>
            <ac:spMk id="55" creationId="{DC6EDF7A-2DAB-4E02-9FAC-0226460EED76}"/>
          </ac:spMkLst>
        </pc:spChg>
        <pc:spChg chg="add mod">
          <ac:chgData name="Tushar Supe" userId="6efaa7606b2365a0" providerId="LiveId" clId="{52325AB6-38FA-4244-BC6E-6619D36B7447}" dt="2022-01-25T16:26:19.056" v="655" actId="20577"/>
          <ac:spMkLst>
            <pc:docMk/>
            <pc:sldMk cId="882819102" sldId="257"/>
            <ac:spMk id="56" creationId="{FF96545E-1842-4264-8A26-EF5041DC6E92}"/>
          </ac:spMkLst>
        </pc:spChg>
        <pc:spChg chg="add mod">
          <ac:chgData name="Tushar Supe" userId="6efaa7606b2365a0" providerId="LiveId" clId="{52325AB6-38FA-4244-BC6E-6619D36B7447}" dt="2022-01-25T16:26:55.504" v="663" actId="20577"/>
          <ac:spMkLst>
            <pc:docMk/>
            <pc:sldMk cId="882819102" sldId="257"/>
            <ac:spMk id="63" creationId="{6A21D469-A847-4F90-BB26-AE4D7D68FB25}"/>
          </ac:spMkLst>
        </pc:spChg>
        <pc:cxnChg chg="add">
          <ac:chgData name="Tushar Supe" userId="6efaa7606b2365a0" providerId="LiveId" clId="{52325AB6-38FA-4244-BC6E-6619D36B7447}" dt="2022-01-25T16:22:05.242" v="594" actId="11529"/>
          <ac:cxnSpMkLst>
            <pc:docMk/>
            <pc:sldMk cId="882819102" sldId="257"/>
            <ac:cxnSpMk id="15" creationId="{E96A9955-6C4B-4F28-B7E1-3DD9A338E9B5}"/>
          </ac:cxnSpMkLst>
        </pc:cxnChg>
        <pc:cxnChg chg="add">
          <ac:chgData name="Tushar Supe" userId="6efaa7606b2365a0" providerId="LiveId" clId="{52325AB6-38FA-4244-BC6E-6619D36B7447}" dt="2022-01-25T16:22:13.659" v="595" actId="11529"/>
          <ac:cxnSpMkLst>
            <pc:docMk/>
            <pc:sldMk cId="882819102" sldId="257"/>
            <ac:cxnSpMk id="17" creationId="{17257A2D-D716-49A7-AA2C-FDEC8636D70D}"/>
          </ac:cxnSpMkLst>
        </pc:cxnChg>
        <pc:cxnChg chg="add mod">
          <ac:chgData name="Tushar Supe" userId="6efaa7606b2365a0" providerId="LiveId" clId="{52325AB6-38FA-4244-BC6E-6619D36B7447}" dt="2022-01-25T16:22:29.926" v="597" actId="1076"/>
          <ac:cxnSpMkLst>
            <pc:docMk/>
            <pc:sldMk cId="882819102" sldId="257"/>
            <ac:cxnSpMk id="19" creationId="{2B9DFB43-5B0E-4BFF-A1E2-47DA4A2CA13E}"/>
          </ac:cxnSpMkLst>
        </pc:cxnChg>
        <pc:cxnChg chg="add">
          <ac:chgData name="Tushar Supe" userId="6efaa7606b2365a0" providerId="LiveId" clId="{52325AB6-38FA-4244-BC6E-6619D36B7447}" dt="2022-01-25T16:22:46.252" v="598" actId="11529"/>
          <ac:cxnSpMkLst>
            <pc:docMk/>
            <pc:sldMk cId="882819102" sldId="257"/>
            <ac:cxnSpMk id="22" creationId="{1F2F52ED-0C2B-4F45-85C6-C6456F876FF5}"/>
          </ac:cxnSpMkLst>
        </pc:cxnChg>
        <pc:cxnChg chg="add mod">
          <ac:chgData name="Tushar Supe" userId="6efaa7606b2365a0" providerId="LiveId" clId="{52325AB6-38FA-4244-BC6E-6619D36B7447}" dt="2022-01-25T16:22:57.874" v="600" actId="1076"/>
          <ac:cxnSpMkLst>
            <pc:docMk/>
            <pc:sldMk cId="882819102" sldId="257"/>
            <ac:cxnSpMk id="24" creationId="{CAC70167-A546-435D-9306-E67A9C9B3CB6}"/>
          </ac:cxnSpMkLst>
        </pc:cxnChg>
        <pc:cxnChg chg="add">
          <ac:chgData name="Tushar Supe" userId="6efaa7606b2365a0" providerId="LiveId" clId="{52325AB6-38FA-4244-BC6E-6619D36B7447}" dt="2022-01-25T16:24:06.188" v="607" actId="11529"/>
          <ac:cxnSpMkLst>
            <pc:docMk/>
            <pc:sldMk cId="882819102" sldId="257"/>
            <ac:cxnSpMk id="36" creationId="{F0F0C9AC-DEFF-4612-97FD-97765AF0A288}"/>
          </ac:cxnSpMkLst>
        </pc:cxnChg>
        <pc:cxnChg chg="add mod">
          <ac:chgData name="Tushar Supe" userId="6efaa7606b2365a0" providerId="LiveId" clId="{52325AB6-38FA-4244-BC6E-6619D36B7447}" dt="2022-01-25T16:24:56.485" v="646" actId="1076"/>
          <ac:cxnSpMkLst>
            <pc:docMk/>
            <pc:sldMk cId="882819102" sldId="257"/>
            <ac:cxnSpMk id="38" creationId="{A75A7C69-07E4-421B-AE17-E346CC1851C7}"/>
          </ac:cxnSpMkLst>
        </pc:cxnChg>
        <pc:cxnChg chg="add">
          <ac:chgData name="Tushar Supe" userId="6efaa7606b2365a0" providerId="LiveId" clId="{52325AB6-38FA-4244-BC6E-6619D36B7447}" dt="2022-01-25T16:25:10.830" v="647" actId="11529"/>
          <ac:cxnSpMkLst>
            <pc:docMk/>
            <pc:sldMk cId="882819102" sldId="257"/>
            <ac:cxnSpMk id="46" creationId="{A3819AFA-62BC-4492-8A9D-3B83DD0AB052}"/>
          </ac:cxnSpMkLst>
        </pc:cxnChg>
        <pc:cxnChg chg="add">
          <ac:chgData name="Tushar Supe" userId="6efaa7606b2365a0" providerId="LiveId" clId="{52325AB6-38FA-4244-BC6E-6619D36B7447}" dt="2022-01-25T16:25:17.258" v="648" actId="11529"/>
          <ac:cxnSpMkLst>
            <pc:docMk/>
            <pc:sldMk cId="882819102" sldId="257"/>
            <ac:cxnSpMk id="48" creationId="{00A96FE3-0D46-4C1B-988F-64D6F995B8CB}"/>
          </ac:cxnSpMkLst>
        </pc:cxnChg>
        <pc:cxnChg chg="add">
          <ac:chgData name="Tushar Supe" userId="6efaa7606b2365a0" providerId="LiveId" clId="{52325AB6-38FA-4244-BC6E-6619D36B7447}" dt="2022-01-25T16:25:22.875" v="649" actId="11529"/>
          <ac:cxnSpMkLst>
            <pc:docMk/>
            <pc:sldMk cId="882819102" sldId="257"/>
            <ac:cxnSpMk id="50" creationId="{728814C4-40A5-4282-9B3F-418097FDAFF0}"/>
          </ac:cxnSpMkLst>
        </pc:cxnChg>
        <pc:cxnChg chg="add">
          <ac:chgData name="Tushar Supe" userId="6efaa7606b2365a0" providerId="LiveId" clId="{52325AB6-38FA-4244-BC6E-6619D36B7447}" dt="2022-01-25T16:25:28.823" v="650" actId="11529"/>
          <ac:cxnSpMkLst>
            <pc:docMk/>
            <pc:sldMk cId="882819102" sldId="257"/>
            <ac:cxnSpMk id="52" creationId="{60FB3689-E13E-4257-BA72-679AEA73400D}"/>
          </ac:cxnSpMkLst>
        </pc:cxnChg>
        <pc:cxnChg chg="add">
          <ac:chgData name="Tushar Supe" userId="6efaa7606b2365a0" providerId="LiveId" clId="{52325AB6-38FA-4244-BC6E-6619D36B7447}" dt="2022-01-25T16:25:34.188" v="651" actId="11529"/>
          <ac:cxnSpMkLst>
            <pc:docMk/>
            <pc:sldMk cId="882819102" sldId="257"/>
            <ac:cxnSpMk id="54" creationId="{6A2C7881-8F2A-4727-AEA3-B034BE3A9109}"/>
          </ac:cxnSpMkLst>
        </pc:cxnChg>
        <pc:cxnChg chg="add">
          <ac:chgData name="Tushar Supe" userId="6efaa7606b2365a0" providerId="LiveId" clId="{52325AB6-38FA-4244-BC6E-6619D36B7447}" dt="2022-01-25T16:26:26.697" v="656" actId="11529"/>
          <ac:cxnSpMkLst>
            <pc:docMk/>
            <pc:sldMk cId="882819102" sldId="257"/>
            <ac:cxnSpMk id="58" creationId="{310E7C7E-3604-44A9-996F-A2DB7A2414DC}"/>
          </ac:cxnSpMkLst>
        </pc:cxnChg>
        <pc:cxnChg chg="add">
          <ac:chgData name="Tushar Supe" userId="6efaa7606b2365a0" providerId="LiveId" clId="{52325AB6-38FA-4244-BC6E-6619D36B7447}" dt="2022-01-25T16:26:33.204" v="657" actId="11529"/>
          <ac:cxnSpMkLst>
            <pc:docMk/>
            <pc:sldMk cId="882819102" sldId="257"/>
            <ac:cxnSpMk id="60" creationId="{688F3499-AD49-492A-AC7E-A98607243A8A}"/>
          </ac:cxnSpMkLst>
        </pc:cxnChg>
        <pc:cxnChg chg="add">
          <ac:chgData name="Tushar Supe" userId="6efaa7606b2365a0" providerId="LiveId" clId="{52325AB6-38FA-4244-BC6E-6619D36B7447}" dt="2022-01-25T16:26:38.878" v="658" actId="11529"/>
          <ac:cxnSpMkLst>
            <pc:docMk/>
            <pc:sldMk cId="882819102" sldId="257"/>
            <ac:cxnSpMk id="62" creationId="{EE467D81-2075-4557-A40E-7CD425910844}"/>
          </ac:cxnSpMkLst>
        </pc:cxnChg>
        <pc:cxnChg chg="add">
          <ac:chgData name="Tushar Supe" userId="6efaa7606b2365a0" providerId="LiveId" clId="{52325AB6-38FA-4244-BC6E-6619D36B7447}" dt="2022-01-25T16:27:11.873" v="664" actId="11529"/>
          <ac:cxnSpMkLst>
            <pc:docMk/>
            <pc:sldMk cId="882819102" sldId="257"/>
            <ac:cxnSpMk id="65" creationId="{08FECEFD-91FC-4F22-A45F-83B0ED5B7DE8}"/>
          </ac:cxnSpMkLst>
        </pc:cxnChg>
        <pc:cxnChg chg="add">
          <ac:chgData name="Tushar Supe" userId="6efaa7606b2365a0" providerId="LiveId" clId="{52325AB6-38FA-4244-BC6E-6619D36B7447}" dt="2022-01-25T16:27:20.582" v="665" actId="11529"/>
          <ac:cxnSpMkLst>
            <pc:docMk/>
            <pc:sldMk cId="882819102" sldId="257"/>
            <ac:cxnSpMk id="67" creationId="{91BB35CE-27BA-4560-AC60-FDEAB8AA228D}"/>
          </ac:cxnSpMkLst>
        </pc:cxnChg>
        <pc:cxnChg chg="add">
          <ac:chgData name="Tushar Supe" userId="6efaa7606b2365a0" providerId="LiveId" clId="{52325AB6-38FA-4244-BC6E-6619D36B7447}" dt="2022-01-25T16:27:28.105" v="666" actId="11529"/>
          <ac:cxnSpMkLst>
            <pc:docMk/>
            <pc:sldMk cId="882819102" sldId="257"/>
            <ac:cxnSpMk id="69" creationId="{0311E9E2-3522-4149-AF43-3E64FE257E36}"/>
          </ac:cxnSpMkLst>
        </pc:cxnChg>
        <pc:cxnChg chg="add del mod">
          <ac:chgData name="Tushar Supe" userId="6efaa7606b2365a0" providerId="LiveId" clId="{52325AB6-38FA-4244-BC6E-6619D36B7447}" dt="2022-01-25T16:27:38.019" v="668" actId="478"/>
          <ac:cxnSpMkLst>
            <pc:docMk/>
            <pc:sldMk cId="882819102" sldId="257"/>
            <ac:cxnSpMk id="71" creationId="{37BD73D4-9BCE-48FA-AC2B-C8A60B094366}"/>
          </ac:cxnSpMkLst>
        </pc:cxnChg>
        <pc:cxnChg chg="add">
          <ac:chgData name="Tushar Supe" userId="6efaa7606b2365a0" providerId="LiveId" clId="{52325AB6-38FA-4244-BC6E-6619D36B7447}" dt="2022-01-25T16:27:49.152" v="669" actId="11529"/>
          <ac:cxnSpMkLst>
            <pc:docMk/>
            <pc:sldMk cId="882819102" sldId="257"/>
            <ac:cxnSpMk id="73" creationId="{AC62F117-7AA9-4F55-BE95-464A3AF2862F}"/>
          </ac:cxnSpMkLst>
        </pc:cxnChg>
        <pc:cxnChg chg="add">
          <ac:chgData name="Tushar Supe" userId="6efaa7606b2365a0" providerId="LiveId" clId="{52325AB6-38FA-4244-BC6E-6619D36B7447}" dt="2022-01-25T16:27:56.744" v="670" actId="11529"/>
          <ac:cxnSpMkLst>
            <pc:docMk/>
            <pc:sldMk cId="882819102" sldId="257"/>
            <ac:cxnSpMk id="75" creationId="{7CFCDEF6-60B9-4857-8CD5-D1FAD49A3DE4}"/>
          </ac:cxnSpMkLst>
        </pc:cxnChg>
      </pc:sldChg>
      <pc:sldMasterChg chg="addSldLayout delSldLayout">
        <pc:chgData name="Tushar Supe" userId="6efaa7606b2365a0" providerId="LiveId" clId="{52325AB6-38FA-4244-BC6E-6619D36B7447}" dt="2022-01-25T14:11:54.536" v="2" actId="680"/>
        <pc:sldMasterMkLst>
          <pc:docMk/>
          <pc:sldMasterMk cId="2825589721" sldId="2147483648"/>
        </pc:sldMasterMkLst>
        <pc:sldLayoutChg chg="add del">
          <pc:chgData name="Tushar Supe" userId="6efaa7606b2365a0" providerId="LiveId" clId="{52325AB6-38FA-4244-BC6E-6619D36B7447}" dt="2022-01-25T14:11:39.847" v="1" actId="680"/>
          <pc:sldLayoutMkLst>
            <pc:docMk/>
            <pc:sldMasterMk cId="2825589721" sldId="2147483648"/>
            <pc:sldLayoutMk cId="1041575404" sldId="2147483649"/>
          </pc:sldLayoutMkLst>
        </pc:sldLayoutChg>
        <pc:sldLayoutChg chg="add">
          <pc:chgData name="Tushar Supe" userId="6efaa7606b2365a0" providerId="LiveId" clId="{52325AB6-38FA-4244-BC6E-6619D36B7447}" dt="2022-01-25T14:11:54.536" v="2" actId="680"/>
          <pc:sldLayoutMkLst>
            <pc:docMk/>
            <pc:sldMasterMk cId="2825589721" sldId="2147483648"/>
            <pc:sldLayoutMk cId="245309654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D64C-7F3F-4636-80C9-67B2A2CD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8C2EF-9920-40EA-AC2E-FAD720B24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9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58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8F08B-9794-426E-AB7E-AE13A5BF69C4}"/>
              </a:ext>
            </a:extLst>
          </p:cNvPr>
          <p:cNvSpPr txBox="1"/>
          <p:nvPr/>
        </p:nvSpPr>
        <p:spPr>
          <a:xfrm>
            <a:off x="3167406" y="311085"/>
            <a:ext cx="4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Flow chart of phase-1 project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1AC2AF-A267-462E-ACB7-93FC9DABF963}"/>
              </a:ext>
            </a:extLst>
          </p:cNvPr>
          <p:cNvSpPr/>
          <p:nvPr/>
        </p:nvSpPr>
        <p:spPr>
          <a:xfrm>
            <a:off x="4788816" y="1036948"/>
            <a:ext cx="1602556" cy="3693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3311A-68AD-4AD4-BCC7-04A567B5323F}"/>
              </a:ext>
            </a:extLst>
          </p:cNvPr>
          <p:cNvSpPr/>
          <p:nvPr/>
        </p:nvSpPr>
        <p:spPr>
          <a:xfrm>
            <a:off x="4039385" y="1847654"/>
            <a:ext cx="310141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Welcome screen, developer details and menu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4016B-63F9-49A2-BB64-661EF7F24A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590094" y="1406280"/>
            <a:ext cx="0" cy="44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07F0E-DD93-40D5-8E95-256E03D0982C}"/>
              </a:ext>
            </a:extLst>
          </p:cNvPr>
          <p:cNvSpPr/>
          <p:nvPr/>
        </p:nvSpPr>
        <p:spPr>
          <a:xfrm>
            <a:off x="351932" y="2837468"/>
            <a:ext cx="1772240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1.Display all the file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45D0B-CE77-46A0-AD13-631CFC7EF3FF}"/>
              </a:ext>
            </a:extLst>
          </p:cNvPr>
          <p:cNvSpPr/>
          <p:nvPr/>
        </p:nvSpPr>
        <p:spPr>
          <a:xfrm>
            <a:off x="3016576" y="2837466"/>
            <a:ext cx="1772240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2.Add a new file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5D989F-A1A6-4FDE-AEB4-8E5CEF853BED}"/>
              </a:ext>
            </a:extLst>
          </p:cNvPr>
          <p:cNvSpPr/>
          <p:nvPr/>
        </p:nvSpPr>
        <p:spPr>
          <a:xfrm>
            <a:off x="7927942" y="2798075"/>
            <a:ext cx="1772240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4.Search a file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737C30-D378-449D-BD78-371B4F0CA7C7}"/>
              </a:ext>
            </a:extLst>
          </p:cNvPr>
          <p:cNvSpPr/>
          <p:nvPr/>
        </p:nvSpPr>
        <p:spPr>
          <a:xfrm>
            <a:off x="10237902" y="2798074"/>
            <a:ext cx="1772240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5.Exit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86117-8141-4122-BD3D-43B44EB9331A}"/>
              </a:ext>
            </a:extLst>
          </p:cNvPr>
          <p:cNvSpPr/>
          <p:nvPr/>
        </p:nvSpPr>
        <p:spPr>
          <a:xfrm>
            <a:off x="5514679" y="2798075"/>
            <a:ext cx="1772240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3.Delete a file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ED7560-D634-453B-97C1-59D1CC731923}"/>
              </a:ext>
            </a:extLst>
          </p:cNvPr>
          <p:cNvCxnSpPr>
            <a:stCxn id="7" idx="1"/>
            <a:endCxn id="18" idx="0"/>
          </p:cNvCxnSpPr>
          <p:nvPr/>
        </p:nvCxnSpPr>
        <p:spPr>
          <a:xfrm flipH="1">
            <a:off x="1238052" y="2102178"/>
            <a:ext cx="2801333" cy="73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F4F03F-93DC-47FA-9180-DE0AB12A1091}"/>
              </a:ext>
            </a:extLst>
          </p:cNvPr>
          <p:cNvCxnSpPr>
            <a:endCxn id="19" idx="0"/>
          </p:cNvCxnSpPr>
          <p:nvPr/>
        </p:nvCxnSpPr>
        <p:spPr>
          <a:xfrm flipH="1">
            <a:off x="3902696" y="2356701"/>
            <a:ext cx="669304" cy="48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1509A-0EAC-4C55-AA6B-6A1CF24D8DBB}"/>
              </a:ext>
            </a:extLst>
          </p:cNvPr>
          <p:cNvCxnSpPr>
            <a:stCxn id="7" idx="2"/>
            <a:endCxn id="22" idx="0"/>
          </p:cNvCxnSpPr>
          <p:nvPr/>
        </p:nvCxnSpPr>
        <p:spPr>
          <a:xfrm>
            <a:off x="5590094" y="2356701"/>
            <a:ext cx="810705" cy="44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5BA8AF-69E8-4B02-BD94-BC4AB0D1A52B}"/>
              </a:ext>
            </a:extLst>
          </p:cNvPr>
          <p:cNvCxnSpPr>
            <a:endCxn id="20" idx="0"/>
          </p:cNvCxnSpPr>
          <p:nvPr/>
        </p:nvCxnSpPr>
        <p:spPr>
          <a:xfrm>
            <a:off x="6704029" y="2356701"/>
            <a:ext cx="2110033" cy="44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A80A7E-1A50-4BBF-BA00-C7A8CCE62576}"/>
              </a:ext>
            </a:extLst>
          </p:cNvPr>
          <p:cNvCxnSpPr>
            <a:stCxn id="7" idx="3"/>
            <a:endCxn id="21" idx="0"/>
          </p:cNvCxnSpPr>
          <p:nvPr/>
        </p:nvCxnSpPr>
        <p:spPr>
          <a:xfrm>
            <a:off x="7140803" y="2102178"/>
            <a:ext cx="3983219" cy="69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>
            <a:extLst>
              <a:ext uri="{FF2B5EF4-FFF2-40B4-BE49-F238E27FC236}">
                <a16:creationId xmlns:a16="http://schemas.microsoft.com/office/drawing/2014/main" id="{07FB4A40-21E5-49BE-BDA5-4975A85654A1}"/>
              </a:ext>
            </a:extLst>
          </p:cNvPr>
          <p:cNvSpPr/>
          <p:nvPr/>
        </p:nvSpPr>
        <p:spPr>
          <a:xfrm>
            <a:off x="667729" y="3685880"/>
            <a:ext cx="1140643" cy="9238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5F2AA5-676A-473F-8943-2EC3DC3937FC}"/>
              </a:ext>
            </a:extLst>
          </p:cNvPr>
          <p:cNvSpPr/>
          <p:nvPr/>
        </p:nvSpPr>
        <p:spPr>
          <a:xfrm>
            <a:off x="615882" y="4949072"/>
            <a:ext cx="1244338" cy="39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file exist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FDA1A0-890E-490A-A910-E72FBBE8AFFD}"/>
              </a:ext>
            </a:extLst>
          </p:cNvPr>
          <p:cNvSpPr/>
          <p:nvPr/>
        </p:nvSpPr>
        <p:spPr>
          <a:xfrm>
            <a:off x="509831" y="5684362"/>
            <a:ext cx="1456438" cy="48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file names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2309321-80D8-42A0-B8D1-3B43947A01EC}"/>
              </a:ext>
            </a:extLst>
          </p:cNvPr>
          <p:cNvCxnSpPr>
            <a:stCxn id="18" idx="2"/>
            <a:endCxn id="61" idx="0"/>
          </p:cNvCxnSpPr>
          <p:nvPr/>
        </p:nvCxnSpPr>
        <p:spPr>
          <a:xfrm flipH="1">
            <a:off x="1238051" y="3346515"/>
            <a:ext cx="1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E00A36-1952-4DD7-B5D2-8BD53533AB0E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1238051" y="4609707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F3AC88-A93F-413F-BD20-8B131174049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238050" y="5344997"/>
            <a:ext cx="1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6921AF5-FF9E-4E6E-8680-A0D79F564BAE}"/>
              </a:ext>
            </a:extLst>
          </p:cNvPr>
          <p:cNvSpPr/>
          <p:nvPr/>
        </p:nvSpPr>
        <p:spPr>
          <a:xfrm>
            <a:off x="2196445" y="4949072"/>
            <a:ext cx="124433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file not exist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7BFE740-476E-4998-B311-7C86809890F5}"/>
              </a:ext>
            </a:extLst>
          </p:cNvPr>
          <p:cNvCxnSpPr>
            <a:stCxn id="61" idx="3"/>
            <a:endCxn id="76" idx="0"/>
          </p:cNvCxnSpPr>
          <p:nvPr/>
        </p:nvCxnSpPr>
        <p:spPr>
          <a:xfrm>
            <a:off x="1808372" y="4147794"/>
            <a:ext cx="1010242" cy="801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775F992-437A-46F6-92F0-8C134C7407E6}"/>
              </a:ext>
            </a:extLst>
          </p:cNvPr>
          <p:cNvCxnSpPr>
            <a:cxnSpLocks/>
            <a:stCxn id="63" idx="2"/>
            <a:endCxn id="98" idx="2"/>
          </p:cNvCxnSpPr>
          <p:nvPr/>
        </p:nvCxnSpPr>
        <p:spPr>
          <a:xfrm rot="16200000" flipH="1">
            <a:off x="1214682" y="6190854"/>
            <a:ext cx="448951" cy="402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154A314-200A-49F3-9582-83A2C5478C9D}"/>
              </a:ext>
            </a:extLst>
          </p:cNvPr>
          <p:cNvCxnSpPr>
            <a:cxnSpLocks/>
            <a:stCxn id="76" idx="2"/>
            <a:endCxn id="98" idx="6"/>
          </p:cNvCxnSpPr>
          <p:nvPr/>
        </p:nvCxnSpPr>
        <p:spPr>
          <a:xfrm rot="5400000">
            <a:off x="1982575" y="5780398"/>
            <a:ext cx="1158318" cy="513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AA3878A7-B1A5-4AB9-9E2D-2E89DD82DBED}"/>
              </a:ext>
            </a:extLst>
          </p:cNvPr>
          <p:cNvSpPr/>
          <p:nvPr/>
        </p:nvSpPr>
        <p:spPr>
          <a:xfrm>
            <a:off x="3351226" y="3619887"/>
            <a:ext cx="1140643" cy="9238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B5D6D8D-0C04-453A-97E0-B65301DE403F}"/>
              </a:ext>
            </a:extLst>
          </p:cNvPr>
          <p:cNvSpPr/>
          <p:nvPr/>
        </p:nvSpPr>
        <p:spPr>
          <a:xfrm>
            <a:off x="3615179" y="5005632"/>
            <a:ext cx="1244338" cy="39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file exist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51BAA55-7CC2-45AF-A708-712E57C08BC9}"/>
              </a:ext>
            </a:extLst>
          </p:cNvPr>
          <p:cNvSpPr/>
          <p:nvPr/>
        </p:nvSpPr>
        <p:spPr>
          <a:xfrm>
            <a:off x="3351226" y="5740920"/>
            <a:ext cx="164497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is already exist</a:t>
            </a:r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132C36C-B721-40D9-9FBD-6A6003809617}"/>
              </a:ext>
            </a:extLst>
          </p:cNvPr>
          <p:cNvSpPr/>
          <p:nvPr/>
        </p:nvSpPr>
        <p:spPr>
          <a:xfrm>
            <a:off x="1640264" y="6417295"/>
            <a:ext cx="664589" cy="3982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BBCA27-E4BC-407D-B8BA-B3A2B7D3A2FA}"/>
              </a:ext>
            </a:extLst>
          </p:cNvPr>
          <p:cNvSpPr/>
          <p:nvPr/>
        </p:nvSpPr>
        <p:spPr>
          <a:xfrm>
            <a:off x="5033913" y="4923819"/>
            <a:ext cx="124433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file not exist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70074F2-1F92-467F-9796-F950DA97E2A2}"/>
              </a:ext>
            </a:extLst>
          </p:cNvPr>
          <p:cNvSpPr/>
          <p:nvPr/>
        </p:nvSpPr>
        <p:spPr>
          <a:xfrm>
            <a:off x="5231875" y="5715670"/>
            <a:ext cx="124433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file</a:t>
            </a:r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AB3BF2DD-4CD9-427C-BD3A-12102B74CBA9}"/>
              </a:ext>
            </a:extLst>
          </p:cNvPr>
          <p:cNvSpPr/>
          <p:nvPr/>
        </p:nvSpPr>
        <p:spPr>
          <a:xfrm>
            <a:off x="4656841" y="6417295"/>
            <a:ext cx="575034" cy="313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83CB738B-FC7B-4817-A5F6-6342B2D60C05}"/>
              </a:ext>
            </a:extLst>
          </p:cNvPr>
          <p:cNvCxnSpPr>
            <a:stCxn id="93" idx="2"/>
            <a:endCxn id="113" idx="2"/>
          </p:cNvCxnSpPr>
          <p:nvPr/>
        </p:nvCxnSpPr>
        <p:spPr>
          <a:xfrm rot="16200000" flipH="1">
            <a:off x="4253255" y="6170427"/>
            <a:ext cx="324047" cy="483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E4BE8DA-AA41-4690-800A-24BC603486C0}"/>
              </a:ext>
            </a:extLst>
          </p:cNvPr>
          <p:cNvCxnSpPr>
            <a:stCxn id="112" idx="2"/>
            <a:endCxn id="113" idx="6"/>
          </p:cNvCxnSpPr>
          <p:nvPr/>
        </p:nvCxnSpPr>
        <p:spPr>
          <a:xfrm rot="5400000">
            <a:off x="5368312" y="6088281"/>
            <a:ext cx="349297" cy="622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BF0FF4C-47F9-48D1-A26C-7C81B4882337}"/>
              </a:ext>
            </a:extLst>
          </p:cNvPr>
          <p:cNvCxnSpPr>
            <a:stCxn id="19" idx="2"/>
            <a:endCxn id="89" idx="0"/>
          </p:cNvCxnSpPr>
          <p:nvPr/>
        </p:nvCxnSpPr>
        <p:spPr>
          <a:xfrm>
            <a:off x="3902696" y="3346513"/>
            <a:ext cx="18852" cy="27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A9AAEB7-82EC-4675-A41E-9507D438199E}"/>
              </a:ext>
            </a:extLst>
          </p:cNvPr>
          <p:cNvCxnSpPr>
            <a:stCxn id="89" idx="2"/>
            <a:endCxn id="92" idx="0"/>
          </p:cNvCxnSpPr>
          <p:nvPr/>
        </p:nvCxnSpPr>
        <p:spPr>
          <a:xfrm rot="16200000" flipH="1">
            <a:off x="3848489" y="4616773"/>
            <a:ext cx="461918" cy="31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038158A-74F6-459E-A68D-6278127F17B7}"/>
              </a:ext>
            </a:extLst>
          </p:cNvPr>
          <p:cNvCxnSpPr>
            <a:stCxn id="89" idx="3"/>
            <a:endCxn id="111" idx="0"/>
          </p:cNvCxnSpPr>
          <p:nvPr/>
        </p:nvCxnSpPr>
        <p:spPr>
          <a:xfrm>
            <a:off x="4491869" y="4081801"/>
            <a:ext cx="1164213" cy="84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996CF10-54B9-41FD-B2B5-3B10DE1C6DCD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rot="16200000" flipH="1">
            <a:off x="5613661" y="5475287"/>
            <a:ext cx="282804" cy="197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325FE93D-7AB2-491A-AD66-46F9769A3C79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 rot="5400000">
            <a:off x="4035851" y="5539422"/>
            <a:ext cx="339363" cy="63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56F6BE86-12C2-4B6D-890D-BDFB4F4A5682}"/>
              </a:ext>
            </a:extLst>
          </p:cNvPr>
          <p:cNvSpPr/>
          <p:nvPr/>
        </p:nvSpPr>
        <p:spPr>
          <a:xfrm>
            <a:off x="5854044" y="3653557"/>
            <a:ext cx="1140643" cy="9238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1EB0E8-D16A-47F6-93FD-1CA50319A310}"/>
              </a:ext>
            </a:extLst>
          </p:cNvPr>
          <p:cNvSpPr/>
          <p:nvPr/>
        </p:nvSpPr>
        <p:spPr>
          <a:xfrm>
            <a:off x="6848570" y="4949072"/>
            <a:ext cx="1244338" cy="39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file exist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9ABA90B-1A31-4F5F-BCCA-90CD247B9EB3}"/>
              </a:ext>
            </a:extLst>
          </p:cNvPr>
          <p:cNvSpPr/>
          <p:nvPr/>
        </p:nvSpPr>
        <p:spPr>
          <a:xfrm>
            <a:off x="6742519" y="5684362"/>
            <a:ext cx="1456438" cy="48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 file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7834C29-628F-457C-9E20-F43C105C2F99}"/>
              </a:ext>
            </a:extLst>
          </p:cNvPr>
          <p:cNvSpPr/>
          <p:nvPr/>
        </p:nvSpPr>
        <p:spPr>
          <a:xfrm>
            <a:off x="8429133" y="4949072"/>
            <a:ext cx="124433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file not exist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A2878BF-E124-4558-96C1-2BD2ACBBB941}"/>
              </a:ext>
            </a:extLst>
          </p:cNvPr>
          <p:cNvCxnSpPr>
            <a:stCxn id="134" idx="2"/>
            <a:endCxn id="146" idx="0"/>
          </p:cNvCxnSpPr>
          <p:nvPr/>
        </p:nvCxnSpPr>
        <p:spPr>
          <a:xfrm rot="16200000" flipH="1">
            <a:off x="6761708" y="4240041"/>
            <a:ext cx="371688" cy="1046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BCDEE80C-756A-467A-9C17-D6BB08E9D136}"/>
              </a:ext>
            </a:extLst>
          </p:cNvPr>
          <p:cNvCxnSpPr>
            <a:stCxn id="22" idx="2"/>
            <a:endCxn id="134" idx="0"/>
          </p:cNvCxnSpPr>
          <p:nvPr/>
        </p:nvCxnSpPr>
        <p:spPr>
          <a:xfrm rot="16200000" flipH="1">
            <a:off x="6239365" y="3468555"/>
            <a:ext cx="346435" cy="23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2021B7D-07DD-44E5-AE53-C199D0DA3EE2}"/>
              </a:ext>
            </a:extLst>
          </p:cNvPr>
          <p:cNvCxnSpPr>
            <a:stCxn id="134" idx="3"/>
            <a:endCxn id="148" idx="0"/>
          </p:cNvCxnSpPr>
          <p:nvPr/>
        </p:nvCxnSpPr>
        <p:spPr>
          <a:xfrm>
            <a:off x="6994687" y="4115471"/>
            <a:ext cx="2056615" cy="833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1040A14-C336-40C4-84AE-695A8722C7CE}"/>
              </a:ext>
            </a:extLst>
          </p:cNvPr>
          <p:cNvCxnSpPr>
            <a:stCxn id="146" idx="2"/>
            <a:endCxn id="147" idx="0"/>
          </p:cNvCxnSpPr>
          <p:nvPr/>
        </p:nvCxnSpPr>
        <p:spPr>
          <a:xfrm rot="5400000">
            <a:off x="7301057" y="5514679"/>
            <a:ext cx="339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774F5A79-18BA-49D7-8CB8-4123969E5E5B}"/>
              </a:ext>
            </a:extLst>
          </p:cNvPr>
          <p:cNvSpPr/>
          <p:nvPr/>
        </p:nvSpPr>
        <p:spPr>
          <a:xfrm>
            <a:off x="8535182" y="6266468"/>
            <a:ext cx="575034" cy="3492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815BBD0-6BEF-4C96-84AE-EBE2A590283F}"/>
              </a:ext>
            </a:extLst>
          </p:cNvPr>
          <p:cNvCxnSpPr>
            <a:stCxn id="147" idx="2"/>
            <a:endCxn id="157" idx="2"/>
          </p:cNvCxnSpPr>
          <p:nvPr/>
        </p:nvCxnSpPr>
        <p:spPr>
          <a:xfrm rot="16200000" flipH="1">
            <a:off x="7866145" y="5772079"/>
            <a:ext cx="273631" cy="1064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D8CDFE66-2A8C-451E-B1AA-5432C2176BE5}"/>
              </a:ext>
            </a:extLst>
          </p:cNvPr>
          <p:cNvCxnSpPr>
            <a:stCxn id="148" idx="2"/>
            <a:endCxn id="157" idx="0"/>
          </p:cNvCxnSpPr>
          <p:nvPr/>
        </p:nvCxnSpPr>
        <p:spPr>
          <a:xfrm rot="5400000">
            <a:off x="8532827" y="5747992"/>
            <a:ext cx="808349" cy="228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6C22A6BF-5EC0-4A73-9005-D02B2939B519}"/>
              </a:ext>
            </a:extLst>
          </p:cNvPr>
          <p:cNvSpPr/>
          <p:nvPr/>
        </p:nvSpPr>
        <p:spPr>
          <a:xfrm>
            <a:off x="10174658" y="6266468"/>
            <a:ext cx="575034" cy="3492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7903CDEF-99CE-4289-8ADD-A103F9AC5CDB}"/>
              </a:ext>
            </a:extLst>
          </p:cNvPr>
          <p:cNvSpPr/>
          <p:nvPr/>
        </p:nvSpPr>
        <p:spPr>
          <a:xfrm>
            <a:off x="11479487" y="6249966"/>
            <a:ext cx="575034" cy="3492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AE676F52-93DE-4C18-86AD-2E7E9593E676}"/>
              </a:ext>
            </a:extLst>
          </p:cNvPr>
          <p:cNvCxnSpPr>
            <a:cxnSpLocks/>
            <a:stCxn id="20" idx="2"/>
            <a:endCxn id="165" idx="0"/>
          </p:cNvCxnSpPr>
          <p:nvPr/>
        </p:nvCxnSpPr>
        <p:spPr>
          <a:xfrm rot="16200000" flipH="1">
            <a:off x="8158445" y="3962738"/>
            <a:ext cx="2959346" cy="1648113"/>
          </a:xfrm>
          <a:prstGeom prst="bentConnector3">
            <a:avLst>
              <a:gd name="adj1" fmla="val 23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00979437-2A0B-4695-9307-56AE40C29989}"/>
              </a:ext>
            </a:extLst>
          </p:cNvPr>
          <p:cNvCxnSpPr>
            <a:stCxn id="21" idx="2"/>
            <a:endCxn id="166" idx="0"/>
          </p:cNvCxnSpPr>
          <p:nvPr/>
        </p:nvCxnSpPr>
        <p:spPr>
          <a:xfrm rot="16200000" flipH="1">
            <a:off x="9974091" y="4457052"/>
            <a:ext cx="2942845" cy="642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944F017-68A5-47D9-890A-E8148FFE7C30}"/>
              </a:ext>
            </a:extLst>
          </p:cNvPr>
          <p:cNvSpPr/>
          <p:nvPr/>
        </p:nvSpPr>
        <p:spPr>
          <a:xfrm>
            <a:off x="518474" y="405353"/>
            <a:ext cx="509048" cy="395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63E6828-1FCE-4048-8F29-B5A9BD1197D9}"/>
              </a:ext>
            </a:extLst>
          </p:cNvPr>
          <p:cNvSpPr/>
          <p:nvPr/>
        </p:nvSpPr>
        <p:spPr>
          <a:xfrm>
            <a:off x="1637122" y="390428"/>
            <a:ext cx="509048" cy="395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4419E01-72AF-4F1F-BAA2-CEB3EB4485E3}"/>
              </a:ext>
            </a:extLst>
          </p:cNvPr>
          <p:cNvSpPr/>
          <p:nvPr/>
        </p:nvSpPr>
        <p:spPr>
          <a:xfrm>
            <a:off x="3029146" y="390427"/>
            <a:ext cx="509048" cy="395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ABAEF20-B795-4748-9789-27D520248BE1}"/>
              </a:ext>
            </a:extLst>
          </p:cNvPr>
          <p:cNvSpPr/>
          <p:nvPr/>
        </p:nvSpPr>
        <p:spPr>
          <a:xfrm>
            <a:off x="4454164" y="405353"/>
            <a:ext cx="509048" cy="395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D196653-AE02-4E8F-9B4A-36C7685B16D3}"/>
              </a:ext>
            </a:extLst>
          </p:cNvPr>
          <p:cNvSpPr/>
          <p:nvPr/>
        </p:nvSpPr>
        <p:spPr>
          <a:xfrm>
            <a:off x="8773212" y="390426"/>
            <a:ext cx="509048" cy="395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1D34BF6-D1E7-4075-84AF-BF3735CE443A}"/>
              </a:ext>
            </a:extLst>
          </p:cNvPr>
          <p:cNvSpPr/>
          <p:nvPr/>
        </p:nvSpPr>
        <p:spPr>
          <a:xfrm>
            <a:off x="4138366" y="1320538"/>
            <a:ext cx="1140643" cy="9238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C3889-27EA-4266-A32D-F122E9D2B918}"/>
              </a:ext>
            </a:extLst>
          </p:cNvPr>
          <p:cNvSpPr/>
          <p:nvPr/>
        </p:nvSpPr>
        <p:spPr>
          <a:xfrm>
            <a:off x="4086518" y="2763625"/>
            <a:ext cx="1244338" cy="39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file exist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A787C-EDEE-4A7E-8E16-359C1A2373D1}"/>
              </a:ext>
            </a:extLst>
          </p:cNvPr>
          <p:cNvSpPr/>
          <p:nvPr/>
        </p:nvSpPr>
        <p:spPr>
          <a:xfrm>
            <a:off x="3980468" y="3847706"/>
            <a:ext cx="1456438" cy="48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is available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FBA069-BC50-4EA7-BEF4-3CC549B95475}"/>
              </a:ext>
            </a:extLst>
          </p:cNvPr>
          <p:cNvSpPr/>
          <p:nvPr/>
        </p:nvSpPr>
        <p:spPr>
          <a:xfrm>
            <a:off x="5850903" y="2763625"/>
            <a:ext cx="124433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file not exist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134C4-7BFB-4CA0-8912-0F198C80DC3E}"/>
              </a:ext>
            </a:extLst>
          </p:cNvPr>
          <p:cNvSpPr/>
          <p:nvPr/>
        </p:nvSpPr>
        <p:spPr>
          <a:xfrm>
            <a:off x="5744853" y="3849276"/>
            <a:ext cx="1456438" cy="48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is not available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6A9955-6C4B-4F28-B7E1-3DD9A338E9B5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4708688" y="801278"/>
            <a:ext cx="0" cy="51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57A2D-D716-49A7-AA2C-FDEC8636D70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708687" y="2244365"/>
            <a:ext cx="1" cy="51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DFB43-5B0E-4BFF-A1E2-47DA4A2CA13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708687" y="3159550"/>
            <a:ext cx="0" cy="68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F2F52ED-0C2B-4F45-85C6-C6456F876FF5}"/>
              </a:ext>
            </a:extLst>
          </p:cNvPr>
          <p:cNvCxnSpPr>
            <a:stCxn id="9" idx="3"/>
            <a:endCxn id="12" idx="0"/>
          </p:cNvCxnSpPr>
          <p:nvPr/>
        </p:nvCxnSpPr>
        <p:spPr>
          <a:xfrm>
            <a:off x="5279009" y="1782452"/>
            <a:ext cx="1194063" cy="981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C70167-A546-435D-9306-E67A9C9B3CB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473072" y="3272672"/>
            <a:ext cx="0" cy="5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A491DB3A-8D31-4A06-97AA-708C0763C3CB}"/>
              </a:ext>
            </a:extLst>
          </p:cNvPr>
          <p:cNvSpPr/>
          <p:nvPr/>
        </p:nvSpPr>
        <p:spPr>
          <a:xfrm>
            <a:off x="8457414" y="1335464"/>
            <a:ext cx="1140643" cy="9238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CE05B6-DE14-4A9D-9B98-0F5126096B89}"/>
              </a:ext>
            </a:extLst>
          </p:cNvPr>
          <p:cNvSpPr/>
          <p:nvPr/>
        </p:nvSpPr>
        <p:spPr>
          <a:xfrm>
            <a:off x="8092519" y="2763625"/>
            <a:ext cx="1870431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 from program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F0C9AC-DEFF-4612-97FD-97765AF0A288}"/>
              </a:ext>
            </a:extLst>
          </p:cNvPr>
          <p:cNvCxnSpPr>
            <a:stCxn id="8" idx="4"/>
            <a:endCxn id="33" idx="0"/>
          </p:cNvCxnSpPr>
          <p:nvPr/>
        </p:nvCxnSpPr>
        <p:spPr>
          <a:xfrm>
            <a:off x="9027736" y="786351"/>
            <a:ext cx="0" cy="54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5A7C69-07E4-421B-AE17-E346CC1851C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9027735" y="2259291"/>
            <a:ext cx="1" cy="50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819AFA-62BC-4492-8A9D-3B83DD0AB052}"/>
              </a:ext>
            </a:extLst>
          </p:cNvPr>
          <p:cNvCxnSpPr>
            <a:endCxn id="4" idx="0"/>
          </p:cNvCxnSpPr>
          <p:nvPr/>
        </p:nvCxnSpPr>
        <p:spPr>
          <a:xfrm>
            <a:off x="772998" y="0"/>
            <a:ext cx="0" cy="40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A96FE3-0D46-4C1B-988F-64D6F995B8CB}"/>
              </a:ext>
            </a:extLst>
          </p:cNvPr>
          <p:cNvCxnSpPr>
            <a:endCxn id="5" idx="0"/>
          </p:cNvCxnSpPr>
          <p:nvPr/>
        </p:nvCxnSpPr>
        <p:spPr>
          <a:xfrm>
            <a:off x="1891646" y="0"/>
            <a:ext cx="0" cy="3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8814C4-40A5-4282-9B3F-418097FDAFF0}"/>
              </a:ext>
            </a:extLst>
          </p:cNvPr>
          <p:cNvCxnSpPr>
            <a:endCxn id="6" idx="0"/>
          </p:cNvCxnSpPr>
          <p:nvPr/>
        </p:nvCxnSpPr>
        <p:spPr>
          <a:xfrm>
            <a:off x="3283670" y="0"/>
            <a:ext cx="0" cy="39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FB3689-E13E-4257-BA72-679AEA73400D}"/>
              </a:ext>
            </a:extLst>
          </p:cNvPr>
          <p:cNvCxnSpPr>
            <a:endCxn id="7" idx="0"/>
          </p:cNvCxnSpPr>
          <p:nvPr/>
        </p:nvCxnSpPr>
        <p:spPr>
          <a:xfrm>
            <a:off x="4708687" y="0"/>
            <a:ext cx="1" cy="40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2C7881-8F2A-4727-AEA3-B034BE3A9109}"/>
              </a:ext>
            </a:extLst>
          </p:cNvPr>
          <p:cNvCxnSpPr>
            <a:endCxn id="8" idx="0"/>
          </p:cNvCxnSpPr>
          <p:nvPr/>
        </p:nvCxnSpPr>
        <p:spPr>
          <a:xfrm>
            <a:off x="9027734" y="0"/>
            <a:ext cx="2" cy="39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DC6EDF7A-2DAB-4E02-9FAC-0226460EED76}"/>
              </a:ext>
            </a:extLst>
          </p:cNvPr>
          <p:cNvSpPr/>
          <p:nvPr/>
        </p:nvSpPr>
        <p:spPr>
          <a:xfrm>
            <a:off x="5279009" y="4760536"/>
            <a:ext cx="571894" cy="4831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FF96545E-1842-4264-8A26-EF5041DC6E92}"/>
              </a:ext>
            </a:extLst>
          </p:cNvPr>
          <p:cNvSpPr/>
          <p:nvPr/>
        </p:nvSpPr>
        <p:spPr>
          <a:xfrm>
            <a:off x="8773212" y="3960828"/>
            <a:ext cx="509048" cy="4831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10E7C7E-3604-44A9-996F-A2DB7A2414DC}"/>
              </a:ext>
            </a:extLst>
          </p:cNvPr>
          <p:cNvCxnSpPr>
            <a:stCxn id="11" idx="2"/>
            <a:endCxn id="55" idx="2"/>
          </p:cNvCxnSpPr>
          <p:nvPr/>
        </p:nvCxnSpPr>
        <p:spPr>
          <a:xfrm rot="16200000" flipH="1">
            <a:off x="4658214" y="4381303"/>
            <a:ext cx="671268" cy="570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88F3499-AD49-492A-AC7E-A98607243A8A}"/>
              </a:ext>
            </a:extLst>
          </p:cNvPr>
          <p:cNvCxnSpPr>
            <a:stCxn id="13" idx="2"/>
            <a:endCxn id="55" idx="6"/>
          </p:cNvCxnSpPr>
          <p:nvPr/>
        </p:nvCxnSpPr>
        <p:spPr>
          <a:xfrm rot="5400000">
            <a:off x="5827139" y="4356165"/>
            <a:ext cx="669698" cy="622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467D81-2075-4557-A40E-7CD425910844}"/>
              </a:ext>
            </a:extLst>
          </p:cNvPr>
          <p:cNvCxnSpPr>
            <a:stCxn id="34" idx="2"/>
            <a:endCxn id="56" idx="0"/>
          </p:cNvCxnSpPr>
          <p:nvPr/>
        </p:nvCxnSpPr>
        <p:spPr>
          <a:xfrm rot="16200000" flipH="1">
            <a:off x="8683657" y="3616749"/>
            <a:ext cx="6881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A21D469-A847-4F90-BB26-AE4D7D68FB25}"/>
              </a:ext>
            </a:extLst>
          </p:cNvPr>
          <p:cNvSpPr/>
          <p:nvPr/>
        </p:nvSpPr>
        <p:spPr>
          <a:xfrm>
            <a:off x="4963212" y="5957740"/>
            <a:ext cx="1974916" cy="48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8FECEFD-91FC-4F22-A45F-83B0ED5B7DE8}"/>
              </a:ext>
            </a:extLst>
          </p:cNvPr>
          <p:cNvCxnSpPr>
            <a:stCxn id="4" idx="4"/>
            <a:endCxn id="63" idx="1"/>
          </p:cNvCxnSpPr>
          <p:nvPr/>
        </p:nvCxnSpPr>
        <p:spPr>
          <a:xfrm rot="16200000" flipH="1">
            <a:off x="169093" y="1405183"/>
            <a:ext cx="5398024" cy="4190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1BB35CE-27BA-4560-AC60-FDEAB8AA228D}"/>
              </a:ext>
            </a:extLst>
          </p:cNvPr>
          <p:cNvCxnSpPr>
            <a:stCxn id="5" idx="4"/>
            <a:endCxn id="63" idx="1"/>
          </p:cNvCxnSpPr>
          <p:nvPr/>
        </p:nvCxnSpPr>
        <p:spPr>
          <a:xfrm rot="16200000" flipH="1">
            <a:off x="720955" y="1957044"/>
            <a:ext cx="5412949" cy="3071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311E9E2-3522-4149-AF43-3E64FE257E36}"/>
              </a:ext>
            </a:extLst>
          </p:cNvPr>
          <p:cNvCxnSpPr>
            <a:stCxn id="6" idx="4"/>
            <a:endCxn id="63" idx="1"/>
          </p:cNvCxnSpPr>
          <p:nvPr/>
        </p:nvCxnSpPr>
        <p:spPr>
          <a:xfrm rot="16200000" flipH="1">
            <a:off x="1416966" y="2653056"/>
            <a:ext cx="5412950" cy="1679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C62F117-7AA9-4F55-BE95-464A3AF2862F}"/>
              </a:ext>
            </a:extLst>
          </p:cNvPr>
          <p:cNvCxnSpPr>
            <a:stCxn id="55" idx="4"/>
            <a:endCxn id="63" idx="0"/>
          </p:cNvCxnSpPr>
          <p:nvPr/>
        </p:nvCxnSpPr>
        <p:spPr>
          <a:xfrm rot="16200000" flipH="1">
            <a:off x="5400773" y="5407843"/>
            <a:ext cx="714080" cy="385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CFCDEF6-60B9-4857-8CD5-D1FAD49A3DE4}"/>
              </a:ext>
            </a:extLst>
          </p:cNvPr>
          <p:cNvCxnSpPr>
            <a:stCxn id="56" idx="4"/>
            <a:endCxn id="63" idx="3"/>
          </p:cNvCxnSpPr>
          <p:nvPr/>
        </p:nvCxnSpPr>
        <p:spPr>
          <a:xfrm rot="5400000">
            <a:off x="7105257" y="4276823"/>
            <a:ext cx="1755350" cy="2089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1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105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Supe</dc:creator>
  <cp:lastModifiedBy>Tushar Supe</cp:lastModifiedBy>
  <cp:revision>6</cp:revision>
  <dcterms:created xsi:type="dcterms:W3CDTF">2022-01-25T14:11:27Z</dcterms:created>
  <dcterms:modified xsi:type="dcterms:W3CDTF">2022-01-25T16:27:59Z</dcterms:modified>
</cp:coreProperties>
</file>