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8" r:id="rId2"/>
    <p:sldId id="281" r:id="rId3"/>
    <p:sldId id="257" r:id="rId4"/>
    <p:sldId id="279" r:id="rId5"/>
    <p:sldId id="280"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06A0B-C894-4C70-A1C3-5C283DED0C7D}"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9958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37657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3722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384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06A0B-C894-4C70-A1C3-5C283DED0C7D}"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3842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193608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387377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2699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316204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087E99-CCFD-477F-ABE7-4EC1D7B31BAA}" type="datetimeFigureOut">
              <a:rPr lang="en-IN" smtClean="0"/>
              <a:pPr/>
              <a:t>25-03-2022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4200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87E99-CCFD-477F-ABE7-4EC1D7B31BAA}" type="datetimeFigureOut">
              <a:rPr lang="en-IN" smtClean="0"/>
              <a:pPr/>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E06A0B-C894-4C70-A1C3-5C283DED0C7D}" type="slidenum">
              <a:rPr lang="en-IN" smtClean="0"/>
              <a:pPr/>
              <a:t>‹#›</a:t>
            </a:fld>
            <a:endParaRPr lang="en-IN"/>
          </a:p>
        </p:txBody>
      </p:sp>
    </p:spTree>
    <p:extLst>
      <p:ext uri="{BB962C8B-B14F-4D97-AF65-F5344CB8AC3E}">
        <p14:creationId xmlns="" xmlns:p14="http://schemas.microsoft.com/office/powerpoint/2010/main" val="140242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087E99-CCFD-477F-ABE7-4EC1D7B31BAA}" type="datetimeFigureOut">
              <a:rPr lang="en-IN" smtClean="0"/>
              <a:pPr/>
              <a:t>25-03-2022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E06A0B-C894-4C70-A1C3-5C283DED0C7D}"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093908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2B721-1CED-4404-88B9-AC2F6E5D10F0}"/>
              </a:ext>
            </a:extLst>
          </p:cNvPr>
          <p:cNvSpPr>
            <a:spLocks noGrp="1"/>
          </p:cNvSpPr>
          <p:nvPr>
            <p:ph type="title"/>
          </p:nvPr>
        </p:nvSpPr>
        <p:spPr>
          <a:xfrm>
            <a:off x="838200" y="365125"/>
            <a:ext cx="10515600" cy="1460500"/>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BALLARI INSTITUTE OF TECHNOLOGY AND MANAGENT</a:t>
            </a:r>
            <a:br>
              <a:rPr lang="en-IN" sz="3600" b="1"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DEPARTMENT OF COMPUTER SCIENCE AND ENGINEERING</a:t>
            </a:r>
            <a:br>
              <a:rPr lang="en-IN" sz="2700" b="1" dirty="0">
                <a:latin typeface="Times New Roman" panose="02020603050405020304" pitchFamily="18" charset="0"/>
                <a:cs typeface="Times New Roman" panose="02020603050405020304" pitchFamily="18" charset="0"/>
              </a:rPr>
            </a:br>
            <a:endParaRPr lang="en-IN" sz="2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EC710C7-7195-4B0F-8C2E-FA2BCAD0FA5F}"/>
              </a:ext>
            </a:extLst>
          </p:cNvPr>
          <p:cNvSpPr>
            <a:spLocks noGrp="1"/>
          </p:cNvSpPr>
          <p:nvPr>
            <p:ph idx="1"/>
          </p:nvPr>
        </p:nvSpPr>
        <p:spPr>
          <a:xfrm>
            <a:off x="594804" y="1935332"/>
            <a:ext cx="10918054" cy="3874967"/>
          </a:xfrm>
        </p:spPr>
        <p:txBody>
          <a:bodyPr>
            <a:normAutofit/>
          </a:bodyPr>
          <a:lstStyle/>
          <a:p>
            <a:pPr marL="0" indent="0" algn="ctr">
              <a:buNone/>
            </a:pPr>
            <a:r>
              <a:rPr lang="en-IN" sz="2400" b="1" dirty="0" smtClean="0">
                <a:latin typeface="Times New Roman" panose="02020603050405020304" pitchFamily="18" charset="0"/>
                <a:cs typeface="Times New Roman" panose="02020603050405020304" pitchFamily="18" charset="0"/>
              </a:rPr>
              <a:t>A MINI </a:t>
            </a:r>
            <a:r>
              <a:rPr lang="en-IN" sz="2400" b="1" dirty="0">
                <a:latin typeface="Times New Roman" panose="02020603050405020304" pitchFamily="18" charset="0"/>
                <a:cs typeface="Times New Roman" panose="02020603050405020304" pitchFamily="18" charset="0"/>
              </a:rPr>
              <a:t>PROJECT </a:t>
            </a:r>
            <a:r>
              <a:rPr lang="en-IN" sz="2400" b="1" dirty="0" smtClean="0">
                <a:latin typeface="Times New Roman" panose="02020603050405020304" pitchFamily="18" charset="0"/>
                <a:cs typeface="Times New Roman" panose="02020603050405020304" pitchFamily="18" charset="0"/>
              </a:rPr>
              <a:t>OF DBMS ON </a:t>
            </a:r>
            <a:endParaRPr lang="en-IN" sz="2400" b="1" dirty="0">
              <a:latin typeface="Times New Roman" panose="02020603050405020304" pitchFamily="18" charset="0"/>
              <a:cs typeface="Times New Roman" panose="02020603050405020304" pitchFamily="18" charset="0"/>
            </a:endParaRPr>
          </a:p>
          <a:p>
            <a:pPr marL="0" indent="0" algn="ctr">
              <a:buNone/>
            </a:pPr>
            <a:r>
              <a:rPr lang="en-IN" sz="2400" b="1"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PHONE BOOK </a:t>
            </a:r>
            <a:r>
              <a:rPr lang="en-IN" sz="2400" b="1" dirty="0" smtClean="0">
                <a:latin typeface="Times New Roman" panose="02020603050405020304" pitchFamily="18" charset="0"/>
                <a:cs typeface="Times New Roman" panose="02020603050405020304" pitchFamily="18" charset="0"/>
              </a:rPr>
              <a:t>MANAGEMENT </a:t>
            </a:r>
            <a:r>
              <a:rPr lang="en-IN" sz="2400" b="1" dirty="0">
                <a:latin typeface="Times New Roman" panose="02020603050405020304" pitchFamily="18" charset="0"/>
                <a:cs typeface="Times New Roman" panose="02020603050405020304" pitchFamily="18" charset="0"/>
              </a:rPr>
              <a:t>SYSTEM”</a:t>
            </a:r>
          </a:p>
          <a:p>
            <a:pPr marL="0" indent="0" algn="ctr">
              <a:buNone/>
            </a:pPr>
            <a:endParaRPr lang="en-IN" sz="9600" b="1" dirty="0">
              <a:latin typeface="Times New Roman" panose="02020603050405020304" pitchFamily="18" charset="0"/>
              <a:cs typeface="Times New Roman" panose="02020603050405020304" pitchFamily="18" charset="0"/>
            </a:endParaRPr>
          </a:p>
          <a:p>
            <a:pPr marL="0" indent="0" algn="ctr">
              <a:buNone/>
            </a:pPr>
            <a:endParaRPr lang="en-IN" sz="9600" b="1" dirty="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6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384F0E6F-5F64-42A9-96FF-AE3546920F35}"/>
              </a:ext>
            </a:extLst>
          </p:cNvPr>
          <p:cNvSpPr txBox="1"/>
          <p:nvPr/>
        </p:nvSpPr>
        <p:spPr>
          <a:xfrm>
            <a:off x="7925345" y="5140171"/>
            <a:ext cx="3269397" cy="769441"/>
          </a:xfrm>
          <a:prstGeom prst="rect">
            <a:avLst/>
          </a:prstGeom>
          <a:noFill/>
        </p:spPr>
        <p:txBody>
          <a:bodyPr wrap="square" rtlCol="0">
            <a:spAutoFit/>
          </a:bodyPr>
          <a:lstStyle/>
          <a:p>
            <a:r>
              <a:rPr lang="en-IN" sz="2200" u="sng" dirty="0"/>
              <a:t>UNDER THE GUIDANCE </a:t>
            </a:r>
            <a:r>
              <a:rPr lang="en-IN" sz="2200" u="sng" dirty="0" smtClean="0"/>
              <a:t>OF</a:t>
            </a:r>
            <a:endParaRPr lang="en-IN" sz="2200" u="sng" dirty="0"/>
          </a:p>
          <a:p>
            <a:r>
              <a:rPr lang="en-IN" sz="2200" dirty="0" smtClean="0"/>
              <a:t>  </a:t>
            </a:r>
            <a:r>
              <a:rPr lang="en-IN" sz="2200" dirty="0" err="1" smtClean="0"/>
              <a:t>Mr.Srisailanath</a:t>
            </a:r>
            <a:r>
              <a:rPr lang="en-IN" sz="2200" dirty="0" smtClean="0"/>
              <a:t> </a:t>
            </a:r>
            <a:r>
              <a:rPr lang="en-IN" sz="2200" dirty="0" err="1" smtClean="0"/>
              <a:t>Asst.prof</a:t>
            </a:r>
            <a:r>
              <a:rPr lang="en-IN" sz="2200" dirty="0" smtClean="0"/>
              <a:t>.</a:t>
            </a:r>
            <a:endParaRPr lang="en-IN" sz="2200" dirty="0"/>
          </a:p>
        </p:txBody>
      </p:sp>
    </p:spTree>
    <p:extLst>
      <p:ext uri="{BB962C8B-B14F-4D97-AF65-F5344CB8AC3E}">
        <p14:creationId xmlns="" xmlns:p14="http://schemas.microsoft.com/office/powerpoint/2010/main" val="154713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HOME PAGE: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a:t>
            </a:r>
            <a:r>
              <a:rPr lang="en-US" dirty="0" smtClean="0">
                <a:latin typeface="Times New Roman" pitchFamily="18" charset="0"/>
                <a:cs typeface="Times New Roman" pitchFamily="18" charset="0"/>
              </a:rPr>
              <a:t>This feature displays the existing contacts in our application. You can select the type of number you need like Mobile Number or Landline Number. After you click on show button it will displays you all the details of the contact.</a:t>
            </a:r>
          </a:p>
          <a:p>
            <a:endParaRPr lang="en-US" dirty="0"/>
          </a:p>
        </p:txBody>
      </p:sp>
      <p:pic>
        <p:nvPicPr>
          <p:cNvPr id="4" name="image8.png"/>
          <p:cNvPicPr/>
          <p:nvPr/>
        </p:nvPicPr>
        <p:blipFill>
          <a:blip r:embed="rId2" cstate="print"/>
          <a:stretch>
            <a:fillRect/>
          </a:stretch>
        </p:blipFill>
        <p:spPr>
          <a:xfrm>
            <a:off x="3231614" y="2811438"/>
            <a:ext cx="5728771" cy="3261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ADD CONTACT:</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97280" y="1845734"/>
            <a:ext cx="10058400" cy="4200224"/>
          </a:xfrm>
        </p:spPr>
        <p:txBody>
          <a:bodyPr/>
          <a:lstStyle/>
          <a:p>
            <a:pPr algn="just">
              <a:buNone/>
            </a:pPr>
            <a:r>
              <a:rPr lang="en-US" b="1" dirty="0" smtClean="0"/>
              <a:t> </a:t>
            </a: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feature is used to save new contact number and the details of the particular person. The data will be stored in the SQL database. For our application we used ORACLE as our database. When you press add button the contact will be added and stored in SQL database. If you enter wrong inputs u will get a popup message that you have not filled the details correctly. If you try to add the same number again then it will give you the popup message saying that the number already exists and content will be displayed in the table. We have a clear button, it will clear the details entered by the user</a:t>
            </a:r>
            <a:endParaRPr lang="en-US" dirty="0">
              <a:latin typeface="Times New Roman" pitchFamily="18" charset="0"/>
              <a:cs typeface="Times New Roman" pitchFamily="18" charset="0"/>
            </a:endParaRPr>
          </a:p>
        </p:txBody>
      </p:sp>
      <p:pic>
        <p:nvPicPr>
          <p:cNvPr id="4" name="image10.jpeg"/>
          <p:cNvPicPr/>
          <p:nvPr/>
        </p:nvPicPr>
        <p:blipFill>
          <a:blip r:embed="rId2" cstate="print"/>
          <a:stretch>
            <a:fillRect/>
          </a:stretch>
        </p:blipFill>
        <p:spPr>
          <a:xfrm>
            <a:off x="3231614" y="3616657"/>
            <a:ext cx="5380123" cy="25521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UPDATE: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This feature is used to update the existing contact in our database. First we have to search a contact by its number then it will display the details in the respective fields then below we have the options where we can modify the details such as NAME, HNO, HNAME, EMAIL, AREA. We have a clear button, it will clear the details and it will also clear the number entered by the user to search a particular contact.</a:t>
            </a:r>
          </a:p>
          <a:p>
            <a:endParaRPr lang="en-US" dirty="0"/>
          </a:p>
        </p:txBody>
      </p:sp>
      <p:pic>
        <p:nvPicPr>
          <p:cNvPr id="4" name="image10.jpeg"/>
          <p:cNvPicPr/>
          <p:nvPr/>
        </p:nvPicPr>
        <p:blipFill>
          <a:blip r:embed="rId2" cstate="print"/>
          <a:stretch>
            <a:fillRect/>
          </a:stretch>
        </p:blipFill>
        <p:spPr>
          <a:xfrm>
            <a:off x="4776717" y="3002507"/>
            <a:ext cx="6080708" cy="31935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SEARCH:</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dirty="0" smtClean="0">
                <a:latin typeface="Times New Roman" pitchFamily="18" charset="0"/>
                <a:cs typeface="Times New Roman" pitchFamily="18" charset="0"/>
              </a:rPr>
              <a:t>This feature is used to search the existing contact from the database. In this operation we have two options first is Single Search, second is Search All.</a:t>
            </a:r>
          </a:p>
          <a:p>
            <a:pPr lvl="1" algn="just">
              <a:buFont typeface="Wingdings" pitchFamily="2" charset="2"/>
              <a:buChar char="v"/>
            </a:pPr>
            <a:r>
              <a:rPr lang="en-US" sz="2000" dirty="0" smtClean="0">
                <a:latin typeface="Times New Roman" pitchFamily="18" charset="0"/>
                <a:cs typeface="Times New Roman" pitchFamily="18" charset="0"/>
              </a:rPr>
              <a:t>Single Search: Here we are searching the details of the contact either by name or by Mobile/Landline number. Once you enter the name or Mobile/Landline number press search button, It will search the related data from the database and displays the details in the below table.</a:t>
            </a:r>
          </a:p>
          <a:p>
            <a:pPr lvl="1" algn="just">
              <a:buFont typeface="Wingdings" pitchFamily="2" charset="2"/>
              <a:buChar char="v"/>
            </a:pPr>
            <a:r>
              <a:rPr lang="en-US" sz="2000" dirty="0" smtClean="0">
                <a:latin typeface="Times New Roman" pitchFamily="18" charset="0"/>
                <a:cs typeface="Times New Roman" pitchFamily="18" charset="0"/>
              </a:rPr>
              <a:t>Search All: Once you press on search all button it will directly retrieve all the details of contacts present in the database.</a:t>
            </a:r>
          </a:p>
          <a:p>
            <a:pPr algn="just"/>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SINGLE SEARCH:</a:t>
            </a:r>
            <a:endParaRPr lang="en-US" b="1" u="sng" dirty="0">
              <a:latin typeface="Times New Roman" pitchFamily="18" charset="0"/>
              <a:cs typeface="Times New Roman" pitchFamily="18" charset="0"/>
            </a:endParaRPr>
          </a:p>
        </p:txBody>
      </p:sp>
      <p:pic>
        <p:nvPicPr>
          <p:cNvPr id="4" name="image11.png"/>
          <p:cNvPicPr>
            <a:picLocks noGrp="1"/>
          </p:cNvPicPr>
          <p:nvPr>
            <p:ph idx="1"/>
          </p:nvPr>
        </p:nvPicPr>
        <p:blipFill>
          <a:blip r:embed="rId2" cstate="print"/>
          <a:stretch>
            <a:fillRect/>
          </a:stretch>
        </p:blipFill>
        <p:spPr>
          <a:xfrm>
            <a:off x="2194435" y="1846263"/>
            <a:ext cx="7863455" cy="4022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SEARCH ALL:</a:t>
            </a:r>
            <a:endParaRPr lang="en-US" b="1" u="sng" dirty="0">
              <a:latin typeface="Times New Roman" pitchFamily="18" charset="0"/>
              <a:cs typeface="Times New Roman" pitchFamily="18" charset="0"/>
            </a:endParaRPr>
          </a:p>
        </p:txBody>
      </p:sp>
      <p:pic>
        <p:nvPicPr>
          <p:cNvPr id="4" name="image12.png"/>
          <p:cNvPicPr>
            <a:picLocks noGrp="1"/>
          </p:cNvPicPr>
          <p:nvPr>
            <p:ph idx="1"/>
          </p:nvPr>
        </p:nvPicPr>
        <p:blipFill>
          <a:blip r:embed="rId2" cstate="print"/>
          <a:stretch>
            <a:fillRect/>
          </a:stretch>
        </p:blipFill>
        <p:spPr>
          <a:xfrm>
            <a:off x="2206665" y="1846263"/>
            <a:ext cx="7838996" cy="4022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DELETE: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97280" y="1845733"/>
            <a:ext cx="10058400" cy="4391293"/>
          </a:xfrm>
        </p:spPr>
        <p:txBody>
          <a:bodyPr/>
          <a:lstStyle/>
          <a:p>
            <a:pPr lvl="0" algn="just"/>
            <a:r>
              <a:rPr lang="en-US" dirty="0" smtClean="0">
                <a:latin typeface="Times New Roman" pitchFamily="18" charset="0"/>
                <a:cs typeface="Times New Roman" pitchFamily="18" charset="0"/>
              </a:rPr>
              <a:t>This feature is used to delete the existing contact from the database. First the user has to search the contact by entering Mobile/Landline number or C_ID. After clicking on </a:t>
            </a:r>
            <a:r>
              <a:rPr lang="en-US" dirty="0" err="1" smtClean="0">
                <a:latin typeface="Times New Roman" pitchFamily="18" charset="0"/>
                <a:cs typeface="Times New Roman" pitchFamily="18" charset="0"/>
              </a:rPr>
              <a:t>serach</a:t>
            </a:r>
            <a:r>
              <a:rPr lang="en-US" dirty="0" smtClean="0">
                <a:latin typeface="Times New Roman" pitchFamily="18" charset="0"/>
                <a:cs typeface="Times New Roman" pitchFamily="18" charset="0"/>
              </a:rPr>
              <a:t> button the particular contact details will be displayed in the table. After pressing the delete button the data of the particular data will be deleted from the database and then the deleted data is stored in the table called as restore when you press the restore button the data will be restored in the existing database. Once you press permanent delete button then the data will be deleted even from the restore table, the data cannot be restored back.</a:t>
            </a:r>
          </a:p>
          <a:p>
            <a:endParaRPr lang="en-US" dirty="0"/>
          </a:p>
        </p:txBody>
      </p:sp>
      <p:pic>
        <p:nvPicPr>
          <p:cNvPr id="4" name="image13.jpeg"/>
          <p:cNvPicPr/>
          <p:nvPr/>
        </p:nvPicPr>
        <p:blipFill>
          <a:blip r:embed="rId2" cstate="print"/>
          <a:stretch>
            <a:fillRect/>
          </a:stretch>
        </p:blipFill>
        <p:spPr>
          <a:xfrm>
            <a:off x="5892928" y="3603009"/>
            <a:ext cx="5284590" cy="27022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PERMANENT DELETE:</a:t>
            </a:r>
            <a:endParaRPr lang="en-US" b="1" u="sng" dirty="0">
              <a:latin typeface="Times New Roman" pitchFamily="18" charset="0"/>
              <a:cs typeface="Times New Roman" pitchFamily="18" charset="0"/>
            </a:endParaRPr>
          </a:p>
        </p:txBody>
      </p:sp>
      <p:pic>
        <p:nvPicPr>
          <p:cNvPr id="7" name="image15.jpeg"/>
          <p:cNvPicPr>
            <a:picLocks noGrp="1"/>
          </p:cNvPicPr>
          <p:nvPr>
            <p:ph idx="1"/>
          </p:nvPr>
        </p:nvPicPr>
        <p:blipFill>
          <a:blip r:embed="rId2" cstate="print"/>
          <a:stretch>
            <a:fillRect/>
          </a:stretch>
        </p:blipFill>
        <p:spPr>
          <a:xfrm>
            <a:off x="2188292" y="1846263"/>
            <a:ext cx="7875741" cy="4022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RESTORE:</a:t>
            </a:r>
            <a:endParaRPr lang="en-US" b="1" u="sng" dirty="0">
              <a:latin typeface="Times New Roman" pitchFamily="18" charset="0"/>
              <a:cs typeface="Times New Roman" pitchFamily="18" charset="0"/>
            </a:endParaRPr>
          </a:p>
        </p:txBody>
      </p:sp>
      <p:pic>
        <p:nvPicPr>
          <p:cNvPr id="4" name="image14.jpeg"/>
          <p:cNvPicPr>
            <a:picLocks noGrp="1"/>
          </p:cNvPicPr>
          <p:nvPr>
            <p:ph idx="1"/>
          </p:nvPr>
        </p:nvPicPr>
        <p:blipFill>
          <a:blip r:embed="rId2" cstate="print"/>
          <a:stretch>
            <a:fillRect/>
          </a:stretch>
        </p:blipFill>
        <p:spPr>
          <a:xfrm>
            <a:off x="2218818" y="1846263"/>
            <a:ext cx="7814689" cy="4022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CONCLUSION: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It is concluded that the application works well and satisfy the end users. The application is tested very well and errors are properly debugged. This system is user friendly so everyone can use easily. Proper documentation is provided. The end user can easily understand how the whole system is implemented by going through the documentation. The system is tested, implemented and the performance is found to be satisfactory. All necessary output is generated. Thus, the project is completed successfully. Further enhancements can be made to the application, so that the application functions very attractive and useful manner than the present one.</a:t>
            </a:r>
          </a:p>
          <a:p>
            <a:pPr algn="just"/>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INTRODUCTION: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Phone Book is a project that is provided by the technical assignment help to us in that we get a simple SQL based solutions to store our contacts. we can use it to replace hard phonebook or even use it as an office-wide phone directory. This will help user to easily search and manage contacts using this system. This system is developed using the general need required by the user while using the phone directory book. In order to keep updated the phone book directory, the admin will have the authority to add and delete as well as modify the existing record with the phone book directory.</a:t>
            </a:r>
          </a:p>
          <a:p>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56D09-A2CA-47DF-8CD7-CE6CA07BF23C}"/>
              </a:ext>
            </a:extLst>
          </p:cNvPr>
          <p:cNvSpPr>
            <a:spLocks noGrp="1"/>
          </p:cNvSpPr>
          <p:nvPr>
            <p:ph type="title"/>
          </p:nvPr>
        </p:nvSpPr>
        <p:spPr>
          <a:xfrm>
            <a:off x="928604" y="987939"/>
            <a:ext cx="10058400" cy="2137001"/>
          </a:xfrm>
        </p:spPr>
        <p:txBody>
          <a:bodyPr>
            <a:normAutofit/>
          </a:bodyPr>
          <a:lstStyle/>
          <a:p>
            <a:pPr algn="ctr"/>
            <a:r>
              <a:rPr lang="en-IN" sz="8000" dirty="0">
                <a:latin typeface="Berlin Sans FB Demi" panose="020E0802020502020306" pitchFamily="34" charset="0"/>
              </a:rPr>
              <a:t>THANK YOU</a:t>
            </a:r>
          </a:p>
        </p:txBody>
      </p:sp>
      <p:sp>
        <p:nvSpPr>
          <p:cNvPr id="3" name="Content Placeholder 2">
            <a:extLst>
              <a:ext uri="{FF2B5EF4-FFF2-40B4-BE49-F238E27FC236}">
                <a16:creationId xmlns="" xmlns:a16="http://schemas.microsoft.com/office/drawing/2014/main" id="{4C89D082-210A-4B1A-9A03-71E7E953A968}"/>
              </a:ext>
            </a:extLst>
          </p:cNvPr>
          <p:cNvSpPr>
            <a:spLocks noGrp="1"/>
          </p:cNvSpPr>
          <p:nvPr>
            <p:ph idx="1"/>
          </p:nvPr>
        </p:nvSpPr>
        <p:spPr>
          <a:xfrm>
            <a:off x="6255207" y="3853544"/>
            <a:ext cx="5631994" cy="1658982"/>
          </a:xfrm>
        </p:spPr>
        <p:txBody>
          <a:bodyPr>
            <a:normAutofit fontScale="55000" lnSpcReduction="20000"/>
          </a:bodyPr>
          <a:lstStyle/>
          <a:p>
            <a:pPr algn="ctr"/>
            <a:r>
              <a:rPr lang="en-IN" sz="4000" b="1" dirty="0">
                <a:latin typeface="Lucida Calligraphy" panose="03010101010101010101" pitchFamily="66" charset="0"/>
              </a:rPr>
              <a:t>By</a:t>
            </a:r>
          </a:p>
          <a:p>
            <a:pPr algn="ctr"/>
            <a:r>
              <a:rPr lang="en-IN" sz="4000" b="1" dirty="0" smtClean="0">
                <a:latin typeface="Lucida Calligraphy" panose="03010101010101010101" pitchFamily="66" charset="0"/>
              </a:rPr>
              <a:t>TUSHAR SANTOSH TELKAR</a:t>
            </a:r>
            <a:endParaRPr lang="en-IN" sz="4000" b="1" dirty="0">
              <a:latin typeface="Lucida Calligraphy" panose="03010101010101010101" pitchFamily="66" charset="0"/>
            </a:endParaRPr>
          </a:p>
          <a:p>
            <a:pPr algn="ctr"/>
            <a:r>
              <a:rPr lang="en-IN" sz="4000" b="1" dirty="0" smtClean="0">
                <a:latin typeface="Lucida Calligraphy" panose="03010101010101010101" pitchFamily="66" charset="0"/>
              </a:rPr>
              <a:t>U KEERTHI</a:t>
            </a:r>
            <a:endParaRPr lang="en-IN" sz="4000" b="1" dirty="0">
              <a:latin typeface="Lucida Calligraphy" panose="03010101010101010101" pitchFamily="66" charset="0"/>
            </a:endParaRPr>
          </a:p>
          <a:p>
            <a:pPr algn="ctr"/>
            <a:r>
              <a:rPr lang="en-IN" sz="4000" b="1" dirty="0" smtClean="0">
                <a:latin typeface="Lucida Calligraphy" panose="03010101010101010101" pitchFamily="66" charset="0"/>
              </a:rPr>
              <a:t>UDAY KIRAN H.P</a:t>
            </a:r>
            <a:endParaRPr lang="en-IN" sz="4000" b="1" dirty="0">
              <a:latin typeface="Lucida Calligraphy" panose="03010101010101010101" pitchFamily="66" charset="0"/>
            </a:endParaRPr>
          </a:p>
          <a:p>
            <a:pPr algn="ctr"/>
            <a:endParaRPr lang="en-IN" sz="4000" b="1" dirty="0">
              <a:latin typeface="Lucida Calligraphy" panose="03010101010101010101" pitchFamily="66" charset="0"/>
            </a:endParaRPr>
          </a:p>
        </p:txBody>
      </p:sp>
    </p:spTree>
    <p:extLst>
      <p:ext uri="{BB962C8B-B14F-4D97-AF65-F5344CB8AC3E}">
        <p14:creationId xmlns="" xmlns:p14="http://schemas.microsoft.com/office/powerpoint/2010/main" val="227696997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0C45B-BD5A-49DC-A9D2-0B996AB0A083}"/>
              </a:ext>
            </a:extLst>
          </p:cNvPr>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DC48A0CD-CBE2-4082-8F52-0C821D1A4104}"/>
              </a:ext>
            </a:extLst>
          </p:cNvPr>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 Phone Book Management System works specifically for tracking people. In older days we stored all our information contact details in books and papers. Which was very difficult in persevering book for long period, In order to resolve this problem. we proposed a new system using this application we can store all the contact details in this system.</a:t>
            </a:r>
          </a:p>
          <a:p>
            <a:pPr algn="just"/>
            <a:r>
              <a:rPr lang="en-US" dirty="0" smtClean="0">
                <a:latin typeface="Times New Roman" pitchFamily="18" charset="0"/>
                <a:cs typeface="Times New Roman" pitchFamily="18" charset="0"/>
              </a:rPr>
              <a:t>In manual method if we forget information book then it was very difficult to get the contact details. By using this system, we can see our contacts from anywhere in the world, here we have security to our login page and no one can see our contacts without proper authentication. In this project we can save our contacts, address and we can search them by name and also, we can view all the contacts at a time.</a:t>
            </a:r>
          </a:p>
          <a:p>
            <a:pPr algn="just"/>
            <a:r>
              <a:rPr lang="en-US" dirty="0" smtClean="0">
                <a:latin typeface="Times New Roman" pitchFamily="18" charset="0"/>
                <a:cs typeface="Times New Roman" pitchFamily="18" charset="0"/>
              </a:rPr>
              <a:t>This System is developed using the general required by all the user while using the phone book. This system contains a set of basic functions for adding, searching, updating, viewing and deleting the contacts that already exists in the application.</a:t>
            </a:r>
          </a:p>
          <a:p>
            <a:pPr marL="0" indent="0" algn="just">
              <a:buNone/>
            </a:pPr>
            <a:endParaRPr lang="en-IN"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193345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8BB101-7CE2-4877-A97E-3FBFEC7F7DED}"/>
              </a:ext>
            </a:extLst>
          </p:cNvPr>
          <p:cNvSpPr>
            <a:spLocks noGrp="1"/>
          </p:cNvSpPr>
          <p:nvPr>
            <p:ph type="title"/>
          </p:nvPr>
        </p:nvSpPr>
        <p:spPr/>
        <p:txBody>
          <a:bodyPr/>
          <a:lstStyle/>
          <a:p>
            <a:r>
              <a:rPr lang="en-IN" b="1" u="sng" dirty="0" smtClean="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 xmlns:a16="http://schemas.microsoft.com/office/drawing/2014/main" id="{611D4665-7F9D-4A6F-90CB-FA478592D5DD}"/>
              </a:ext>
            </a:extLst>
          </p:cNvPr>
          <p:cNvSpPr>
            <a:spLocks noGrp="1"/>
          </p:cNvSpPr>
          <p:nvPr>
            <p:ph idx="1"/>
          </p:nvPr>
        </p:nvSpPr>
        <p:spPr>
          <a:xfrm>
            <a:off x="1097280" y="1705970"/>
            <a:ext cx="10058400" cy="3603009"/>
          </a:xfrm>
        </p:spPr>
        <p:txBody>
          <a:bodyPr/>
          <a:lstStyle/>
          <a:p>
            <a:pPr lvl="0">
              <a:buNone/>
            </a:pPr>
            <a:endParaRPr lang="en-US" dirty="0" smtClean="0">
              <a:latin typeface="Times New Roman" pitchFamily="18" charset="0"/>
              <a:cs typeface="Times New Roman" pitchFamily="18" charset="0"/>
            </a:endParaRPr>
          </a:p>
          <a:p>
            <a:pPr lvl="0" algn="just">
              <a:buFont typeface="Wingdings" pitchFamily="2" charset="2"/>
              <a:buChar char="v"/>
            </a:pPr>
            <a:r>
              <a:rPr lang="en-US" dirty="0" smtClean="0">
                <a:latin typeface="Times New Roman" pitchFamily="18" charset="0"/>
                <a:cs typeface="Times New Roman" pitchFamily="18" charset="0"/>
              </a:rPr>
              <a:t>User can </a:t>
            </a:r>
            <a:r>
              <a:rPr lang="en-US" dirty="0" smtClean="0">
                <a:latin typeface="Times New Roman" pitchFamily="18" charset="0"/>
                <a:cs typeface="Times New Roman" pitchFamily="18" charset="0"/>
              </a:rPr>
              <a:t>search details of the new phone number, list of contacts, contact </a:t>
            </a:r>
            <a:r>
              <a:rPr lang="en-US" dirty="0" smtClean="0">
                <a:latin typeface="Times New Roman" pitchFamily="18" charset="0"/>
                <a:cs typeface="Times New Roman" pitchFamily="18" charset="0"/>
              </a:rPr>
              <a:t>details.</a:t>
            </a:r>
            <a:endParaRPr lang="en-US" dirty="0" smtClean="0">
              <a:latin typeface="Times New Roman" pitchFamily="18" charset="0"/>
              <a:cs typeface="Times New Roman" pitchFamily="18" charset="0"/>
            </a:endParaRPr>
          </a:p>
          <a:p>
            <a:pPr lvl="0" algn="just">
              <a:buFont typeface="Wingdings" pitchFamily="2" charset="2"/>
              <a:buChar char="v"/>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this database management system user can easily manage new phone number details, address details, city name details etc</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0" algn="just">
              <a:buFont typeface="Wingdings" pitchFamily="2" charset="2"/>
              <a:buChar char="v"/>
            </a:pPr>
            <a:r>
              <a:rPr lang="en-US" dirty="0" smtClean="0">
                <a:latin typeface="Times New Roman" pitchFamily="18" charset="0"/>
                <a:cs typeface="Times New Roman" pitchFamily="18" charset="0"/>
              </a:rPr>
              <a:t>User </a:t>
            </a:r>
            <a:r>
              <a:rPr lang="en-US" dirty="0" smtClean="0">
                <a:latin typeface="Times New Roman" pitchFamily="18" charset="0"/>
                <a:cs typeface="Times New Roman" pitchFamily="18" charset="0"/>
              </a:rPr>
              <a:t>can add, delete and update the records of stored </a:t>
            </a:r>
            <a:r>
              <a:rPr lang="en-US" dirty="0" smtClean="0">
                <a:latin typeface="Times New Roman" pitchFamily="18" charset="0"/>
                <a:cs typeface="Times New Roman" pitchFamily="18" charset="0"/>
              </a:rPr>
              <a:t>data.</a:t>
            </a:r>
            <a:endParaRPr lang="en-US" dirty="0" smtClean="0">
              <a:latin typeface="Times New Roman" pitchFamily="18" charset="0"/>
              <a:cs typeface="Times New Roman" pitchFamily="18" charset="0"/>
            </a:endParaRPr>
          </a:p>
          <a:p>
            <a:pPr lvl="0" algn="just">
              <a:buFont typeface="Wingdings" pitchFamily="2" charset="2"/>
              <a:buChar char="v"/>
            </a:pPr>
            <a:r>
              <a:rPr lang="en-US" dirty="0" smtClean="0">
                <a:latin typeface="Times New Roman" pitchFamily="18" charset="0"/>
                <a:cs typeface="Times New Roman" pitchFamily="18" charset="0"/>
              </a:rPr>
              <a:t>User </a:t>
            </a:r>
            <a:r>
              <a:rPr lang="en-US" dirty="0" smtClean="0">
                <a:latin typeface="Times New Roman" pitchFamily="18" charset="0"/>
                <a:cs typeface="Times New Roman" pitchFamily="18" charset="0"/>
              </a:rPr>
              <a:t>can restore the data, once if deleted.</a:t>
            </a:r>
          </a:p>
          <a:p>
            <a:pPr lvl="0" algn="just">
              <a:buNone/>
            </a:pPr>
            <a:endParaRPr lang="en-US"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56155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41CA58-82EF-4D1A-9E99-936221289D1B}"/>
              </a:ext>
            </a:extLst>
          </p:cNvPr>
          <p:cNvSpPr>
            <a:spLocks noGrp="1"/>
          </p:cNvSpPr>
          <p:nvPr>
            <p:ph type="title"/>
          </p:nvPr>
        </p:nvSpPr>
        <p:spPr/>
        <p:txBody>
          <a:bodyPr/>
          <a:lstStyle/>
          <a:p>
            <a:r>
              <a:rPr lang="en-IN" b="1" u="sng" dirty="0" smtClean="0">
                <a:latin typeface="Times New Roman" pitchFamily="18" charset="0"/>
                <a:cs typeface="Times New Roman" pitchFamily="18" charset="0"/>
              </a:rPr>
              <a:t>PROBLEM STATEMENT</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1716E3F-E7DD-4D0A-9DB8-462FB0062937}"/>
              </a:ext>
            </a:extLst>
          </p:cNvPr>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To design and develop a Phone Book Management System project using Python as both front end and back end and database used is Oracle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a:t>
            </a:r>
          </a:p>
          <a:p>
            <a:pPr algn="just"/>
            <a:endParaRPr lang="en-IN" dirty="0"/>
          </a:p>
        </p:txBody>
      </p:sp>
    </p:spTree>
    <p:extLst>
      <p:ext uri="{BB962C8B-B14F-4D97-AF65-F5344CB8AC3E}">
        <p14:creationId xmlns="" xmlns:p14="http://schemas.microsoft.com/office/powerpoint/2010/main" val="186791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HARDWARE REQUREMENTS: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2">
              <a:buFont typeface="Wingdings" pitchFamily="2" charset="2"/>
              <a:buChar char="v"/>
            </a:pPr>
            <a:r>
              <a:rPr lang="en-US" sz="2000" dirty="0" smtClean="0">
                <a:latin typeface="Times New Roman" pitchFamily="18" charset="0"/>
                <a:cs typeface="Times New Roman" pitchFamily="18" charset="0"/>
              </a:rPr>
              <a:t>Processor: Dual core/Core duo processors and </a:t>
            </a:r>
            <a:r>
              <a:rPr lang="en-US" sz="2000" dirty="0" smtClean="0">
                <a:latin typeface="Times New Roman" pitchFamily="18" charset="0"/>
                <a:cs typeface="Times New Roman" pitchFamily="18" charset="0"/>
              </a:rPr>
              <a:t>Above</a:t>
            </a:r>
          </a:p>
          <a:p>
            <a:pPr lvl="2">
              <a:buFont typeface="Wingdings" pitchFamily="2" charset="2"/>
              <a:buChar char="v"/>
            </a:pPr>
            <a:r>
              <a:rPr lang="en-US" sz="2000" dirty="0" smtClean="0">
                <a:latin typeface="Times New Roman" pitchFamily="18" charset="0"/>
                <a:cs typeface="Times New Roman" pitchFamily="18" charset="0"/>
              </a:rPr>
              <a:t>Ram</a:t>
            </a:r>
            <a:r>
              <a:rPr lang="en-US" sz="2000" dirty="0" smtClean="0">
                <a:latin typeface="Times New Roman" pitchFamily="18" charset="0"/>
                <a:cs typeface="Times New Roman" pitchFamily="18" charset="0"/>
              </a:rPr>
              <a:t>: 2GB and </a:t>
            </a:r>
            <a:r>
              <a:rPr lang="en-US" sz="2000" dirty="0" smtClean="0">
                <a:latin typeface="Times New Roman" pitchFamily="18" charset="0"/>
                <a:cs typeface="Times New Roman" pitchFamily="18" charset="0"/>
              </a:rPr>
              <a:t>Above</a:t>
            </a:r>
          </a:p>
          <a:p>
            <a:pPr lvl="2">
              <a:buFont typeface="Wingdings" pitchFamily="2" charset="2"/>
              <a:buChar char="v"/>
            </a:pPr>
            <a:r>
              <a:rPr lang="en-US" sz="2000" dirty="0" smtClean="0">
                <a:latin typeface="Times New Roman" pitchFamily="18" charset="0"/>
                <a:cs typeface="Times New Roman" pitchFamily="18" charset="0"/>
              </a:rPr>
              <a:t>Hard </a:t>
            </a:r>
            <a:r>
              <a:rPr lang="en-US" sz="2000" dirty="0" smtClean="0">
                <a:latin typeface="Times New Roman" pitchFamily="18" charset="0"/>
                <a:cs typeface="Times New Roman" pitchFamily="18" charset="0"/>
              </a:rPr>
              <a:t>Disk: 256GB and Above</a:t>
            </a:r>
          </a:p>
          <a:p>
            <a:r>
              <a:rPr lang="en-US" dirty="0" smtClean="0">
                <a:latin typeface="Times New Roman" pitchFamily="18" charset="0"/>
                <a:cs typeface="Times New Roman" pitchFamily="18" charset="0"/>
              </a:rPr>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SOFTWARE REQUREMENTS: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2" algn="just">
              <a:buFont typeface="Wingdings" pitchFamily="2" charset="2"/>
              <a:buChar char="v"/>
            </a:pPr>
            <a:r>
              <a:rPr lang="en-US" sz="2000" dirty="0" smtClean="0">
                <a:latin typeface="Times New Roman" pitchFamily="18" charset="0"/>
                <a:cs typeface="Times New Roman" pitchFamily="18" charset="0"/>
              </a:rPr>
              <a:t>Operating System: Windows XP and </a:t>
            </a:r>
            <a:r>
              <a:rPr lang="en-US" sz="2000" dirty="0" smtClean="0">
                <a:latin typeface="Times New Roman" pitchFamily="18" charset="0"/>
                <a:cs typeface="Times New Roman" pitchFamily="18" charset="0"/>
              </a:rPr>
              <a:t>Above</a:t>
            </a:r>
          </a:p>
          <a:p>
            <a:pPr lvl="2" algn="just">
              <a:buFont typeface="Wingdings" pitchFamily="2" charset="2"/>
              <a:buChar char="v"/>
            </a:pPr>
            <a:r>
              <a:rPr lang="en-US" sz="2000" dirty="0" smtClean="0">
                <a:latin typeface="Times New Roman" pitchFamily="18" charset="0"/>
                <a:cs typeface="Times New Roman" pitchFamily="18" charset="0"/>
              </a:rPr>
              <a:t>Software</a:t>
            </a:r>
            <a:r>
              <a:rPr lang="en-US" sz="2000" dirty="0" smtClean="0">
                <a:latin typeface="Times New Roman" pitchFamily="18" charset="0"/>
                <a:cs typeface="Times New Roman" pitchFamily="18" charset="0"/>
              </a:rPr>
              <a:t>: Visual Studio Code, PyQt5 (</a:t>
            </a:r>
            <a:r>
              <a:rPr lang="en-US" sz="2000" dirty="0" smtClean="0">
                <a:latin typeface="Times New Roman" pitchFamily="18" charset="0"/>
                <a:cs typeface="Times New Roman" pitchFamily="18" charset="0"/>
              </a:rPr>
              <a:t>Designer)</a:t>
            </a:r>
          </a:p>
          <a:p>
            <a:pPr lvl="2" algn="just">
              <a:buFont typeface="Wingdings" pitchFamily="2" charset="2"/>
              <a:buChar char="v"/>
            </a:pPr>
            <a:r>
              <a:rPr lang="en-US" sz="2000" dirty="0" smtClean="0">
                <a:latin typeface="Times New Roman" pitchFamily="18" charset="0"/>
                <a:cs typeface="Times New Roman" pitchFamily="18" charset="0"/>
              </a:rPr>
              <a:t>Programming </a:t>
            </a:r>
            <a:r>
              <a:rPr lang="en-US" sz="2000" dirty="0" smtClean="0">
                <a:latin typeface="Times New Roman" pitchFamily="18" charset="0"/>
                <a:cs typeface="Times New Roman" pitchFamily="18" charset="0"/>
              </a:rPr>
              <a:t>Language: Python and </a:t>
            </a:r>
            <a:r>
              <a:rPr lang="en-US" sz="2000" dirty="0" smtClean="0">
                <a:latin typeface="Times New Roman" pitchFamily="18" charset="0"/>
                <a:cs typeface="Times New Roman" pitchFamily="18" charset="0"/>
              </a:rPr>
              <a:t>SQL</a:t>
            </a:r>
          </a:p>
          <a:p>
            <a:pPr lvl="2" algn="just">
              <a:buFont typeface="Wingdings" pitchFamily="2" charset="2"/>
              <a:buChar char="v"/>
            </a:pPr>
            <a:r>
              <a:rPr lang="en-US" sz="2000" dirty="0" smtClean="0">
                <a:latin typeface="Times New Roman" pitchFamily="18" charset="0"/>
                <a:cs typeface="Times New Roman" pitchFamily="18" charset="0"/>
              </a:rPr>
              <a:t>Database</a:t>
            </a:r>
            <a:r>
              <a:rPr lang="en-US" sz="2000" dirty="0" smtClean="0">
                <a:latin typeface="Times New Roman" pitchFamily="18" charset="0"/>
                <a:cs typeface="Times New Roman" pitchFamily="18" charset="0"/>
              </a:rPr>
              <a:t>: Oracle SQL</a:t>
            </a: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632" y="222069"/>
            <a:ext cx="10058400" cy="1606731"/>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u="sng" dirty="0" smtClean="0">
                <a:latin typeface="Times New Roman" pitchFamily="18" charset="0"/>
                <a:cs typeface="Times New Roman" pitchFamily="18" charset="0"/>
              </a:rPr>
              <a:t>IMPLEMENTATION:</a:t>
            </a: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83632" y="2251881"/>
            <a:ext cx="10058400" cy="2906973"/>
          </a:xfrm>
        </p:spPr>
        <p:txBody>
          <a:bodyPr/>
          <a:lstStyle/>
          <a:p>
            <a:pPr algn="just"/>
            <a:r>
              <a:rPr lang="en-US" b="1" dirty="0" smtClean="0">
                <a:latin typeface="Times New Roman" pitchFamily="18" charset="0"/>
                <a:cs typeface="Times New Roman" pitchFamily="18" charset="0"/>
              </a:rPr>
              <a:t>Login window: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module is the start of the application. It consists of two fields Username and Password by which the application validates verified users who can access the application’s benefits. If the user enters a wrong username or the password, then the application warns the user by popping up a message saying you have entered a wrong username and password. Please try again by entering the correct username and password. After logging in the user can use our application. Hence this module plays an important role in the application.</a:t>
            </a:r>
          </a:p>
          <a:p>
            <a:pPr algn="just"/>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LOGIN WI</a:t>
            </a:r>
            <a:r>
              <a:rPr lang="en-IN" dirty="0" smtClean="0">
                <a:solidFill>
                  <a:schemeClr val="tx1"/>
                </a:solidFill>
                <a:latin typeface="Times New Roman" pitchFamily="18" charset="0"/>
                <a:cs typeface="Times New Roman" pitchFamily="18" charset="0"/>
              </a:rPr>
              <a:t>NDOW</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
            </a:r>
            <a:br>
              <a:rPr lang="en-IN" dirty="0" smtClean="0">
                <a:solidFill>
                  <a:schemeClr val="tx1"/>
                </a:solidFill>
                <a:latin typeface="Times New Roman" pitchFamily="18" charset="0"/>
                <a:cs typeface="Times New Roman" pitchFamily="18" charset="0"/>
              </a:rPr>
            </a:br>
            <a:r>
              <a:rPr lang="en-IN" dirty="0" smtClean="0">
                <a:solidFill>
                  <a:schemeClr val="tx1"/>
                </a:solidFill>
                <a:latin typeface="Times New Roman" pitchFamily="18" charset="0"/>
                <a:cs typeface="Times New Roman" pitchFamily="18" charset="0"/>
              </a:rPr>
              <a:t/>
            </a:r>
            <a:br>
              <a:rPr lang="en-IN" dirty="0" smtClean="0">
                <a:solidFill>
                  <a:schemeClr val="tx1"/>
                </a:solidFill>
                <a:latin typeface="Times New Roman" pitchFamily="18" charset="0"/>
                <a:cs typeface="Times New Roman" pitchFamily="18" charset="0"/>
              </a:rPr>
            </a:br>
            <a:r>
              <a:rPr lang="en-IN" b="1" u="sng" dirty="0" smtClean="0">
                <a:solidFill>
                  <a:schemeClr val="tx1"/>
                </a:solidFill>
                <a:latin typeface="Times New Roman" pitchFamily="18" charset="0"/>
                <a:cs typeface="Times New Roman" pitchFamily="18" charset="0"/>
              </a:rPr>
              <a:t>LOGIN WINDOW</a:t>
            </a:r>
            <a:endParaRPr lang="en-US" b="1" u="sng" dirty="0">
              <a:solidFill>
                <a:schemeClr val="tx1"/>
              </a:solidFill>
              <a:latin typeface="Times New Roman" pitchFamily="18" charset="0"/>
              <a:cs typeface="Times New Roman" pitchFamily="18" charset="0"/>
            </a:endParaRPr>
          </a:p>
        </p:txBody>
      </p:sp>
      <p:pic>
        <p:nvPicPr>
          <p:cNvPr id="5" name="image7.jpeg"/>
          <p:cNvPicPr>
            <a:picLocks noGrp="1"/>
          </p:cNvPicPr>
          <p:nvPr>
            <p:ph type="pic" idx="1"/>
          </p:nvPr>
        </p:nvPicPr>
        <p:blipFill>
          <a:blip r:embed="rId2" cstate="print"/>
          <a:srcRect t="10461" b="10461"/>
          <a:stretch>
            <a:fillRect/>
          </a:stretch>
        </p:blipFill>
        <p:spPr>
          <a:xfrm>
            <a:off x="1965278" y="450376"/>
            <a:ext cx="8625385" cy="4039737"/>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9055</TotalTime>
  <Words>1195</Words>
  <Application>Microsoft Office PowerPoint</Application>
  <PresentationFormat>Custom</PresentationFormat>
  <Paragraphs>62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BALLARI INSTITUTE OF TECHNOLOGY AND MANAGENT DEPARTMENT OF COMPUTER SCIENCE AND ENGINEERING </vt:lpstr>
      <vt:lpstr>INTRODUCTION:</vt:lpstr>
      <vt:lpstr>ABSTRACT</vt:lpstr>
      <vt:lpstr>OBJECTIVES</vt:lpstr>
      <vt:lpstr>PROBLEM STATEMENT</vt:lpstr>
      <vt:lpstr>HARDWARE REQUREMENTS:</vt:lpstr>
      <vt:lpstr>SOFTWARE REQUREMENTS:</vt:lpstr>
      <vt:lpstr>                                        IMPLEMENTATION: </vt:lpstr>
      <vt:lpstr>LOGIN WINDOW     LOGIN WINDOW</vt:lpstr>
      <vt:lpstr>HOME PAGE:</vt:lpstr>
      <vt:lpstr>ADD CONTACT:</vt:lpstr>
      <vt:lpstr>UPDATE:</vt:lpstr>
      <vt:lpstr>SEARCH:</vt:lpstr>
      <vt:lpstr>SINGLE SEARCH:</vt:lpstr>
      <vt:lpstr>SEARCH ALL:</vt:lpstr>
      <vt:lpstr>DELETE:</vt:lpstr>
      <vt:lpstr>PERMANENT DELETE:</vt:lpstr>
      <vt:lpstr>RESTORE: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3BR17CS164</dc:creator>
  <cp:lastModifiedBy>hp</cp:lastModifiedBy>
  <cp:revision>104</cp:revision>
  <dcterms:created xsi:type="dcterms:W3CDTF">2021-06-10T05:44:23Z</dcterms:created>
  <dcterms:modified xsi:type="dcterms:W3CDTF">2022-03-25T07:24:09Z</dcterms:modified>
</cp:coreProperties>
</file>