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7AB3-356B-4D20-82E8-B722473C6F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A594-630D-4269-BE45-31C40FF9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https://8767529585.github.io/programmmerbootstrap.github/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718612"/>
            <a:ext cx="9144000" cy="20170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7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https://8767529585.github.io/programmmerbootstrap.github/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https://8767529585.github.io/programmmerbootstrap.github/</dc:title>
  <dc:creator>Admin</dc:creator>
  <cp:lastModifiedBy>Admin</cp:lastModifiedBy>
  <cp:revision>1</cp:revision>
  <dcterms:created xsi:type="dcterms:W3CDTF">2023-04-26T16:34:05Z</dcterms:created>
  <dcterms:modified xsi:type="dcterms:W3CDTF">2023-04-26T16:34:25Z</dcterms:modified>
</cp:coreProperties>
</file>