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439" r:id="rId6"/>
    <p:sldId id="2440" r:id="rId7"/>
    <p:sldId id="2441" r:id="rId8"/>
    <p:sldId id="2443" r:id="rId9"/>
    <p:sldId id="2449" r:id="rId10"/>
    <p:sldId id="2450" r:id="rId11"/>
    <p:sldId id="2451" r:id="rId12"/>
    <p:sldId id="2452" r:id="rId13"/>
    <p:sldId id="2453" r:id="rId14"/>
    <p:sldId id="2454" r:id="rId15"/>
    <p:sldId id="2447" r:id="rId16"/>
    <p:sldId id="2448" r:id="rId17"/>
    <p:sldId id="2442" r:id="rId18"/>
    <p:sldId id="2444" r:id="rId19"/>
    <p:sldId id="2445" r:id="rId20"/>
    <p:sldId id="24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en/sections/issues-depth/health/index.html" TargetMode="External"/><Relationship Id="rId7" Type="http://schemas.openxmlformats.org/officeDocument/2006/relationships/hyperlink" Target="https://www.cdc.gov/DiseasesCondition/az/f.html" TargetMode="External"/><Relationship Id="rId2" Type="http://schemas.openxmlformats.org/officeDocument/2006/relationships/hyperlink" Target="https://yellowpages.webindia123.com/o-d/Rajasthan/Jaipur/2/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how.com/Enjoy-Yourself-at-the-Gym" TargetMode="External"/><Relationship Id="rId5" Type="http://schemas.openxmlformats.org/officeDocument/2006/relationships/hyperlink" Target="https://www.wikihow.com/Get-Fit-in-the-Gym" TargetMode="External"/><Relationship Id="rId4" Type="http://schemas.openxmlformats.org/officeDocument/2006/relationships/hyperlink" Target="https://www.javatpoin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4106"/>
            <a:ext cx="5913439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SWASTH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to healthy life..!!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0D6B-C8E9-49C4-ADEE-71AA2F6962FA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0E0902-AC69-4C0F-B641-D86D8B543A64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E9C869-E7C4-4526-897F-02018E1321F8}"/>
              </a:ext>
            </a:extLst>
          </p:cNvPr>
          <p:cNvSpPr txBox="1">
            <a:spLocks/>
          </p:cNvSpPr>
          <p:nvPr/>
        </p:nvSpPr>
        <p:spPr>
          <a:xfrm>
            <a:off x="7168661" y="4803287"/>
            <a:ext cx="463012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Arpit </a:t>
            </a:r>
            <a:r>
              <a:rPr lang="en-US" sz="1800" dirty="0" err="1"/>
              <a:t>Porwal</a:t>
            </a:r>
            <a:endParaRPr lang="en-US" sz="1800" dirty="0"/>
          </a:p>
          <a:p>
            <a:pPr algn="r"/>
            <a:r>
              <a:rPr lang="en-US" sz="1800" dirty="0"/>
              <a:t>Amit Kumar Agrawal</a:t>
            </a:r>
          </a:p>
          <a:p>
            <a:pPr algn="r"/>
            <a:r>
              <a:rPr lang="en-US" sz="1800" dirty="0"/>
              <a:t>Tushar Gupta</a:t>
            </a:r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430FC-1472-4629-97AF-C0927113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85" y="1353053"/>
            <a:ext cx="4707253" cy="4735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C603D-8383-4368-936C-B3CD0926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48" y="1324466"/>
            <a:ext cx="4697724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63858-0C3D-4ED0-9F26-DAB68809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16" y="1605256"/>
            <a:ext cx="4022820" cy="404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8B07A-D7FB-4D2E-A9B3-A72CB032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" y="1605256"/>
            <a:ext cx="4174829" cy="4191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D64B8D-C36C-415E-A38B-556153CA6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504" y="1610365"/>
            <a:ext cx="4089496" cy="41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5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 Diagram : User Panel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D7656A-41B8-4B6C-8329-01A1181EC91D}"/>
              </a:ext>
            </a:extLst>
          </p:cNvPr>
          <p:cNvSpPr/>
          <p:nvPr/>
        </p:nvSpPr>
        <p:spPr>
          <a:xfrm>
            <a:off x="5372100" y="1541085"/>
            <a:ext cx="933449" cy="294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94B71-6235-401B-A7D7-9C8897C3B8E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838825" y="1835798"/>
            <a:ext cx="9524" cy="25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260A329-FFC2-4DBE-9A2B-B6FDBFE1385A}"/>
              </a:ext>
            </a:extLst>
          </p:cNvPr>
          <p:cNvSpPr/>
          <p:nvPr/>
        </p:nvSpPr>
        <p:spPr>
          <a:xfrm>
            <a:off x="5267326" y="2085975"/>
            <a:ext cx="1142996" cy="51566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DCF3DC-9E51-4554-9F56-865B25C5FDB9}"/>
              </a:ext>
            </a:extLst>
          </p:cNvPr>
          <p:cNvCxnSpPr/>
          <p:nvPr/>
        </p:nvCxnSpPr>
        <p:spPr>
          <a:xfrm>
            <a:off x="2181225" y="3498782"/>
            <a:ext cx="749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2ED30F-6477-443B-8B3B-5FC93F69EC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38824" y="2601640"/>
            <a:ext cx="9525" cy="88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022A77-9F68-42D9-9753-E34153195FFE}"/>
              </a:ext>
            </a:extLst>
          </p:cNvPr>
          <p:cNvCxnSpPr>
            <a:cxnSpLocks/>
          </p:cNvCxnSpPr>
          <p:nvPr/>
        </p:nvCxnSpPr>
        <p:spPr>
          <a:xfrm>
            <a:off x="2181225" y="3498782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A71EE8-E3D4-4D3E-B5B7-9D780B722EAC}"/>
              </a:ext>
            </a:extLst>
          </p:cNvPr>
          <p:cNvCxnSpPr>
            <a:cxnSpLocks/>
          </p:cNvCxnSpPr>
          <p:nvPr/>
        </p:nvCxnSpPr>
        <p:spPr>
          <a:xfrm>
            <a:off x="9677400" y="3498782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814AD-2096-4325-9E85-A50B3A56E91E}"/>
              </a:ext>
            </a:extLst>
          </p:cNvPr>
          <p:cNvCxnSpPr>
            <a:cxnSpLocks/>
          </p:cNvCxnSpPr>
          <p:nvPr/>
        </p:nvCxnSpPr>
        <p:spPr>
          <a:xfrm>
            <a:off x="5838824" y="3498782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EE939-9B9A-453B-9DA4-AADC2E7E96D7}"/>
              </a:ext>
            </a:extLst>
          </p:cNvPr>
          <p:cNvSpPr/>
          <p:nvPr/>
        </p:nvSpPr>
        <p:spPr>
          <a:xfrm>
            <a:off x="1109664" y="3789850"/>
            <a:ext cx="2143122" cy="19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870BC6-ED9B-4BF3-B918-56A1DA57BF72}"/>
              </a:ext>
            </a:extLst>
          </p:cNvPr>
          <p:cNvSpPr/>
          <p:nvPr/>
        </p:nvSpPr>
        <p:spPr>
          <a:xfrm>
            <a:off x="4776788" y="3761626"/>
            <a:ext cx="2143122" cy="358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7A2DE7-2A6F-4A24-8AB8-807930103C7A}"/>
              </a:ext>
            </a:extLst>
          </p:cNvPr>
          <p:cNvSpPr/>
          <p:nvPr/>
        </p:nvSpPr>
        <p:spPr>
          <a:xfrm>
            <a:off x="8605839" y="3789849"/>
            <a:ext cx="2143122" cy="459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B53A5E-D553-4253-9AAF-1F1D39E97ACD}"/>
              </a:ext>
            </a:extLst>
          </p:cNvPr>
          <p:cNvCxnSpPr>
            <a:cxnSpLocks/>
          </p:cNvCxnSpPr>
          <p:nvPr/>
        </p:nvCxnSpPr>
        <p:spPr>
          <a:xfrm>
            <a:off x="2181225" y="3988372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3311071-3F59-4794-A116-6540C707A6B8}"/>
              </a:ext>
            </a:extLst>
          </p:cNvPr>
          <p:cNvSpPr/>
          <p:nvPr/>
        </p:nvSpPr>
        <p:spPr>
          <a:xfrm>
            <a:off x="1109664" y="4249347"/>
            <a:ext cx="2143122" cy="19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E46A9-63D3-4A28-A468-4F245AF2C81C}"/>
              </a:ext>
            </a:extLst>
          </p:cNvPr>
          <p:cNvCxnSpPr>
            <a:cxnSpLocks/>
          </p:cNvCxnSpPr>
          <p:nvPr/>
        </p:nvCxnSpPr>
        <p:spPr>
          <a:xfrm>
            <a:off x="2181225" y="4447869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0899DE3-1222-465E-9563-37E70B33CDF3}"/>
              </a:ext>
            </a:extLst>
          </p:cNvPr>
          <p:cNvSpPr/>
          <p:nvPr/>
        </p:nvSpPr>
        <p:spPr>
          <a:xfrm>
            <a:off x="1109664" y="4717984"/>
            <a:ext cx="2143122" cy="553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346BBB-6E66-43EC-8FC9-074EFFBE459E}"/>
              </a:ext>
            </a:extLst>
          </p:cNvPr>
          <p:cNvCxnSpPr>
            <a:cxnSpLocks/>
          </p:cNvCxnSpPr>
          <p:nvPr/>
        </p:nvCxnSpPr>
        <p:spPr>
          <a:xfrm>
            <a:off x="5838824" y="4119794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537178-3517-4962-95C7-F37CBB3F84A0}"/>
              </a:ext>
            </a:extLst>
          </p:cNvPr>
          <p:cNvSpPr/>
          <p:nvPr/>
        </p:nvSpPr>
        <p:spPr>
          <a:xfrm>
            <a:off x="4767263" y="4418271"/>
            <a:ext cx="2143122" cy="44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000358-02C2-4696-80B9-1A137E785FCA}"/>
              </a:ext>
            </a:extLst>
          </p:cNvPr>
          <p:cNvCxnSpPr>
            <a:cxnSpLocks/>
          </p:cNvCxnSpPr>
          <p:nvPr/>
        </p:nvCxnSpPr>
        <p:spPr>
          <a:xfrm>
            <a:off x="5838824" y="4871114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F976BE9-093A-442C-BE5F-A5377EE69DC2}"/>
              </a:ext>
            </a:extLst>
          </p:cNvPr>
          <p:cNvSpPr/>
          <p:nvPr/>
        </p:nvSpPr>
        <p:spPr>
          <a:xfrm>
            <a:off x="4776788" y="5133959"/>
            <a:ext cx="2143122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10CB42-9822-4E43-B8D4-94D4A5E35393}"/>
              </a:ext>
            </a:extLst>
          </p:cNvPr>
          <p:cNvCxnSpPr>
            <a:stCxn id="36" idx="2"/>
          </p:cNvCxnSpPr>
          <p:nvPr/>
        </p:nvCxnSpPr>
        <p:spPr>
          <a:xfrm>
            <a:off x="2181225" y="5271896"/>
            <a:ext cx="0" cy="7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1FE3C5-5D36-4944-A77A-444E0F2D66E8}"/>
              </a:ext>
            </a:extLst>
          </p:cNvPr>
          <p:cNvCxnSpPr/>
          <p:nvPr/>
        </p:nvCxnSpPr>
        <p:spPr>
          <a:xfrm>
            <a:off x="2181225" y="6027303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764FCE-7D85-45D7-8467-39007987CA8A}"/>
              </a:ext>
            </a:extLst>
          </p:cNvPr>
          <p:cNvCxnSpPr/>
          <p:nvPr/>
        </p:nvCxnSpPr>
        <p:spPr>
          <a:xfrm flipV="1">
            <a:off x="4038600" y="3940708"/>
            <a:ext cx="0" cy="211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EAA65-89F2-407B-8A1A-264EE733B35D}"/>
              </a:ext>
            </a:extLst>
          </p:cNvPr>
          <p:cNvCxnSpPr>
            <a:endCxn id="31" idx="1"/>
          </p:cNvCxnSpPr>
          <p:nvPr/>
        </p:nvCxnSpPr>
        <p:spPr>
          <a:xfrm>
            <a:off x="4038600" y="3940708"/>
            <a:ext cx="73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A44ADF0-779E-46D2-8110-8C8BFBB0ECB9}"/>
              </a:ext>
            </a:extLst>
          </p:cNvPr>
          <p:cNvSpPr txBox="1"/>
          <p:nvPr/>
        </p:nvSpPr>
        <p:spPr>
          <a:xfrm>
            <a:off x="5557837" y="151045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0A7749-77D7-4185-B06D-F87F111E293E}"/>
              </a:ext>
            </a:extLst>
          </p:cNvPr>
          <p:cNvSpPr txBox="1"/>
          <p:nvPr/>
        </p:nvSpPr>
        <p:spPr>
          <a:xfrm>
            <a:off x="5557836" y="216674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0DFEEB-E7BA-446B-A23B-1905F69CF097}"/>
              </a:ext>
            </a:extLst>
          </p:cNvPr>
          <p:cNvSpPr txBox="1"/>
          <p:nvPr/>
        </p:nvSpPr>
        <p:spPr>
          <a:xfrm>
            <a:off x="1404934" y="3709454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Disease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6108E-7358-469A-BD20-F1211C96EA7E}"/>
              </a:ext>
            </a:extLst>
          </p:cNvPr>
          <p:cNvSpPr txBox="1"/>
          <p:nvPr/>
        </p:nvSpPr>
        <p:spPr>
          <a:xfrm>
            <a:off x="1404934" y="4167433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Symptoms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A7F1EA-2906-40BE-9370-56F17048FFFC}"/>
              </a:ext>
            </a:extLst>
          </p:cNvPr>
          <p:cNvSpPr txBox="1"/>
          <p:nvPr/>
        </p:nvSpPr>
        <p:spPr>
          <a:xfrm>
            <a:off x="1207289" y="4672797"/>
            <a:ext cx="258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 Disease + prevention+ cause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73E547-3751-4D3C-A75D-B8ADAB738294}"/>
              </a:ext>
            </a:extLst>
          </p:cNvPr>
          <p:cNvSpPr txBox="1"/>
          <p:nvPr/>
        </p:nvSpPr>
        <p:spPr>
          <a:xfrm>
            <a:off x="4981572" y="3719904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Nearby Hospitals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97AA0D-7D63-4EB8-BC5D-B215262A8E1C}"/>
              </a:ext>
            </a:extLst>
          </p:cNvPr>
          <p:cNvSpPr txBox="1"/>
          <p:nvPr/>
        </p:nvSpPr>
        <p:spPr>
          <a:xfrm>
            <a:off x="5267326" y="4461287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City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5CAB64-0252-4B40-8F65-7E4FE21D9AFD}"/>
              </a:ext>
            </a:extLst>
          </p:cNvPr>
          <p:cNvSpPr txBox="1"/>
          <p:nvPr/>
        </p:nvSpPr>
        <p:spPr>
          <a:xfrm>
            <a:off x="4783927" y="5128530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list of Doctors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0E295F-ECA8-42F5-8FDA-7476BBC52D3C}"/>
              </a:ext>
            </a:extLst>
          </p:cNvPr>
          <p:cNvSpPr txBox="1"/>
          <p:nvPr/>
        </p:nvSpPr>
        <p:spPr>
          <a:xfrm>
            <a:off x="8591544" y="3840888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list of Doctors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6C427A-A0A9-4E99-A358-6A337B4121F6}"/>
              </a:ext>
            </a:extLst>
          </p:cNvPr>
          <p:cNvCxnSpPr>
            <a:cxnSpLocks/>
          </p:cNvCxnSpPr>
          <p:nvPr/>
        </p:nvCxnSpPr>
        <p:spPr>
          <a:xfrm>
            <a:off x="9696450" y="4251216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C8EE73-4C1E-4A96-A6BD-7A871762B861}"/>
              </a:ext>
            </a:extLst>
          </p:cNvPr>
          <p:cNvCxnSpPr>
            <a:cxnSpLocks/>
          </p:cNvCxnSpPr>
          <p:nvPr/>
        </p:nvCxnSpPr>
        <p:spPr>
          <a:xfrm>
            <a:off x="8605839" y="4536765"/>
            <a:ext cx="2190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C1F5B1-1E87-4FF6-A57E-B74A28BF2BD7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605839" y="4544535"/>
            <a:ext cx="0" cy="53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DCF0C1-281D-41D7-B3CB-0344FCE0961D}"/>
              </a:ext>
            </a:extLst>
          </p:cNvPr>
          <p:cNvCxnSpPr>
            <a:cxnSpLocks/>
          </p:cNvCxnSpPr>
          <p:nvPr/>
        </p:nvCxnSpPr>
        <p:spPr>
          <a:xfrm>
            <a:off x="10796586" y="4544352"/>
            <a:ext cx="0" cy="58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C6C8FF2-6553-48A6-A1CA-4403221A23FC}"/>
              </a:ext>
            </a:extLst>
          </p:cNvPr>
          <p:cNvSpPr/>
          <p:nvPr/>
        </p:nvSpPr>
        <p:spPr>
          <a:xfrm>
            <a:off x="7836701" y="5076011"/>
            <a:ext cx="1538276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F426AC-6A9D-4B0C-8049-B710A58B9315}"/>
              </a:ext>
            </a:extLst>
          </p:cNvPr>
          <p:cNvSpPr txBox="1"/>
          <p:nvPr/>
        </p:nvSpPr>
        <p:spPr>
          <a:xfrm>
            <a:off x="8147453" y="5087405"/>
            <a:ext cx="19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Exercise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8A0D9F-AE32-4D78-A695-C7A944354365}"/>
              </a:ext>
            </a:extLst>
          </p:cNvPr>
          <p:cNvSpPr/>
          <p:nvPr/>
        </p:nvSpPr>
        <p:spPr>
          <a:xfrm>
            <a:off x="10173898" y="5113008"/>
            <a:ext cx="1621625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ADD6CC-872A-4CDE-AE59-AD7A83895063}"/>
              </a:ext>
            </a:extLst>
          </p:cNvPr>
          <p:cNvSpPr txBox="1"/>
          <p:nvPr/>
        </p:nvSpPr>
        <p:spPr>
          <a:xfrm>
            <a:off x="10545363" y="5098310"/>
            <a:ext cx="10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Yoga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3B42B6-D742-4CE2-B707-2031134D2032}"/>
              </a:ext>
            </a:extLst>
          </p:cNvPr>
          <p:cNvCxnSpPr>
            <a:cxnSpLocks/>
          </p:cNvCxnSpPr>
          <p:nvPr/>
        </p:nvCxnSpPr>
        <p:spPr>
          <a:xfrm flipV="1">
            <a:off x="6395209" y="2351407"/>
            <a:ext cx="1737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8D3207-C959-4749-9AE4-89B59E67EBCD}"/>
              </a:ext>
            </a:extLst>
          </p:cNvPr>
          <p:cNvSpPr txBox="1"/>
          <p:nvPr/>
        </p:nvSpPr>
        <p:spPr>
          <a:xfrm>
            <a:off x="6534149" y="206975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 Registered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3AF781A-E4A6-49A9-9FA4-B989447EF748}"/>
              </a:ext>
            </a:extLst>
          </p:cNvPr>
          <p:cNvSpPr/>
          <p:nvPr/>
        </p:nvSpPr>
        <p:spPr>
          <a:xfrm>
            <a:off x="8132340" y="2161564"/>
            <a:ext cx="1621625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F26785-4192-4949-A686-9020EA27CAD5}"/>
              </a:ext>
            </a:extLst>
          </p:cNvPr>
          <p:cNvSpPr txBox="1"/>
          <p:nvPr/>
        </p:nvSpPr>
        <p:spPr>
          <a:xfrm>
            <a:off x="8503805" y="2146866"/>
            <a:ext cx="10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445DDD-1804-4072-833F-A5C274A81F22}"/>
              </a:ext>
            </a:extLst>
          </p:cNvPr>
          <p:cNvCxnSpPr>
            <a:stCxn id="86" idx="3"/>
          </p:cNvCxnSpPr>
          <p:nvPr/>
        </p:nvCxnSpPr>
        <p:spPr>
          <a:xfrm flipV="1">
            <a:off x="9753965" y="2351407"/>
            <a:ext cx="675910" cy="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9E5A51-6D1A-4C34-9073-36A28AABB845}"/>
              </a:ext>
            </a:extLst>
          </p:cNvPr>
          <p:cNvCxnSpPr/>
          <p:nvPr/>
        </p:nvCxnSpPr>
        <p:spPr>
          <a:xfrm>
            <a:off x="10429875" y="2343807"/>
            <a:ext cx="0" cy="53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647D696-8ED9-46AE-8B4C-25220C3D5A6C}"/>
              </a:ext>
            </a:extLst>
          </p:cNvPr>
          <p:cNvCxnSpPr/>
          <p:nvPr/>
        </p:nvCxnSpPr>
        <p:spPr>
          <a:xfrm flipH="1">
            <a:off x="5848349" y="2853287"/>
            <a:ext cx="458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F127468-7962-4773-BFF3-29E5B98F0CE1}"/>
              </a:ext>
            </a:extLst>
          </p:cNvPr>
          <p:cNvSpPr txBox="1"/>
          <p:nvPr/>
        </p:nvSpPr>
        <p:spPr>
          <a:xfrm>
            <a:off x="6589280" y="2582994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70335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 Diagram : Admin Panel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D7656A-41B8-4B6C-8329-01A1181EC91D}"/>
              </a:ext>
            </a:extLst>
          </p:cNvPr>
          <p:cNvSpPr/>
          <p:nvPr/>
        </p:nvSpPr>
        <p:spPr>
          <a:xfrm>
            <a:off x="5372100" y="1541085"/>
            <a:ext cx="933449" cy="294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94B71-6235-401B-A7D7-9C8897C3B8E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838825" y="1835798"/>
            <a:ext cx="9524" cy="25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260A329-FFC2-4DBE-9A2B-B6FDBFE1385A}"/>
              </a:ext>
            </a:extLst>
          </p:cNvPr>
          <p:cNvSpPr/>
          <p:nvPr/>
        </p:nvSpPr>
        <p:spPr>
          <a:xfrm>
            <a:off x="5267326" y="2085975"/>
            <a:ext cx="1142996" cy="51566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DCF3DC-9E51-4554-9F56-865B25C5FDB9}"/>
              </a:ext>
            </a:extLst>
          </p:cNvPr>
          <p:cNvCxnSpPr>
            <a:cxnSpLocks/>
          </p:cNvCxnSpPr>
          <p:nvPr/>
        </p:nvCxnSpPr>
        <p:spPr>
          <a:xfrm>
            <a:off x="1262827" y="2853444"/>
            <a:ext cx="8973373" cy="1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2ED30F-6477-443B-8B3B-5FC93F69EC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38824" y="2601640"/>
            <a:ext cx="0" cy="2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022A77-9F68-42D9-9753-E34153195FFE}"/>
              </a:ext>
            </a:extLst>
          </p:cNvPr>
          <p:cNvCxnSpPr>
            <a:cxnSpLocks/>
          </p:cNvCxnSpPr>
          <p:nvPr/>
        </p:nvCxnSpPr>
        <p:spPr>
          <a:xfrm>
            <a:off x="1262827" y="2850719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A71EE8-E3D4-4D3E-B5B7-9D780B722EAC}"/>
              </a:ext>
            </a:extLst>
          </p:cNvPr>
          <p:cNvCxnSpPr>
            <a:cxnSpLocks/>
          </p:cNvCxnSpPr>
          <p:nvPr/>
        </p:nvCxnSpPr>
        <p:spPr>
          <a:xfrm>
            <a:off x="10236200" y="2869928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814AD-2096-4325-9E85-A50B3A56E91E}"/>
              </a:ext>
            </a:extLst>
          </p:cNvPr>
          <p:cNvCxnSpPr>
            <a:cxnSpLocks/>
          </p:cNvCxnSpPr>
          <p:nvPr/>
        </p:nvCxnSpPr>
        <p:spPr>
          <a:xfrm>
            <a:off x="5853876" y="2853444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EE939-9B9A-453B-9DA4-AADC2E7E96D7}"/>
              </a:ext>
            </a:extLst>
          </p:cNvPr>
          <p:cNvSpPr/>
          <p:nvPr/>
        </p:nvSpPr>
        <p:spPr>
          <a:xfrm>
            <a:off x="323428" y="3359718"/>
            <a:ext cx="2143122" cy="19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870BC6-ED9B-4BF3-B918-56A1DA57BF72}"/>
              </a:ext>
            </a:extLst>
          </p:cNvPr>
          <p:cNvSpPr/>
          <p:nvPr/>
        </p:nvSpPr>
        <p:spPr>
          <a:xfrm>
            <a:off x="4791840" y="3116288"/>
            <a:ext cx="2143122" cy="358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7A2DE7-2A6F-4A24-8AB8-807930103C7A}"/>
              </a:ext>
            </a:extLst>
          </p:cNvPr>
          <p:cNvSpPr/>
          <p:nvPr/>
        </p:nvSpPr>
        <p:spPr>
          <a:xfrm>
            <a:off x="9164639" y="3160995"/>
            <a:ext cx="2143122" cy="259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B53A5E-D553-4253-9AAF-1F1D39E97ACD}"/>
              </a:ext>
            </a:extLst>
          </p:cNvPr>
          <p:cNvCxnSpPr>
            <a:cxnSpLocks/>
          </p:cNvCxnSpPr>
          <p:nvPr/>
        </p:nvCxnSpPr>
        <p:spPr>
          <a:xfrm>
            <a:off x="1262827" y="3558240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3311071-3F59-4794-A116-6540C707A6B8}"/>
              </a:ext>
            </a:extLst>
          </p:cNvPr>
          <p:cNvSpPr/>
          <p:nvPr/>
        </p:nvSpPr>
        <p:spPr>
          <a:xfrm>
            <a:off x="323428" y="3819215"/>
            <a:ext cx="2143122" cy="19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346BBB-6E66-43EC-8FC9-074EFFBE459E}"/>
              </a:ext>
            </a:extLst>
          </p:cNvPr>
          <p:cNvCxnSpPr>
            <a:cxnSpLocks/>
          </p:cNvCxnSpPr>
          <p:nvPr/>
        </p:nvCxnSpPr>
        <p:spPr>
          <a:xfrm>
            <a:off x="5887214" y="3500159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A44ADF0-779E-46D2-8110-8C8BFBB0ECB9}"/>
              </a:ext>
            </a:extLst>
          </p:cNvPr>
          <p:cNvSpPr txBox="1"/>
          <p:nvPr/>
        </p:nvSpPr>
        <p:spPr>
          <a:xfrm>
            <a:off x="5557837" y="151045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0A7749-77D7-4185-B06D-F87F111E293E}"/>
              </a:ext>
            </a:extLst>
          </p:cNvPr>
          <p:cNvSpPr txBox="1"/>
          <p:nvPr/>
        </p:nvSpPr>
        <p:spPr>
          <a:xfrm>
            <a:off x="5557836" y="216674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0DFEEB-E7BA-446B-A23B-1905F69CF097}"/>
              </a:ext>
            </a:extLst>
          </p:cNvPr>
          <p:cNvSpPr txBox="1"/>
          <p:nvPr/>
        </p:nvSpPr>
        <p:spPr>
          <a:xfrm>
            <a:off x="594063" y="3268708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all users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6108E-7358-469A-BD20-F1211C96EA7E}"/>
              </a:ext>
            </a:extLst>
          </p:cNvPr>
          <p:cNvSpPr txBox="1"/>
          <p:nvPr/>
        </p:nvSpPr>
        <p:spPr>
          <a:xfrm>
            <a:off x="618698" y="3737301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 user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73E547-3751-4D3C-A75D-B8ADAB738294}"/>
              </a:ext>
            </a:extLst>
          </p:cNvPr>
          <p:cNvSpPr txBox="1"/>
          <p:nvPr/>
        </p:nvSpPr>
        <p:spPr>
          <a:xfrm>
            <a:off x="4996624" y="3074566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 Hospitals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0E295F-ECA8-42F5-8FDA-7476BBC52D3C}"/>
              </a:ext>
            </a:extLst>
          </p:cNvPr>
          <p:cNvSpPr txBox="1"/>
          <p:nvPr/>
        </p:nvSpPr>
        <p:spPr>
          <a:xfrm>
            <a:off x="9546825" y="3127248"/>
            <a:ext cx="25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moves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6C427A-A0A9-4E99-A358-6A337B4121F6}"/>
              </a:ext>
            </a:extLst>
          </p:cNvPr>
          <p:cNvCxnSpPr>
            <a:cxnSpLocks/>
          </p:cNvCxnSpPr>
          <p:nvPr/>
        </p:nvCxnSpPr>
        <p:spPr>
          <a:xfrm>
            <a:off x="10245725" y="3407156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C8EE73-4C1E-4A96-A6BD-7A871762B861}"/>
              </a:ext>
            </a:extLst>
          </p:cNvPr>
          <p:cNvCxnSpPr>
            <a:cxnSpLocks/>
          </p:cNvCxnSpPr>
          <p:nvPr/>
        </p:nvCxnSpPr>
        <p:spPr>
          <a:xfrm>
            <a:off x="9152736" y="3660383"/>
            <a:ext cx="2190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C1F5B1-1E87-4FF6-A57E-B74A28BF2BD7}"/>
              </a:ext>
            </a:extLst>
          </p:cNvPr>
          <p:cNvCxnSpPr>
            <a:cxnSpLocks/>
          </p:cNvCxnSpPr>
          <p:nvPr/>
        </p:nvCxnSpPr>
        <p:spPr>
          <a:xfrm>
            <a:off x="9152736" y="3668153"/>
            <a:ext cx="0" cy="2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DCF0C1-281D-41D7-B3CB-0344FCE0961D}"/>
              </a:ext>
            </a:extLst>
          </p:cNvPr>
          <p:cNvCxnSpPr>
            <a:cxnSpLocks/>
          </p:cNvCxnSpPr>
          <p:nvPr/>
        </p:nvCxnSpPr>
        <p:spPr>
          <a:xfrm>
            <a:off x="11343483" y="3667970"/>
            <a:ext cx="0" cy="2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C6C8FF2-6553-48A6-A1CA-4403221A23FC}"/>
              </a:ext>
            </a:extLst>
          </p:cNvPr>
          <p:cNvSpPr/>
          <p:nvPr/>
        </p:nvSpPr>
        <p:spPr>
          <a:xfrm>
            <a:off x="8695674" y="3937373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F426AC-6A9D-4B0C-8049-B710A58B9315}"/>
              </a:ext>
            </a:extLst>
          </p:cNvPr>
          <p:cNvSpPr txBox="1"/>
          <p:nvPr/>
        </p:nvSpPr>
        <p:spPr>
          <a:xfrm>
            <a:off x="8749477" y="3930406"/>
            <a:ext cx="19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Exercise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8A0D9F-AE32-4D78-A695-C7A944354365}"/>
              </a:ext>
            </a:extLst>
          </p:cNvPr>
          <p:cNvSpPr/>
          <p:nvPr/>
        </p:nvSpPr>
        <p:spPr>
          <a:xfrm>
            <a:off x="10877120" y="3943070"/>
            <a:ext cx="1073946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ADD6CC-872A-4CDE-AE59-AD7A83895063}"/>
              </a:ext>
            </a:extLst>
          </p:cNvPr>
          <p:cNvSpPr txBox="1"/>
          <p:nvPr/>
        </p:nvSpPr>
        <p:spPr>
          <a:xfrm>
            <a:off x="11066433" y="3943245"/>
            <a:ext cx="10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Yoga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08C650-8BC9-4DF7-94D0-FFA0B4125361}"/>
              </a:ext>
            </a:extLst>
          </p:cNvPr>
          <p:cNvCxnSpPr>
            <a:cxnSpLocks/>
          </p:cNvCxnSpPr>
          <p:nvPr/>
        </p:nvCxnSpPr>
        <p:spPr>
          <a:xfrm>
            <a:off x="4302494" y="3748944"/>
            <a:ext cx="3137298" cy="1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6F6958-0FEB-40FD-A808-058C47F6644E}"/>
              </a:ext>
            </a:extLst>
          </p:cNvPr>
          <p:cNvCxnSpPr>
            <a:cxnSpLocks/>
          </p:cNvCxnSpPr>
          <p:nvPr/>
        </p:nvCxnSpPr>
        <p:spPr>
          <a:xfrm>
            <a:off x="5887214" y="3764416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65C007-D62E-4524-A529-D48321316121}"/>
              </a:ext>
            </a:extLst>
          </p:cNvPr>
          <p:cNvCxnSpPr>
            <a:cxnSpLocks/>
          </p:cNvCxnSpPr>
          <p:nvPr/>
        </p:nvCxnSpPr>
        <p:spPr>
          <a:xfrm>
            <a:off x="7439792" y="3772288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7FCBED-6C9D-4AF6-B5F1-FE7B74CF5B55}"/>
              </a:ext>
            </a:extLst>
          </p:cNvPr>
          <p:cNvCxnSpPr>
            <a:cxnSpLocks/>
          </p:cNvCxnSpPr>
          <p:nvPr/>
        </p:nvCxnSpPr>
        <p:spPr>
          <a:xfrm>
            <a:off x="4306067" y="3697621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31A4857-FA99-4CE7-80AF-F24ACF707808}"/>
              </a:ext>
            </a:extLst>
          </p:cNvPr>
          <p:cNvSpPr/>
          <p:nvPr/>
        </p:nvSpPr>
        <p:spPr>
          <a:xfrm>
            <a:off x="5333349" y="4262281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0DA3BC-EAF5-4BC4-8E7B-4949302AD7FE}"/>
              </a:ext>
            </a:extLst>
          </p:cNvPr>
          <p:cNvSpPr txBox="1"/>
          <p:nvPr/>
        </p:nvSpPr>
        <p:spPr>
          <a:xfrm>
            <a:off x="5387152" y="4255314"/>
            <a:ext cx="19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of H.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96F6B1-F00D-42ED-AB23-87B76CE778B1}"/>
              </a:ext>
            </a:extLst>
          </p:cNvPr>
          <p:cNvSpPr/>
          <p:nvPr/>
        </p:nvSpPr>
        <p:spPr>
          <a:xfrm>
            <a:off x="6960709" y="4262281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CD9ADB-B1F8-4910-98B1-F6FA74527050}"/>
              </a:ext>
            </a:extLst>
          </p:cNvPr>
          <p:cNvSpPr txBox="1"/>
          <p:nvPr/>
        </p:nvSpPr>
        <p:spPr>
          <a:xfrm>
            <a:off x="7014512" y="4255314"/>
            <a:ext cx="19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 H.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A0D28F-0674-447A-B920-AE53B4C07E39}"/>
              </a:ext>
            </a:extLst>
          </p:cNvPr>
          <p:cNvSpPr/>
          <p:nvPr/>
        </p:nvSpPr>
        <p:spPr>
          <a:xfrm>
            <a:off x="3656648" y="4242866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DB45FE-0CF2-4F8E-81C7-17BA82B95B92}"/>
              </a:ext>
            </a:extLst>
          </p:cNvPr>
          <p:cNvSpPr txBox="1"/>
          <p:nvPr/>
        </p:nvSpPr>
        <p:spPr>
          <a:xfrm>
            <a:off x="3640500" y="4275674"/>
            <a:ext cx="193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Add Hospital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09D596-3ECF-4AE3-9E8B-093BC09C59B6}"/>
              </a:ext>
            </a:extLst>
          </p:cNvPr>
          <p:cNvCxnSpPr>
            <a:cxnSpLocks/>
          </p:cNvCxnSpPr>
          <p:nvPr/>
        </p:nvCxnSpPr>
        <p:spPr>
          <a:xfrm>
            <a:off x="9180710" y="4322227"/>
            <a:ext cx="0" cy="73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513E963-3032-45C5-834A-0E70C6BE2B12}"/>
              </a:ext>
            </a:extLst>
          </p:cNvPr>
          <p:cNvCxnSpPr>
            <a:cxnSpLocks/>
          </p:cNvCxnSpPr>
          <p:nvPr/>
        </p:nvCxnSpPr>
        <p:spPr>
          <a:xfrm>
            <a:off x="8462167" y="5037223"/>
            <a:ext cx="3137298" cy="1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37F518-34EB-4BDF-AB6F-1B59446DF95E}"/>
              </a:ext>
            </a:extLst>
          </p:cNvPr>
          <p:cNvCxnSpPr>
            <a:cxnSpLocks/>
          </p:cNvCxnSpPr>
          <p:nvPr/>
        </p:nvCxnSpPr>
        <p:spPr>
          <a:xfrm>
            <a:off x="10046887" y="5052695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149B68-0290-4CD1-9A7C-4EB23062D81C}"/>
              </a:ext>
            </a:extLst>
          </p:cNvPr>
          <p:cNvCxnSpPr>
            <a:cxnSpLocks/>
          </p:cNvCxnSpPr>
          <p:nvPr/>
        </p:nvCxnSpPr>
        <p:spPr>
          <a:xfrm>
            <a:off x="11599465" y="5060567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F57CEA-EACE-4A14-9C3A-26ABE3EECE87}"/>
              </a:ext>
            </a:extLst>
          </p:cNvPr>
          <p:cNvCxnSpPr>
            <a:cxnSpLocks/>
          </p:cNvCxnSpPr>
          <p:nvPr/>
        </p:nvCxnSpPr>
        <p:spPr>
          <a:xfrm>
            <a:off x="8462167" y="5052695"/>
            <a:ext cx="0" cy="4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4ACA49F-10FC-4B5F-9DF1-3FFD8EB31ABA}"/>
              </a:ext>
            </a:extLst>
          </p:cNvPr>
          <p:cNvSpPr/>
          <p:nvPr/>
        </p:nvSpPr>
        <p:spPr>
          <a:xfrm>
            <a:off x="9493022" y="5550560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8FFF16-E649-4563-9723-16F87E4A4636}"/>
              </a:ext>
            </a:extLst>
          </p:cNvPr>
          <p:cNvSpPr txBox="1"/>
          <p:nvPr/>
        </p:nvSpPr>
        <p:spPr>
          <a:xfrm>
            <a:off x="9546825" y="5543593"/>
            <a:ext cx="19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052404-FBF1-47BC-9489-A4D4B8CF6662}"/>
              </a:ext>
            </a:extLst>
          </p:cNvPr>
          <p:cNvSpPr/>
          <p:nvPr/>
        </p:nvSpPr>
        <p:spPr>
          <a:xfrm>
            <a:off x="11120382" y="5550560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C18A93-E674-4A76-BB0A-36B252D1B511}"/>
              </a:ext>
            </a:extLst>
          </p:cNvPr>
          <p:cNvSpPr/>
          <p:nvPr/>
        </p:nvSpPr>
        <p:spPr>
          <a:xfrm>
            <a:off x="7816321" y="5531145"/>
            <a:ext cx="1019997" cy="38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355A73-9B69-4B60-8FE9-70D5EC732FF2}"/>
              </a:ext>
            </a:extLst>
          </p:cNvPr>
          <p:cNvSpPr txBox="1"/>
          <p:nvPr/>
        </p:nvSpPr>
        <p:spPr>
          <a:xfrm>
            <a:off x="8055070" y="5498640"/>
            <a:ext cx="19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9768025-5C03-40DF-BD94-F81482996369}"/>
              </a:ext>
            </a:extLst>
          </p:cNvPr>
          <p:cNvCxnSpPr>
            <a:cxnSpLocks/>
          </p:cNvCxnSpPr>
          <p:nvPr/>
        </p:nvCxnSpPr>
        <p:spPr>
          <a:xfrm>
            <a:off x="11380985" y="4300285"/>
            <a:ext cx="0" cy="73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F1CDE4-C97E-4189-8A67-18CA9501D419}"/>
              </a:ext>
            </a:extLst>
          </p:cNvPr>
          <p:cNvSpPr txBox="1"/>
          <p:nvPr/>
        </p:nvSpPr>
        <p:spPr>
          <a:xfrm>
            <a:off x="11228825" y="5550560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81046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55779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(iii) Target User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184637" y="1507514"/>
            <a:ext cx="7728441" cy="439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living in town where there is lack of medical facilities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living in cities who are stressed due to their congested life and want some change in their lifestyle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need of doctors nearby.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any person in the world due to our section way to healthy life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DAF9A-AF63-4B09-B88E-87B1F47B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903" y="4764200"/>
            <a:ext cx="3533977" cy="1243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A0BAC7-0A81-4516-AFB2-4377B7E0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352" y="569365"/>
            <a:ext cx="3909648" cy="40444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9FA43-B6AD-49DD-922C-A956442F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94" y="1617130"/>
            <a:ext cx="7616768" cy="4284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55779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Future Scope 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117962" y="1507514"/>
            <a:ext cx="4101612" cy="439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GPS Facility to get the live location of doctors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lethal diseases like cancer, zika and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nipah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video tutorials of yoga poses and gym exercises.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appointment of doctors with the help of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ordering of medicines prescribed by the doctor.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7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55779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184638" y="1507514"/>
            <a:ext cx="6359038" cy="439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Swasth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provide a platform to the user to get a one stop solution to all medical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coded a stand-alone application in which we have added some features like get nearby doctors, diagnose your disease on the basis of your symptoms and a section of way to healthy life which include yoga and gym tips.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basically a mini doctor and a personal guide to each and every stakeholder of this application.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0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55779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 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184637" y="774089"/>
            <a:ext cx="8159262" cy="439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https://yellowpages.webindia123.com/o-d/Rajasthan/Jaipur/2/1/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http://www.un.org/en/sections/issues-depth/health/index.html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https://www.wikihow.com/Get-Fit-in-the-Gym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https://www.wikihow.com/Enjoy-Yourself-at-the-Gym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https://www.cdc.gov/DiseasesCondition/az/f.html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BF8545-44F6-4951-BBD5-7EC62E37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7677" y="2321169"/>
            <a:ext cx="4923692" cy="2769577"/>
          </a:xfrm>
          <a:prstGeom prst="rect">
            <a:avLst/>
          </a:prstGeom>
          <a:effectLst>
            <a:glow rad="2159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9CDD5-FD19-48BB-8F0A-614F779C6734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C4DFF-90B2-4F74-A6E3-405897EF3766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4630127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 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351691" y="2008553"/>
            <a:ext cx="5486401" cy="4058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2000" dirty="0"/>
              <a:t>Lack of awareness in the field of health.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2000" dirty="0"/>
              <a:t>Ignorance of disease due to lack of doctors nearby.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2000" dirty="0"/>
              <a:t>Negligence of First-aid in case of any Disease or disorder 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2000" dirty="0"/>
              <a:t>More focus on cure rather than prevention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998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4630127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Literature Survey 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184637" y="1507514"/>
            <a:ext cx="7728441" cy="439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latest survey of </a:t>
            </a:r>
            <a:r>
              <a:rPr lang="en-IN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Nations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behind Pakistan in terms of Doctors available in the country per </a:t>
            </a:r>
            <a:r>
              <a:rPr lang="en-IN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Global Burden of Disease Study (GBD) published in the medical journal </a:t>
            </a:r>
            <a:r>
              <a:rPr lang="en-IN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Lancet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 was ranked </a:t>
            </a:r>
            <a:r>
              <a:rPr lang="en-IN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154th among 195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on the healthcare index i.e. below Sri Lanka and Bangladesh.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ranks </a:t>
            </a:r>
            <a:r>
              <a:rPr lang="en-US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145th among 195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in terms of quality and accessibility of healthcare, behind its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China, Bangladesh, Sri Lanka and Bhutan, according to a </a:t>
            </a:r>
            <a:r>
              <a:rPr lang="en-US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Lancet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study.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DAF9A-AF63-4B09-B88E-87B1F47B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903" y="4764200"/>
            <a:ext cx="3533977" cy="1243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A0BAC7-0A81-4516-AFB2-4377B7E0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352" y="569365"/>
            <a:ext cx="3909648" cy="40444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7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5F22D-A24B-4CE5-AA78-99C1BAB5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11"/>
            <a:ext cx="5577988" cy="26659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55779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What’s new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A980A6-76E7-4311-A182-5EC08F09DC4A}"/>
              </a:ext>
            </a:extLst>
          </p:cNvPr>
          <p:cNvSpPr txBox="1">
            <a:spLocks/>
          </p:cNvSpPr>
          <p:nvPr/>
        </p:nvSpPr>
        <p:spPr>
          <a:xfrm>
            <a:off x="375137" y="381517"/>
            <a:ext cx="5911363" cy="439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Tips for Healthy life</a:t>
            </a: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Nearby doctors available with their contact information</a:t>
            </a: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Detection of disease of the basis of symptoms</a:t>
            </a: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E6B96-DA99-4D40-A06F-ECFEC8FB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373" y="595526"/>
            <a:ext cx="4122627" cy="247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2BD60-ABF0-4960-81BC-A187F50A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372" y="4242821"/>
            <a:ext cx="4122627" cy="20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B1FE2DB-E248-4CE9-80F7-6CDB5779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31" y="1439886"/>
            <a:ext cx="4697724" cy="47167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84B8366-F496-4D2B-BBDF-3AEAF269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6" y="1360755"/>
            <a:ext cx="4697724" cy="47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CB984-AEB4-4EE9-BBEF-1D808D83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4" y="1368074"/>
            <a:ext cx="4764426" cy="4754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2E1A0-162E-4278-8B5F-ADB02350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13" y="1368074"/>
            <a:ext cx="4726310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A545F-FB9D-4FA5-BDA3-904A3A46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2" y="1308328"/>
            <a:ext cx="4745368" cy="4754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7AE89-1811-46BE-9693-39D807B4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71" y="1346443"/>
            <a:ext cx="4716782" cy="47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8FDCA-4BF0-4D4E-A472-33542EA4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26" y="1299003"/>
            <a:ext cx="4764426" cy="4754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5B15C-4123-4BF4-8C19-DC4D4EA7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09" y="1318061"/>
            <a:ext cx="4716782" cy="47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A66E-976F-4CAB-BE18-641A97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02601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3FA8B8-5517-4021-9273-7E30609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0"/>
            <a:ext cx="8549788" cy="1872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:  (ii) Process with 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D3690-7EB7-4A0E-B3BA-BAAA5C15E73D}"/>
              </a:ext>
            </a:extLst>
          </p:cNvPr>
          <p:cNvSpPr/>
          <p:nvPr/>
        </p:nvSpPr>
        <p:spPr>
          <a:xfrm>
            <a:off x="0" y="6330462"/>
            <a:ext cx="12192000" cy="386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41A71-556F-45DE-B601-F36225C1088E}"/>
              </a:ext>
            </a:extLst>
          </p:cNvPr>
          <p:cNvSpPr/>
          <p:nvPr/>
        </p:nvSpPr>
        <p:spPr>
          <a:xfrm>
            <a:off x="0" y="136525"/>
            <a:ext cx="12192000" cy="386862"/>
          </a:xfrm>
          <a:prstGeom prst="rect">
            <a:avLst/>
          </a:prstGeom>
          <a:solidFill>
            <a:srgbClr val="FFC000"/>
          </a:solidFill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48BE6-51EF-4439-A712-6BEEF0E2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8" y="1307264"/>
            <a:ext cx="4697724" cy="47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8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r_Template_AS - v4" id="{33BA2F90-29E4-496F-ACDE-26814069A15F}" vid="{9B02E2E3-87B8-4528-8F29-BECE34CE8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84E52F-DD06-4101-98FE-BB468B41A49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fb0879af-3eba-417a-a55a-ffe6dcd6ca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1460B1-4A3D-4B3D-97B9-66FF1884C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DA6538-31EF-4FAE-BCB8-A9090C733A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469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Bebas</vt:lpstr>
      <vt:lpstr>Calibri</vt:lpstr>
      <vt:lpstr>Calibri Light</vt:lpstr>
      <vt:lpstr>Gill Sans</vt:lpstr>
      <vt:lpstr>Times New Roman</vt:lpstr>
      <vt:lpstr>Office Theme</vt:lpstr>
      <vt:lpstr>SWASTH</vt:lpstr>
      <vt:lpstr>Problem Statement :</vt:lpstr>
      <vt:lpstr>Literature Survey :</vt:lpstr>
      <vt:lpstr>Solution :  (i) What’s new</vt:lpstr>
      <vt:lpstr>Solution :  (ii) Process with Screenshots</vt:lpstr>
      <vt:lpstr>Solution :  (ii) Process with Screenshots</vt:lpstr>
      <vt:lpstr>Solution :  (ii) Process with Screenshots</vt:lpstr>
      <vt:lpstr>Solution :  (ii) Process with Screenshots</vt:lpstr>
      <vt:lpstr>Solution :  (ii) Process with Screenshots</vt:lpstr>
      <vt:lpstr>Solution :  (ii) Process with Screenshots</vt:lpstr>
      <vt:lpstr>Solution :  (ii) Process with Screenshots</vt:lpstr>
      <vt:lpstr>Block Diagram : User Panel</vt:lpstr>
      <vt:lpstr>Block Diagram : Admin Panel</vt:lpstr>
      <vt:lpstr>Solution :  (iii) Target User</vt:lpstr>
      <vt:lpstr>Future Scope :</vt:lpstr>
      <vt:lpstr>Conclusion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2018-07-13T04:54:35Z</dcterms:created>
  <dcterms:modified xsi:type="dcterms:W3CDTF">2018-07-13T10:07:08Z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