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256" r:id="rId39"/>
    <p:sldId id="257"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Lst>
  <p:sldSz cx="9144000" cy="6858000" type="screen4x3"/>
  <p:notesSz cx="7559675" cy="10691813"/>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Arial"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Arial"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Arial"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Arial"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defRPr>
            </a:lvl1pPr>
          </a:lstStyle>
          <a:p>
            <a:pPr>
              <a:defRPr/>
            </a:pPr>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defRPr>
            </a:lvl1pPr>
          </a:lstStyle>
          <a:p>
            <a:pPr>
              <a:defRPr/>
            </a:pPr>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defRPr>
            </a:lvl1pPr>
          </a:lstStyle>
          <a:p>
            <a:pPr>
              <a:defRPr/>
            </a:pPr>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defRPr>
            </a:lvl1pPr>
          </a:lstStyle>
          <a:p>
            <a:pPr>
              <a:defRPr/>
            </a:pPr>
            <a:fld id="{C516631D-BD73-44E7-AAD1-661AD603460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E5FA5A8B-6868-4B42-A361-38F2D02D17A4}" type="slidenum">
              <a:rPr lang="en-US"/>
              <a:pPr/>
              <a:t>1</a:t>
            </a:fld>
            <a:endParaRPr lang="en-US"/>
          </a:p>
        </p:txBody>
      </p:sp>
      <p:sp>
        <p:nvSpPr>
          <p:cNvPr id="147457"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7B59BA53-C427-4CED-9FC3-7FD96FEA936F}"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1</a:t>
            </a:fld>
            <a:endParaRPr lang="en-US" sz="1500" dirty="0">
              <a:solidFill>
                <a:srgbClr val="000000"/>
              </a:solidFill>
              <a:latin typeface="Times New Roman" pitchFamily="18" charset="0"/>
              <a:ea typeface="DejaVu Sans" charset="0"/>
              <a:cs typeface="DejaVu Sans" charset="0"/>
            </a:endParaRPr>
          </a:p>
        </p:txBody>
      </p:sp>
      <p:sp>
        <p:nvSpPr>
          <p:cNvPr id="147458" name="Rectangle 2"/>
          <p:cNvSpPr txBox="1">
            <a:spLocks noGrp="1" noRot="1" noChangeAspect="1" noChangeArrowheads="1"/>
          </p:cNvSpPr>
          <p:nvPr>
            <p:ph type="sldImg"/>
          </p:nvPr>
        </p:nvSpPr>
        <p:spPr bwMode="auto">
          <a:xfrm>
            <a:off x="1334062" y="813361"/>
            <a:ext cx="4891554" cy="4009430"/>
          </a:xfrm>
          <a:prstGeom prst="rect">
            <a:avLst/>
          </a:prstGeom>
          <a:solidFill>
            <a:srgbClr val="FFFFFF"/>
          </a:solidFill>
          <a:ln>
            <a:solidFill>
              <a:srgbClr val="000000"/>
            </a:solidFill>
            <a:miter lim="800000"/>
            <a:headEnd/>
            <a:tailEnd/>
          </a:ln>
        </p:spPr>
      </p:sp>
      <p:sp>
        <p:nvSpPr>
          <p:cNvPr id="147459"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9"/>
          <p:cNvSpPr>
            <a:spLocks noGrp="1" noChangeArrowheads="1"/>
          </p:cNvSpPr>
          <p:nvPr>
            <p:ph type="sldNum" sz="quarter"/>
          </p:nvPr>
        </p:nvSpPr>
        <p:spPr>
          <a:noFill/>
          <a:ln/>
        </p:spPr>
        <p:txBody>
          <a:bodyPr/>
          <a:lstStyle/>
          <a:p>
            <a:fld id="{6A324F98-74A5-4D46-9749-67FA8906E0FF}" type="slidenum">
              <a:rPr lang="en-US" altLang="en-US"/>
              <a:pPr/>
              <a:t>14</a:t>
            </a:fld>
            <a:endParaRPr lang="en-US" altLang="en-US"/>
          </a:p>
        </p:txBody>
      </p:sp>
      <p:sp>
        <p:nvSpPr>
          <p:cNvPr id="99331" name="Rectangle 1"/>
          <p:cNvSpPr>
            <a:spLocks noGrp="1" noRot="1" noChangeAspect="1" noChangeArrowheads="1" noTextEdit="1"/>
          </p:cNvSpPr>
          <p:nvPr>
            <p:ph type="sldImg"/>
          </p:nvPr>
        </p:nvSpPr>
        <p:spPr>
          <a:xfrm>
            <a:off x="421733" y="811168"/>
            <a:ext cx="6714461" cy="4007573"/>
          </a:xfrm>
          <a:solidFill>
            <a:srgbClr val="FFFFFF"/>
          </a:solidFill>
          <a:ln>
            <a:solidFill>
              <a:srgbClr val="000000"/>
            </a:solidFill>
            <a:miter lim="800000"/>
          </a:ln>
        </p:spPr>
      </p:sp>
      <p:sp>
        <p:nvSpPr>
          <p:cNvPr id="99332" name="Text Box 2"/>
          <p:cNvSpPr txBox="1">
            <a:spLocks noChangeArrowheads="1"/>
          </p:cNvSpPr>
          <p:nvPr/>
        </p:nvSpPr>
        <p:spPr bwMode="auto">
          <a:xfrm>
            <a:off x="756587" y="5077600"/>
            <a:ext cx="6046504" cy="4809291"/>
          </a:xfrm>
          <a:prstGeom prst="rect">
            <a:avLst/>
          </a:prstGeom>
          <a:noFill/>
          <a:ln w="9525">
            <a:noFill/>
            <a:round/>
            <a:headEnd/>
            <a:tailEnd/>
          </a:ln>
        </p:spPr>
        <p:txBody>
          <a:bodyPr wrap="none" lIns="93587" tIns="46794" rIns="93587" bIns="46794"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9"/>
          <p:cNvSpPr>
            <a:spLocks noGrp="1" noChangeArrowheads="1"/>
          </p:cNvSpPr>
          <p:nvPr>
            <p:ph type="sldNum" sz="quarter"/>
          </p:nvPr>
        </p:nvSpPr>
        <p:spPr>
          <a:noFill/>
          <a:ln/>
        </p:spPr>
        <p:txBody>
          <a:bodyPr/>
          <a:lstStyle/>
          <a:p>
            <a:fld id="{B2C120A4-E630-4BEC-B2F4-1B10D753838D}" type="slidenum">
              <a:rPr lang="en-US" altLang="en-US"/>
              <a:pPr/>
              <a:t>15</a:t>
            </a:fld>
            <a:endParaRPr lang="en-US" altLang="en-US"/>
          </a:p>
        </p:txBody>
      </p:sp>
      <p:sp>
        <p:nvSpPr>
          <p:cNvPr id="101379" name="Rectangle 1"/>
          <p:cNvSpPr>
            <a:spLocks noGrp="1" noRot="1" noChangeAspect="1" noChangeArrowheads="1" noTextEdit="1"/>
          </p:cNvSpPr>
          <p:nvPr>
            <p:ph type="sldImg"/>
          </p:nvPr>
        </p:nvSpPr>
        <p:spPr>
          <a:xfrm>
            <a:off x="421733" y="811168"/>
            <a:ext cx="6714461" cy="4007573"/>
          </a:xfrm>
          <a:solidFill>
            <a:srgbClr val="FFFFFF"/>
          </a:solidFill>
          <a:ln>
            <a:solidFill>
              <a:srgbClr val="000000"/>
            </a:solidFill>
            <a:miter lim="800000"/>
          </a:ln>
        </p:spPr>
      </p:sp>
      <p:sp>
        <p:nvSpPr>
          <p:cNvPr id="101380" name="Text Box 2"/>
          <p:cNvSpPr txBox="1">
            <a:spLocks noChangeArrowheads="1"/>
          </p:cNvSpPr>
          <p:nvPr/>
        </p:nvSpPr>
        <p:spPr bwMode="auto">
          <a:xfrm>
            <a:off x="756587" y="5077600"/>
            <a:ext cx="6046504" cy="4809291"/>
          </a:xfrm>
          <a:prstGeom prst="rect">
            <a:avLst/>
          </a:prstGeom>
          <a:noFill/>
          <a:ln w="9525">
            <a:noFill/>
            <a:round/>
            <a:headEnd/>
            <a:tailEnd/>
          </a:ln>
        </p:spPr>
        <p:txBody>
          <a:bodyPr wrap="none" lIns="93587" tIns="46794" rIns="93587" bIns="46794"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9"/>
          <p:cNvSpPr>
            <a:spLocks noGrp="1" noChangeArrowheads="1"/>
          </p:cNvSpPr>
          <p:nvPr>
            <p:ph type="sldNum" sz="quarter"/>
          </p:nvPr>
        </p:nvSpPr>
        <p:spPr>
          <a:noFill/>
          <a:ln/>
        </p:spPr>
        <p:txBody>
          <a:bodyPr/>
          <a:lstStyle/>
          <a:p>
            <a:fld id="{6A324F98-74A5-4D46-9749-67FA8906E0FF}" type="slidenum">
              <a:rPr lang="en-US" altLang="en-US"/>
              <a:pPr/>
              <a:t>19</a:t>
            </a:fld>
            <a:endParaRPr lang="en-US" altLang="en-US"/>
          </a:p>
        </p:txBody>
      </p:sp>
      <p:sp>
        <p:nvSpPr>
          <p:cNvPr id="99331" name="Rectangle 1"/>
          <p:cNvSpPr>
            <a:spLocks noGrp="1" noRot="1" noChangeAspect="1" noChangeArrowheads="1" noTextEdit="1"/>
          </p:cNvSpPr>
          <p:nvPr>
            <p:ph type="sldImg"/>
          </p:nvPr>
        </p:nvSpPr>
        <p:spPr>
          <a:xfrm>
            <a:off x="421733" y="811168"/>
            <a:ext cx="6714461" cy="4007573"/>
          </a:xfrm>
          <a:solidFill>
            <a:srgbClr val="FFFFFF"/>
          </a:solidFill>
          <a:ln>
            <a:solidFill>
              <a:srgbClr val="000000"/>
            </a:solidFill>
            <a:miter lim="800000"/>
          </a:ln>
        </p:spPr>
      </p:sp>
      <p:sp>
        <p:nvSpPr>
          <p:cNvPr id="99332" name="Text Box 2"/>
          <p:cNvSpPr txBox="1">
            <a:spLocks noChangeArrowheads="1"/>
          </p:cNvSpPr>
          <p:nvPr/>
        </p:nvSpPr>
        <p:spPr bwMode="auto">
          <a:xfrm>
            <a:off x="756587" y="5077600"/>
            <a:ext cx="6046504" cy="4809291"/>
          </a:xfrm>
          <a:prstGeom prst="rect">
            <a:avLst/>
          </a:prstGeom>
          <a:noFill/>
          <a:ln w="9525">
            <a:noFill/>
            <a:round/>
            <a:headEnd/>
            <a:tailEnd/>
          </a:ln>
        </p:spPr>
        <p:txBody>
          <a:bodyPr wrap="none" lIns="93587" tIns="46794" rIns="93587" bIns="46794"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9"/>
          <p:cNvSpPr>
            <a:spLocks noGrp="1" noChangeArrowheads="1"/>
          </p:cNvSpPr>
          <p:nvPr>
            <p:ph type="sldNum" sz="quarter"/>
          </p:nvPr>
        </p:nvSpPr>
        <p:spPr>
          <a:noFill/>
          <a:ln/>
        </p:spPr>
        <p:txBody>
          <a:bodyPr/>
          <a:lstStyle/>
          <a:p>
            <a:fld id="{B2C120A4-E630-4BEC-B2F4-1B10D753838D}" type="slidenum">
              <a:rPr lang="en-US" altLang="en-US"/>
              <a:pPr/>
              <a:t>20</a:t>
            </a:fld>
            <a:endParaRPr lang="en-US" altLang="en-US"/>
          </a:p>
        </p:txBody>
      </p:sp>
      <p:sp>
        <p:nvSpPr>
          <p:cNvPr id="101379" name="Rectangle 1"/>
          <p:cNvSpPr>
            <a:spLocks noGrp="1" noRot="1" noChangeAspect="1" noChangeArrowheads="1" noTextEdit="1"/>
          </p:cNvSpPr>
          <p:nvPr>
            <p:ph type="sldImg"/>
          </p:nvPr>
        </p:nvSpPr>
        <p:spPr>
          <a:xfrm>
            <a:off x="421733" y="811168"/>
            <a:ext cx="6714461" cy="4007573"/>
          </a:xfrm>
          <a:solidFill>
            <a:srgbClr val="FFFFFF"/>
          </a:solidFill>
          <a:ln>
            <a:solidFill>
              <a:srgbClr val="000000"/>
            </a:solidFill>
            <a:miter lim="800000"/>
          </a:ln>
        </p:spPr>
      </p:sp>
      <p:sp>
        <p:nvSpPr>
          <p:cNvPr id="101380" name="Text Box 2"/>
          <p:cNvSpPr txBox="1">
            <a:spLocks noChangeArrowheads="1"/>
          </p:cNvSpPr>
          <p:nvPr/>
        </p:nvSpPr>
        <p:spPr bwMode="auto">
          <a:xfrm>
            <a:off x="756587" y="5077600"/>
            <a:ext cx="6046504" cy="4809291"/>
          </a:xfrm>
          <a:prstGeom prst="rect">
            <a:avLst/>
          </a:prstGeom>
          <a:noFill/>
          <a:ln w="9525">
            <a:noFill/>
            <a:round/>
            <a:headEnd/>
            <a:tailEnd/>
          </a:ln>
        </p:spPr>
        <p:txBody>
          <a:bodyPr wrap="none" lIns="93587" tIns="46794" rIns="93587" bIns="46794" anchor="ctr"/>
          <a:lstStyle/>
          <a:p>
            <a:pPr eaLnBrk="1">
              <a:lnSpc>
                <a:spcPct val="93000"/>
              </a:lnSpc>
              <a:buClr>
                <a:srgbClr val="000000"/>
              </a:buClr>
              <a:buSzPct val="100000"/>
              <a:buFont typeface="Times New Roman" pitchFamily="16" charset="0"/>
              <a:buNone/>
            </a:pPr>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p:nvPr>
        </p:nvSpPr>
        <p:spPr>
          <a:ln/>
        </p:spPr>
        <p:txBody>
          <a:bodyPr/>
          <a:lstStyle/>
          <a:p>
            <a:fld id="{EFC4DCC4-08C4-471A-98B3-B72E7357DD99}" type="slidenum">
              <a:rPr lang="en-US"/>
              <a:pPr/>
              <a:t>26</a:t>
            </a:fld>
            <a:endParaRPr lang="en-US"/>
          </a:p>
        </p:txBody>
      </p:sp>
      <p:sp>
        <p:nvSpPr>
          <p:cNvPr id="162817" name="Rectangle 1"/>
          <p:cNvSpPr txBox="1">
            <a:spLocks noGrp="1" noRot="1" noChangeAspect="1" noChangeArrowheads="1"/>
          </p:cNvSpPr>
          <p:nvPr>
            <p:ph type="sldImg"/>
          </p:nvPr>
        </p:nvSpPr>
        <p:spPr bwMode="auto">
          <a:xfrm>
            <a:off x="421733" y="811168"/>
            <a:ext cx="6709212" cy="4003861"/>
          </a:xfrm>
          <a:prstGeom prst="rect">
            <a:avLst/>
          </a:prstGeom>
          <a:solidFill>
            <a:srgbClr val="FFFFFF"/>
          </a:solidFill>
          <a:ln>
            <a:solidFill>
              <a:srgbClr val="000000"/>
            </a:solidFill>
            <a:miter lim="800000"/>
            <a:headEnd/>
            <a:tailEnd/>
          </a:ln>
        </p:spPr>
      </p:sp>
      <p:sp>
        <p:nvSpPr>
          <p:cNvPr id="162818" name="Rectangle 2"/>
          <p:cNvSpPr txBox="1">
            <a:spLocks noGrp="1" noChangeArrowheads="1"/>
          </p:cNvSpPr>
          <p:nvPr>
            <p:ph type="body" idx="1"/>
          </p:nvPr>
        </p:nvSpPr>
        <p:spPr bwMode="auto">
          <a:xfrm>
            <a:off x="756585" y="5077600"/>
            <a:ext cx="6041873" cy="4804228"/>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p:nvPr>
        </p:nvSpPr>
        <p:spPr>
          <a:ln/>
        </p:spPr>
        <p:txBody>
          <a:bodyPr/>
          <a:lstStyle/>
          <a:p>
            <a:fld id="{3DB80A5D-0CBA-41FD-88D6-04922A57DD09}" type="slidenum">
              <a:rPr lang="en-US"/>
              <a:pPr/>
              <a:t>27</a:t>
            </a:fld>
            <a:endParaRPr lang="en-US"/>
          </a:p>
        </p:txBody>
      </p:sp>
      <p:sp>
        <p:nvSpPr>
          <p:cNvPr id="163841" name="Rectangle 1"/>
          <p:cNvSpPr txBox="1">
            <a:spLocks noGrp="1" noRot="1" noChangeAspect="1" noChangeArrowheads="1"/>
          </p:cNvSpPr>
          <p:nvPr>
            <p:ph type="sldImg"/>
          </p:nvPr>
        </p:nvSpPr>
        <p:spPr bwMode="auto">
          <a:xfrm>
            <a:off x="421733" y="811168"/>
            <a:ext cx="6709212" cy="4003861"/>
          </a:xfrm>
          <a:prstGeom prst="rect">
            <a:avLst/>
          </a:prstGeom>
          <a:solidFill>
            <a:srgbClr val="FFFFFF"/>
          </a:solidFill>
          <a:ln>
            <a:solidFill>
              <a:srgbClr val="000000"/>
            </a:solidFill>
            <a:miter lim="800000"/>
            <a:headEnd/>
            <a:tailEnd/>
          </a:ln>
        </p:spPr>
      </p:sp>
      <p:sp>
        <p:nvSpPr>
          <p:cNvPr id="163842" name="Rectangle 2"/>
          <p:cNvSpPr txBox="1">
            <a:spLocks noGrp="1" noChangeArrowheads="1"/>
          </p:cNvSpPr>
          <p:nvPr>
            <p:ph type="body" idx="1"/>
          </p:nvPr>
        </p:nvSpPr>
        <p:spPr bwMode="auto">
          <a:xfrm>
            <a:off x="756585" y="5077600"/>
            <a:ext cx="6041873" cy="4804228"/>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p:nvPr>
        </p:nvSpPr>
        <p:spPr>
          <a:ln/>
        </p:spPr>
        <p:txBody>
          <a:bodyPr/>
          <a:lstStyle/>
          <a:p>
            <a:fld id="{53E5723D-1309-41C9-AC66-DC2DA83EA928}" type="slidenum">
              <a:rPr lang="en-US"/>
              <a:pPr/>
              <a:t>28</a:t>
            </a:fld>
            <a:endParaRPr lang="en-US"/>
          </a:p>
        </p:txBody>
      </p:sp>
      <p:sp>
        <p:nvSpPr>
          <p:cNvPr id="164865" name="Rectangle 1"/>
          <p:cNvSpPr txBox="1">
            <a:spLocks noGrp="1" noRot="1" noChangeAspect="1" noChangeArrowheads="1"/>
          </p:cNvSpPr>
          <p:nvPr>
            <p:ph type="sldImg"/>
          </p:nvPr>
        </p:nvSpPr>
        <p:spPr bwMode="auto">
          <a:xfrm>
            <a:off x="421733" y="811168"/>
            <a:ext cx="6709212" cy="4003861"/>
          </a:xfrm>
          <a:prstGeom prst="rect">
            <a:avLst/>
          </a:prstGeom>
          <a:solidFill>
            <a:srgbClr val="FFFFFF"/>
          </a:solidFill>
          <a:ln>
            <a:solidFill>
              <a:srgbClr val="000000"/>
            </a:solidFill>
            <a:miter lim="800000"/>
            <a:headEnd/>
            <a:tailEnd/>
          </a:ln>
        </p:spPr>
      </p:sp>
      <p:sp>
        <p:nvSpPr>
          <p:cNvPr id="164866" name="Rectangle 2"/>
          <p:cNvSpPr txBox="1">
            <a:spLocks noGrp="1" noChangeArrowheads="1"/>
          </p:cNvSpPr>
          <p:nvPr>
            <p:ph type="body" idx="1"/>
          </p:nvPr>
        </p:nvSpPr>
        <p:spPr bwMode="auto">
          <a:xfrm>
            <a:off x="756585" y="5077600"/>
            <a:ext cx="6041873" cy="4804228"/>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15E1BB70-C3D0-49DF-ABC7-8AF3CFEAF534}" type="slidenum">
              <a:rPr lang="en-US"/>
              <a:pPr/>
              <a:t>29</a:t>
            </a:fld>
            <a:endParaRPr lang="en-US"/>
          </a:p>
        </p:txBody>
      </p:sp>
      <p:sp>
        <p:nvSpPr>
          <p:cNvPr id="165889"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4880748F-495B-4CBB-BF63-169B93C46231}"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29</a:t>
            </a:fld>
            <a:endParaRPr lang="en-US" sz="1500" dirty="0">
              <a:solidFill>
                <a:srgbClr val="000000"/>
              </a:solidFill>
              <a:latin typeface="Times New Roman" pitchFamily="18" charset="0"/>
              <a:ea typeface="DejaVu Sans" charset="0"/>
              <a:cs typeface="DejaVu Sans" charset="0"/>
            </a:endParaRPr>
          </a:p>
        </p:txBody>
      </p:sp>
      <p:sp>
        <p:nvSpPr>
          <p:cNvPr id="165890"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65891"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CE387BEF-7F91-474C-88D8-E824E1545DD7}" type="slidenum">
              <a:rPr lang="en-US"/>
              <a:pPr/>
              <a:t>30</a:t>
            </a:fld>
            <a:endParaRPr lang="en-US"/>
          </a:p>
        </p:txBody>
      </p:sp>
      <p:sp>
        <p:nvSpPr>
          <p:cNvPr id="166913"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E98B7D4F-2396-45D0-9B63-5104A277F7FA}"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30</a:t>
            </a:fld>
            <a:endParaRPr lang="en-US" sz="1500" dirty="0">
              <a:solidFill>
                <a:srgbClr val="000000"/>
              </a:solidFill>
              <a:latin typeface="Times New Roman" pitchFamily="18" charset="0"/>
              <a:ea typeface="DejaVu Sans" charset="0"/>
              <a:cs typeface="DejaVu Sans" charset="0"/>
            </a:endParaRPr>
          </a:p>
        </p:txBody>
      </p:sp>
      <p:sp>
        <p:nvSpPr>
          <p:cNvPr id="166914"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66915"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9A9B39EF-DA96-40ED-9D69-812C8353DA48}" type="slidenum">
              <a:rPr lang="en-US"/>
              <a:pPr/>
              <a:t>31</a:t>
            </a:fld>
            <a:endParaRPr lang="en-US"/>
          </a:p>
        </p:txBody>
      </p:sp>
      <p:sp>
        <p:nvSpPr>
          <p:cNvPr id="167937"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2BB50BDC-39A4-4B42-9BC8-04F478B010D7}"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31</a:t>
            </a:fld>
            <a:endParaRPr lang="en-US" sz="1500" dirty="0">
              <a:solidFill>
                <a:srgbClr val="000000"/>
              </a:solidFill>
              <a:latin typeface="Times New Roman" pitchFamily="18" charset="0"/>
              <a:ea typeface="DejaVu Sans" charset="0"/>
              <a:cs typeface="DejaVu Sans" charset="0"/>
            </a:endParaRPr>
          </a:p>
        </p:txBody>
      </p:sp>
      <p:sp>
        <p:nvSpPr>
          <p:cNvPr id="167938"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67939"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56C55607-8B90-4231-BA3E-ECB87D5795DD}" type="slidenum">
              <a:rPr lang="en-US"/>
              <a:pPr/>
              <a:t>2</a:t>
            </a:fld>
            <a:endParaRPr lang="en-US"/>
          </a:p>
        </p:txBody>
      </p:sp>
      <p:sp>
        <p:nvSpPr>
          <p:cNvPr id="148481"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38DFA172-43FA-443D-8CC4-728B9E7FF783}"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2</a:t>
            </a:fld>
            <a:endParaRPr lang="en-US" sz="1500" dirty="0">
              <a:solidFill>
                <a:srgbClr val="000000"/>
              </a:solidFill>
              <a:latin typeface="Times New Roman" pitchFamily="18" charset="0"/>
              <a:ea typeface="DejaVu Sans" charset="0"/>
              <a:cs typeface="DejaVu Sans" charset="0"/>
            </a:endParaRPr>
          </a:p>
        </p:txBody>
      </p:sp>
      <p:sp>
        <p:nvSpPr>
          <p:cNvPr id="148482" name="Rectangle 2"/>
          <p:cNvSpPr txBox="1">
            <a:spLocks noGrp="1" noRot="1" noChangeAspect="1" noChangeArrowheads="1"/>
          </p:cNvSpPr>
          <p:nvPr>
            <p:ph type="sldImg"/>
          </p:nvPr>
        </p:nvSpPr>
        <p:spPr bwMode="auto">
          <a:xfrm>
            <a:off x="1334062" y="813361"/>
            <a:ext cx="4891554" cy="4009430"/>
          </a:xfrm>
          <a:prstGeom prst="rect">
            <a:avLst/>
          </a:prstGeom>
          <a:solidFill>
            <a:srgbClr val="FFFFFF"/>
          </a:solidFill>
          <a:ln>
            <a:solidFill>
              <a:srgbClr val="000000"/>
            </a:solidFill>
            <a:miter lim="800000"/>
            <a:headEnd/>
            <a:tailEnd/>
          </a:ln>
        </p:spPr>
      </p:sp>
      <p:sp>
        <p:nvSpPr>
          <p:cNvPr id="148483"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82AB6CFC-84CB-4766-A6DE-0AEC2AED9F2C}" type="slidenum">
              <a:rPr lang="en-US"/>
              <a:pPr/>
              <a:t>32</a:t>
            </a:fld>
            <a:endParaRPr lang="en-US"/>
          </a:p>
        </p:txBody>
      </p:sp>
      <p:sp>
        <p:nvSpPr>
          <p:cNvPr id="168961"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3407A51B-DAF9-46C6-B52B-C5C5F02FB6C0}"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32</a:t>
            </a:fld>
            <a:endParaRPr lang="en-US" sz="1500" dirty="0">
              <a:solidFill>
                <a:srgbClr val="000000"/>
              </a:solidFill>
              <a:latin typeface="Times New Roman" pitchFamily="18" charset="0"/>
              <a:ea typeface="DejaVu Sans" charset="0"/>
              <a:cs typeface="DejaVu Sans" charset="0"/>
            </a:endParaRPr>
          </a:p>
        </p:txBody>
      </p:sp>
      <p:sp>
        <p:nvSpPr>
          <p:cNvPr id="168962"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68963"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8D55721B-ADCC-4E6F-B922-9446081E233F}" type="slidenum">
              <a:rPr lang="en-US"/>
              <a:pPr/>
              <a:t>33</a:t>
            </a:fld>
            <a:endParaRPr lang="en-US"/>
          </a:p>
        </p:txBody>
      </p:sp>
      <p:sp>
        <p:nvSpPr>
          <p:cNvPr id="169985"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A881A2AD-203E-49FF-9D05-C746153F4D74}"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33</a:t>
            </a:fld>
            <a:endParaRPr lang="en-US" sz="1500" dirty="0">
              <a:solidFill>
                <a:srgbClr val="000000"/>
              </a:solidFill>
              <a:latin typeface="Times New Roman" pitchFamily="18" charset="0"/>
              <a:ea typeface="DejaVu Sans" charset="0"/>
              <a:cs typeface="DejaVu Sans" charset="0"/>
            </a:endParaRPr>
          </a:p>
        </p:txBody>
      </p:sp>
      <p:sp>
        <p:nvSpPr>
          <p:cNvPr id="169986" name="Rectangle 2"/>
          <p:cNvSpPr txBox="1">
            <a:spLocks noGrp="1" noRot="1" noChangeAspect="1" noChangeArrowheads="1"/>
          </p:cNvSpPr>
          <p:nvPr>
            <p:ph type="sldImg"/>
          </p:nvPr>
        </p:nvSpPr>
        <p:spPr bwMode="auto">
          <a:xfrm>
            <a:off x="419982" y="811168"/>
            <a:ext cx="6719711" cy="4009430"/>
          </a:xfrm>
          <a:prstGeom prst="rect">
            <a:avLst/>
          </a:prstGeom>
          <a:solidFill>
            <a:srgbClr val="FFFFFF"/>
          </a:solidFill>
          <a:ln>
            <a:solidFill>
              <a:srgbClr val="000000"/>
            </a:solidFill>
            <a:miter lim="800000"/>
            <a:headEnd/>
            <a:tailEnd/>
          </a:ln>
        </p:spPr>
      </p:sp>
      <p:sp>
        <p:nvSpPr>
          <p:cNvPr id="169987"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EDC0DBD1-1CA0-41F1-89EF-5ED38D33152B}" type="slidenum">
              <a:rPr lang="en-US"/>
              <a:pPr/>
              <a:t>34</a:t>
            </a:fld>
            <a:endParaRPr lang="en-US"/>
          </a:p>
        </p:txBody>
      </p:sp>
      <p:sp>
        <p:nvSpPr>
          <p:cNvPr id="171009"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CBFFA7A9-889B-4E03-AE32-D9107800E494}"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34</a:t>
            </a:fld>
            <a:endParaRPr lang="en-US" sz="1500" dirty="0">
              <a:solidFill>
                <a:srgbClr val="000000"/>
              </a:solidFill>
              <a:latin typeface="Times New Roman" pitchFamily="18" charset="0"/>
              <a:ea typeface="DejaVu Sans" charset="0"/>
              <a:cs typeface="DejaVu Sans" charset="0"/>
            </a:endParaRPr>
          </a:p>
        </p:txBody>
      </p:sp>
      <p:sp>
        <p:nvSpPr>
          <p:cNvPr id="171010"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71011"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p:nvPr>
        </p:nvSpPr>
        <p:spPr>
          <a:ln/>
        </p:spPr>
        <p:txBody>
          <a:bodyPr/>
          <a:lstStyle/>
          <a:p>
            <a:fld id="{B6B06E58-1EAE-4E1C-9171-4CA986B205EE}" type="slidenum">
              <a:rPr lang="en-US"/>
              <a:pPr/>
              <a:t>35</a:t>
            </a:fld>
            <a:endParaRPr lang="en-US"/>
          </a:p>
        </p:txBody>
      </p:sp>
      <p:sp>
        <p:nvSpPr>
          <p:cNvPr id="172033" name="Rectangle 1"/>
          <p:cNvSpPr txBox="1">
            <a:spLocks noGrp="1" noRot="1" noChangeAspect="1" noChangeArrowheads="1"/>
          </p:cNvSpPr>
          <p:nvPr>
            <p:ph type="sldImg"/>
          </p:nvPr>
        </p:nvSpPr>
        <p:spPr bwMode="auto">
          <a:xfrm>
            <a:off x="1335606" y="811674"/>
            <a:ext cx="4882290" cy="4002680"/>
          </a:xfrm>
          <a:prstGeom prst="rect">
            <a:avLst/>
          </a:prstGeom>
          <a:solidFill>
            <a:srgbClr val="FFFFFF"/>
          </a:solidFill>
          <a:ln>
            <a:solidFill>
              <a:srgbClr val="000000"/>
            </a:solidFill>
            <a:miter lim="800000"/>
            <a:headEnd/>
            <a:tailEnd/>
          </a:ln>
        </p:spPr>
      </p:sp>
      <p:sp>
        <p:nvSpPr>
          <p:cNvPr id="172034" name="Rectangle 2"/>
          <p:cNvSpPr txBox="1">
            <a:spLocks noGrp="1" noChangeArrowheads="1"/>
          </p:cNvSpPr>
          <p:nvPr>
            <p:ph type="body" idx="1"/>
          </p:nvPr>
        </p:nvSpPr>
        <p:spPr bwMode="auto">
          <a:xfrm>
            <a:off x="756585" y="5077600"/>
            <a:ext cx="6041873" cy="4804228"/>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p:cNvSpPr>
            <a:spLocks noGrp="1" noChangeArrowheads="1"/>
          </p:cNvSpPr>
          <p:nvPr>
            <p:ph type="sldNum"/>
          </p:nvPr>
        </p:nvSpPr>
        <p:spPr>
          <a:ln/>
        </p:spPr>
        <p:txBody>
          <a:bodyPr/>
          <a:lstStyle/>
          <a:p>
            <a:fld id="{7AACEAB4-2873-4A39-9E76-CC462776A072}" type="slidenum">
              <a:rPr lang="en-US"/>
              <a:pPr/>
              <a:t>36</a:t>
            </a:fld>
            <a:endParaRPr lang="en-US"/>
          </a:p>
        </p:txBody>
      </p:sp>
      <p:sp>
        <p:nvSpPr>
          <p:cNvPr id="173057" name="Rectangle 1"/>
          <p:cNvSpPr txBox="1">
            <a:spLocks noGrp="1" noRot="1" noChangeAspect="1" noChangeArrowheads="1"/>
          </p:cNvSpPr>
          <p:nvPr>
            <p:ph type="sldImg"/>
          </p:nvPr>
        </p:nvSpPr>
        <p:spPr bwMode="auto">
          <a:xfrm>
            <a:off x="1335606" y="811674"/>
            <a:ext cx="4882290" cy="4002680"/>
          </a:xfrm>
          <a:prstGeom prst="rect">
            <a:avLst/>
          </a:prstGeom>
          <a:solidFill>
            <a:srgbClr val="FFFFFF"/>
          </a:solidFill>
          <a:ln>
            <a:solidFill>
              <a:srgbClr val="000000"/>
            </a:solidFill>
            <a:miter lim="800000"/>
            <a:headEnd/>
            <a:tailEnd/>
          </a:ln>
        </p:spPr>
      </p:sp>
      <p:sp>
        <p:nvSpPr>
          <p:cNvPr id="173058" name="Rectangle 2"/>
          <p:cNvSpPr txBox="1">
            <a:spLocks noGrp="1" noChangeArrowheads="1"/>
          </p:cNvSpPr>
          <p:nvPr>
            <p:ph type="body" idx="1"/>
          </p:nvPr>
        </p:nvSpPr>
        <p:spPr bwMode="auto">
          <a:xfrm>
            <a:off x="756585" y="5077600"/>
            <a:ext cx="6041873" cy="4804228"/>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p:spPr>
        <p:txBody>
          <a:bodyPr/>
          <a:lstStyle/>
          <a:p>
            <a:pPr>
              <a:buFont typeface="Times New Roman" pitchFamily="18" charset="0"/>
              <a:buNone/>
            </a:pPr>
            <a:fld id="{43CC4916-9433-419A-A754-F54402C0C027}" type="slidenum">
              <a:rPr lang="en-US" smtClean="0">
                <a:latin typeface="Times New Roman" pitchFamily="18" charset="0"/>
              </a:rPr>
              <a:pPr>
                <a:buFont typeface="Times New Roman" pitchFamily="18" charset="0"/>
                <a:buNone/>
              </a:pPr>
              <a:t>38</a:t>
            </a:fld>
            <a:endParaRPr lang="en-US" smtClean="0">
              <a:latin typeface="Times New Roman" pitchFamily="18" charset="0"/>
            </a:endParaRPr>
          </a:p>
        </p:txBody>
      </p:sp>
      <p:sp>
        <p:nvSpPr>
          <p:cNvPr id="5427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4276"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p:spPr>
        <p:txBody>
          <a:bodyPr/>
          <a:lstStyle/>
          <a:p>
            <a:pPr>
              <a:buFont typeface="Times New Roman" pitchFamily="18" charset="0"/>
              <a:buNone/>
            </a:pPr>
            <a:fld id="{EE4ECC87-7A2C-4C4E-A2A9-B81D76B2BD83}" type="slidenum">
              <a:rPr lang="en-US" smtClean="0">
                <a:latin typeface="Times New Roman" pitchFamily="18" charset="0"/>
              </a:rPr>
              <a:pPr>
                <a:buFont typeface="Times New Roman" pitchFamily="18" charset="0"/>
                <a:buNone/>
              </a:pPr>
              <a:t>39</a:t>
            </a:fld>
            <a:endParaRPr lang="en-US" smtClean="0">
              <a:latin typeface="Times New Roman" pitchFamily="18" charset="0"/>
            </a:endParaRPr>
          </a:p>
        </p:txBody>
      </p:sp>
      <p:sp>
        <p:nvSpPr>
          <p:cNvPr id="5529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ln/>
        </p:spPr>
        <p:txBody>
          <a:bodyPr/>
          <a:lstStyle/>
          <a:p>
            <a:pPr>
              <a:buFont typeface="Times New Roman" pitchFamily="18" charset="0"/>
              <a:buNone/>
            </a:pPr>
            <a:fld id="{65126CFB-6FAE-4098-ACCE-7FF796203144}" type="slidenum">
              <a:rPr lang="en-US" smtClean="0">
                <a:latin typeface="Times New Roman" pitchFamily="18" charset="0"/>
              </a:rPr>
              <a:pPr>
                <a:buFont typeface="Times New Roman" pitchFamily="18" charset="0"/>
                <a:buNone/>
              </a:pPr>
              <a:t>40</a:t>
            </a:fld>
            <a:endParaRPr lang="en-US" smtClean="0">
              <a:latin typeface="Times New Roman" pitchFamily="18" charset="0"/>
            </a:endParaRPr>
          </a:p>
        </p:txBody>
      </p:sp>
      <p:sp>
        <p:nvSpPr>
          <p:cNvPr id="5632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6324"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p:spPr>
        <p:txBody>
          <a:bodyPr/>
          <a:lstStyle/>
          <a:p>
            <a:pPr>
              <a:buFont typeface="Times New Roman" pitchFamily="18" charset="0"/>
              <a:buNone/>
            </a:pPr>
            <a:fld id="{A99E8F7F-3980-4F0E-A92D-D17A7EE9513A}" type="slidenum">
              <a:rPr lang="en-US" smtClean="0">
                <a:latin typeface="Times New Roman" pitchFamily="18" charset="0"/>
              </a:rPr>
              <a:pPr>
                <a:buFont typeface="Times New Roman" pitchFamily="18" charset="0"/>
                <a:buNone/>
              </a:pPr>
              <a:t>41</a:t>
            </a:fld>
            <a:endParaRPr lang="en-US" smtClean="0">
              <a:latin typeface="Times New Roman" pitchFamily="18" charset="0"/>
            </a:endParaRPr>
          </a:p>
        </p:txBody>
      </p:sp>
      <p:sp>
        <p:nvSpPr>
          <p:cNvPr id="5734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ln/>
        </p:spPr>
        <p:txBody>
          <a:bodyPr/>
          <a:lstStyle/>
          <a:p>
            <a:pPr>
              <a:buFont typeface="Times New Roman" pitchFamily="18" charset="0"/>
              <a:buNone/>
            </a:pPr>
            <a:fld id="{DB2A3BB6-4118-46B1-818F-661D8469695C}" type="slidenum">
              <a:rPr lang="en-US" smtClean="0">
                <a:latin typeface="Times New Roman" pitchFamily="18" charset="0"/>
              </a:rPr>
              <a:pPr>
                <a:buFont typeface="Times New Roman" pitchFamily="18" charset="0"/>
                <a:buNone/>
              </a:pPr>
              <a:t>42</a:t>
            </a:fld>
            <a:endParaRPr lang="en-US" smtClean="0">
              <a:latin typeface="Times New Roman" pitchFamily="18" charset="0"/>
            </a:endParaRPr>
          </a:p>
        </p:txBody>
      </p:sp>
      <p:sp>
        <p:nvSpPr>
          <p:cNvPr id="5837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8372"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576D3454-AC9F-4C9A-913F-AE168579C816}" type="slidenum">
              <a:rPr lang="en-US"/>
              <a:pPr/>
              <a:t>3</a:t>
            </a:fld>
            <a:endParaRPr lang="en-US"/>
          </a:p>
        </p:txBody>
      </p:sp>
      <p:sp>
        <p:nvSpPr>
          <p:cNvPr id="149505"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DCECC90D-EB41-48EA-8CDA-243B5DEA9299}"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3</a:t>
            </a:fld>
            <a:endParaRPr lang="en-US" sz="1500" dirty="0">
              <a:solidFill>
                <a:srgbClr val="000000"/>
              </a:solidFill>
              <a:latin typeface="Times New Roman" pitchFamily="18" charset="0"/>
              <a:ea typeface="DejaVu Sans" charset="0"/>
              <a:cs typeface="DejaVu Sans" charset="0"/>
            </a:endParaRPr>
          </a:p>
        </p:txBody>
      </p:sp>
      <p:sp>
        <p:nvSpPr>
          <p:cNvPr id="149506" name="Rectangle 2"/>
          <p:cNvSpPr txBox="1">
            <a:spLocks noGrp="1" noRot="1" noChangeAspect="1" noChangeArrowheads="1"/>
          </p:cNvSpPr>
          <p:nvPr>
            <p:ph type="sldImg"/>
          </p:nvPr>
        </p:nvSpPr>
        <p:spPr bwMode="auto">
          <a:xfrm>
            <a:off x="1334062" y="813361"/>
            <a:ext cx="4891554" cy="4009430"/>
          </a:xfrm>
          <a:prstGeom prst="rect">
            <a:avLst/>
          </a:prstGeom>
          <a:solidFill>
            <a:srgbClr val="FFFFFF"/>
          </a:solidFill>
          <a:ln>
            <a:solidFill>
              <a:srgbClr val="000000"/>
            </a:solidFill>
            <a:miter lim="800000"/>
            <a:headEnd/>
            <a:tailEnd/>
          </a:ln>
        </p:spPr>
      </p:sp>
      <p:sp>
        <p:nvSpPr>
          <p:cNvPr id="149507"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p:spPr>
        <p:txBody>
          <a:bodyPr/>
          <a:lstStyle/>
          <a:p>
            <a:pPr>
              <a:buFont typeface="Times New Roman" pitchFamily="18" charset="0"/>
              <a:buNone/>
            </a:pPr>
            <a:fld id="{30FCC827-2D2C-4D01-833C-7DF6D3B43797}" type="slidenum">
              <a:rPr lang="en-US" smtClean="0">
                <a:latin typeface="Times New Roman" pitchFamily="18" charset="0"/>
              </a:rPr>
              <a:pPr>
                <a:buFont typeface="Times New Roman" pitchFamily="18" charset="0"/>
                <a:buNone/>
              </a:pPr>
              <a:t>43</a:t>
            </a:fld>
            <a:endParaRPr lang="en-US" smtClean="0">
              <a:latin typeface="Times New Roman" pitchFamily="18" charset="0"/>
            </a:endParaRPr>
          </a:p>
        </p:txBody>
      </p:sp>
      <p:sp>
        <p:nvSpPr>
          <p:cNvPr id="5939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a:ln/>
        </p:spPr>
        <p:txBody>
          <a:bodyPr/>
          <a:lstStyle/>
          <a:p>
            <a:pPr>
              <a:buFont typeface="Times New Roman" pitchFamily="18" charset="0"/>
              <a:buNone/>
            </a:pPr>
            <a:fld id="{3A68AD28-350F-4D14-8920-317D11A393A0}" type="slidenum">
              <a:rPr lang="en-US" smtClean="0">
                <a:latin typeface="Times New Roman" pitchFamily="18" charset="0"/>
              </a:rPr>
              <a:pPr>
                <a:buFont typeface="Times New Roman" pitchFamily="18" charset="0"/>
                <a:buNone/>
              </a:pPr>
              <a:t>44</a:t>
            </a:fld>
            <a:endParaRPr lang="en-US" smtClean="0">
              <a:latin typeface="Times New Roman" pitchFamily="18" charset="0"/>
            </a:endParaRPr>
          </a:p>
        </p:txBody>
      </p:sp>
      <p:sp>
        <p:nvSpPr>
          <p:cNvPr id="6041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0420"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p:spPr>
        <p:txBody>
          <a:bodyPr/>
          <a:lstStyle/>
          <a:p>
            <a:pPr>
              <a:buFont typeface="Times New Roman" pitchFamily="18" charset="0"/>
              <a:buNone/>
            </a:pPr>
            <a:fld id="{5A687BD1-87C4-4EF7-A317-4A39AB488F53}" type="slidenum">
              <a:rPr lang="en-US" smtClean="0">
                <a:latin typeface="Times New Roman" pitchFamily="18" charset="0"/>
              </a:rPr>
              <a:pPr>
                <a:buFont typeface="Times New Roman" pitchFamily="18" charset="0"/>
                <a:buNone/>
              </a:pPr>
              <a:t>45</a:t>
            </a:fld>
            <a:endParaRPr lang="en-US" smtClean="0">
              <a:latin typeface="Times New Roman" pitchFamily="18" charset="0"/>
            </a:endParaRPr>
          </a:p>
        </p:txBody>
      </p:sp>
      <p:sp>
        <p:nvSpPr>
          <p:cNvPr id="6144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a:ln/>
        </p:spPr>
        <p:txBody>
          <a:bodyPr/>
          <a:lstStyle/>
          <a:p>
            <a:pPr>
              <a:buFont typeface="Times New Roman" pitchFamily="18" charset="0"/>
              <a:buNone/>
            </a:pPr>
            <a:fld id="{E2FC340C-61A8-40F3-8D80-F4AC4A375750}" type="slidenum">
              <a:rPr lang="en-US" smtClean="0">
                <a:latin typeface="Times New Roman" pitchFamily="18" charset="0"/>
              </a:rPr>
              <a:pPr>
                <a:buFont typeface="Times New Roman" pitchFamily="18" charset="0"/>
                <a:buNone/>
              </a:pPr>
              <a:t>46</a:t>
            </a:fld>
            <a:endParaRPr lang="en-US" smtClean="0">
              <a:latin typeface="Times New Roman" pitchFamily="18" charset="0"/>
            </a:endParaRPr>
          </a:p>
        </p:txBody>
      </p:sp>
      <p:sp>
        <p:nvSpPr>
          <p:cNvPr id="6246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2468"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p:spPr>
        <p:txBody>
          <a:bodyPr/>
          <a:lstStyle/>
          <a:p>
            <a:pPr>
              <a:buFont typeface="Times New Roman" pitchFamily="18" charset="0"/>
              <a:buNone/>
            </a:pPr>
            <a:fld id="{4C48A16F-7708-4A5F-88EF-7CE8E45B281F}" type="slidenum">
              <a:rPr lang="en-US" smtClean="0">
                <a:latin typeface="Times New Roman" pitchFamily="18" charset="0"/>
              </a:rPr>
              <a:pPr>
                <a:buFont typeface="Times New Roman" pitchFamily="18" charset="0"/>
                <a:buNone/>
              </a:pPr>
              <a:t>47</a:t>
            </a:fld>
            <a:endParaRPr lang="en-US" smtClean="0">
              <a:latin typeface="Times New Roman" pitchFamily="18" charset="0"/>
            </a:endParaRPr>
          </a:p>
        </p:txBody>
      </p:sp>
      <p:sp>
        <p:nvSpPr>
          <p:cNvPr id="6349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a:ln/>
        </p:spPr>
        <p:txBody>
          <a:bodyPr/>
          <a:lstStyle/>
          <a:p>
            <a:pPr>
              <a:buFont typeface="Times New Roman" pitchFamily="18" charset="0"/>
              <a:buNone/>
            </a:pPr>
            <a:fld id="{FF30FD75-825F-4A7F-98FF-659C11DEF8B2}" type="slidenum">
              <a:rPr lang="en-US" smtClean="0">
                <a:latin typeface="Times New Roman" pitchFamily="18" charset="0"/>
              </a:rPr>
              <a:pPr>
                <a:buFont typeface="Times New Roman" pitchFamily="18" charset="0"/>
                <a:buNone/>
              </a:pPr>
              <a:t>48</a:t>
            </a:fld>
            <a:endParaRPr lang="en-US" smtClean="0">
              <a:latin typeface="Times New Roman" pitchFamily="18" charset="0"/>
            </a:endParaRPr>
          </a:p>
        </p:txBody>
      </p:sp>
      <p:sp>
        <p:nvSpPr>
          <p:cNvPr id="6451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4516"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a:ln/>
        </p:spPr>
        <p:txBody>
          <a:bodyPr/>
          <a:lstStyle/>
          <a:p>
            <a:pPr>
              <a:buFont typeface="Times New Roman" pitchFamily="18" charset="0"/>
              <a:buNone/>
            </a:pPr>
            <a:fld id="{A80CA225-DAF6-4D18-BB7E-452C28B34CB4}" type="slidenum">
              <a:rPr lang="en-US" smtClean="0">
                <a:latin typeface="Times New Roman" pitchFamily="18" charset="0"/>
              </a:rPr>
              <a:pPr>
                <a:buFont typeface="Times New Roman" pitchFamily="18" charset="0"/>
                <a:buNone/>
              </a:pPr>
              <a:t>49</a:t>
            </a:fld>
            <a:endParaRPr lang="en-US" smtClean="0">
              <a:latin typeface="Times New Roman" pitchFamily="18" charset="0"/>
            </a:endParaRPr>
          </a:p>
        </p:txBody>
      </p:sp>
      <p:sp>
        <p:nvSpPr>
          <p:cNvPr id="6553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ln/>
        </p:spPr>
        <p:txBody>
          <a:bodyPr/>
          <a:lstStyle/>
          <a:p>
            <a:pPr>
              <a:buFont typeface="Times New Roman" pitchFamily="18" charset="0"/>
              <a:buNone/>
            </a:pPr>
            <a:fld id="{E8572B69-1315-4F33-A177-CA6CADF2F41F}" type="slidenum">
              <a:rPr lang="en-US" smtClean="0">
                <a:latin typeface="Times New Roman" pitchFamily="18" charset="0"/>
              </a:rPr>
              <a:pPr>
                <a:buFont typeface="Times New Roman" pitchFamily="18" charset="0"/>
                <a:buNone/>
              </a:pPr>
              <a:t>50</a:t>
            </a:fld>
            <a:endParaRPr lang="en-US" smtClean="0">
              <a:latin typeface="Times New Roman" pitchFamily="18" charset="0"/>
            </a:endParaRPr>
          </a:p>
        </p:txBody>
      </p:sp>
      <p:sp>
        <p:nvSpPr>
          <p:cNvPr id="6656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6564"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p:spPr>
        <p:txBody>
          <a:bodyPr/>
          <a:lstStyle/>
          <a:p>
            <a:pPr>
              <a:buFont typeface="Times New Roman" pitchFamily="18" charset="0"/>
              <a:buNone/>
            </a:pPr>
            <a:fld id="{D00F18C9-D302-4E6A-BB11-4E5FC454D463}" type="slidenum">
              <a:rPr lang="en-US" smtClean="0">
                <a:latin typeface="Times New Roman" pitchFamily="18" charset="0"/>
              </a:rPr>
              <a:pPr>
                <a:buFont typeface="Times New Roman" pitchFamily="18" charset="0"/>
                <a:buNone/>
              </a:pPr>
              <a:t>51</a:t>
            </a:fld>
            <a:endParaRPr lang="en-US" smtClean="0">
              <a:latin typeface="Times New Roman" pitchFamily="18" charset="0"/>
            </a:endParaRPr>
          </a:p>
        </p:txBody>
      </p:sp>
      <p:sp>
        <p:nvSpPr>
          <p:cNvPr id="6758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7588"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a:ln/>
        </p:spPr>
        <p:txBody>
          <a:bodyPr/>
          <a:lstStyle/>
          <a:p>
            <a:pPr>
              <a:buFont typeface="Times New Roman" pitchFamily="18" charset="0"/>
              <a:buNone/>
            </a:pPr>
            <a:fld id="{70FA2C37-30E4-4B01-A0B1-3A140F63688A}" type="slidenum">
              <a:rPr lang="en-US" smtClean="0">
                <a:latin typeface="Times New Roman" pitchFamily="18" charset="0"/>
              </a:rPr>
              <a:pPr>
                <a:buFont typeface="Times New Roman" pitchFamily="18" charset="0"/>
                <a:buNone/>
              </a:pPr>
              <a:t>52</a:t>
            </a:fld>
            <a:endParaRPr lang="en-US" smtClean="0">
              <a:latin typeface="Times New Roman" pitchFamily="18" charset="0"/>
            </a:endParaRPr>
          </a:p>
        </p:txBody>
      </p:sp>
      <p:sp>
        <p:nvSpPr>
          <p:cNvPr id="6861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8612"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6F4BABC7-DE69-48D5-9571-9699CDAC7017}" type="slidenum">
              <a:rPr lang="en-US"/>
              <a:pPr/>
              <a:t>4</a:t>
            </a:fld>
            <a:endParaRPr lang="en-US"/>
          </a:p>
        </p:txBody>
      </p:sp>
      <p:sp>
        <p:nvSpPr>
          <p:cNvPr id="150529"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4CE230F8-EFDC-4577-8A9D-9B3329C11D82}"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4</a:t>
            </a:fld>
            <a:endParaRPr lang="en-US" sz="1500" dirty="0">
              <a:solidFill>
                <a:srgbClr val="000000"/>
              </a:solidFill>
              <a:latin typeface="Times New Roman" pitchFamily="18" charset="0"/>
              <a:ea typeface="DejaVu Sans" charset="0"/>
              <a:cs typeface="DejaVu Sans" charset="0"/>
            </a:endParaRPr>
          </a:p>
        </p:txBody>
      </p:sp>
      <p:sp>
        <p:nvSpPr>
          <p:cNvPr id="150530" name="Rectangle 2"/>
          <p:cNvSpPr txBox="1">
            <a:spLocks noGrp="1" noRot="1" noChangeAspect="1" noChangeArrowheads="1"/>
          </p:cNvSpPr>
          <p:nvPr>
            <p:ph type="sldImg"/>
          </p:nvPr>
        </p:nvSpPr>
        <p:spPr bwMode="auto">
          <a:xfrm>
            <a:off x="1334062" y="813361"/>
            <a:ext cx="4891554" cy="4009430"/>
          </a:xfrm>
          <a:prstGeom prst="rect">
            <a:avLst/>
          </a:prstGeom>
          <a:solidFill>
            <a:srgbClr val="FFFFFF"/>
          </a:solidFill>
          <a:ln>
            <a:solidFill>
              <a:srgbClr val="000000"/>
            </a:solidFill>
            <a:miter lim="800000"/>
            <a:headEnd/>
            <a:tailEnd/>
          </a:ln>
        </p:spPr>
      </p:sp>
      <p:sp>
        <p:nvSpPr>
          <p:cNvPr id="150531"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a:ln/>
        </p:spPr>
        <p:txBody>
          <a:bodyPr/>
          <a:lstStyle/>
          <a:p>
            <a:pPr>
              <a:buFont typeface="Times New Roman" pitchFamily="18" charset="0"/>
              <a:buNone/>
            </a:pPr>
            <a:fld id="{C55995E2-F336-46B3-A55A-6B069132E0DB}" type="slidenum">
              <a:rPr lang="en-US" smtClean="0">
                <a:latin typeface="Times New Roman" pitchFamily="18" charset="0"/>
              </a:rPr>
              <a:pPr>
                <a:buFont typeface="Times New Roman" pitchFamily="18" charset="0"/>
                <a:buNone/>
              </a:pPr>
              <a:t>53</a:t>
            </a:fld>
            <a:endParaRPr lang="en-US" smtClean="0">
              <a:latin typeface="Times New Roman" pitchFamily="18" charset="0"/>
            </a:endParaRPr>
          </a:p>
        </p:txBody>
      </p:sp>
      <p:sp>
        <p:nvSpPr>
          <p:cNvPr id="6963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9636"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ln/>
        </p:spPr>
        <p:txBody>
          <a:bodyPr/>
          <a:lstStyle/>
          <a:p>
            <a:pPr>
              <a:buFont typeface="Times New Roman" pitchFamily="18" charset="0"/>
              <a:buNone/>
            </a:pPr>
            <a:fld id="{EE6DEEAD-7C31-47DA-BC49-6985E599D203}" type="slidenum">
              <a:rPr lang="en-US" smtClean="0">
                <a:latin typeface="Times New Roman" pitchFamily="18" charset="0"/>
              </a:rPr>
              <a:pPr>
                <a:buFont typeface="Times New Roman" pitchFamily="18" charset="0"/>
                <a:buNone/>
              </a:pPr>
              <a:t>54</a:t>
            </a:fld>
            <a:endParaRPr lang="en-US" smtClean="0">
              <a:latin typeface="Times New Roman" pitchFamily="18" charset="0"/>
            </a:endParaRPr>
          </a:p>
        </p:txBody>
      </p:sp>
      <p:sp>
        <p:nvSpPr>
          <p:cNvPr id="7065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0660"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a:ln/>
        </p:spPr>
        <p:txBody>
          <a:bodyPr/>
          <a:lstStyle/>
          <a:p>
            <a:pPr>
              <a:buFont typeface="Times New Roman" pitchFamily="18" charset="0"/>
              <a:buNone/>
            </a:pPr>
            <a:fld id="{53E07E5C-E00C-4BA9-874E-956509C4C312}" type="slidenum">
              <a:rPr lang="en-US" smtClean="0">
                <a:latin typeface="Times New Roman" pitchFamily="18" charset="0"/>
              </a:rPr>
              <a:pPr>
                <a:buFont typeface="Times New Roman" pitchFamily="18" charset="0"/>
                <a:buNone/>
              </a:pPr>
              <a:t>55</a:t>
            </a:fld>
            <a:endParaRPr lang="en-US" smtClean="0">
              <a:latin typeface="Times New Roman" pitchFamily="18" charset="0"/>
            </a:endParaRPr>
          </a:p>
        </p:txBody>
      </p:sp>
      <p:sp>
        <p:nvSpPr>
          <p:cNvPr id="71683"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1684"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a:spLocks noGrp="1" noChangeArrowheads="1"/>
          </p:cNvSpPr>
          <p:nvPr>
            <p:ph type="sldNum" sz="quarter"/>
          </p:nvPr>
        </p:nvSpPr>
        <p:spPr>
          <a:noFill/>
          <a:ln/>
        </p:spPr>
        <p:txBody>
          <a:bodyPr/>
          <a:lstStyle/>
          <a:p>
            <a:pPr>
              <a:buFont typeface="Times New Roman" pitchFamily="18" charset="0"/>
              <a:buNone/>
            </a:pPr>
            <a:fld id="{5A695293-BC1A-47E3-9606-1D7216AC7C31}" type="slidenum">
              <a:rPr lang="en-US" smtClean="0">
                <a:latin typeface="Times New Roman" pitchFamily="18" charset="0"/>
              </a:rPr>
              <a:pPr>
                <a:buFont typeface="Times New Roman" pitchFamily="18" charset="0"/>
                <a:buNone/>
              </a:pPr>
              <a:t>56</a:t>
            </a:fld>
            <a:endParaRPr lang="en-US" smtClean="0">
              <a:latin typeface="Times New Roman" pitchFamily="18" charset="0"/>
            </a:endParaRPr>
          </a:p>
        </p:txBody>
      </p:sp>
      <p:sp>
        <p:nvSpPr>
          <p:cNvPr id="72707"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2708"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a:ln/>
        </p:spPr>
        <p:txBody>
          <a:bodyPr/>
          <a:lstStyle/>
          <a:p>
            <a:pPr>
              <a:buFont typeface="Times New Roman" pitchFamily="18" charset="0"/>
              <a:buNone/>
            </a:pPr>
            <a:fld id="{BF5E14EC-3B26-4BAD-8CE3-FA5D3025B975}" type="slidenum">
              <a:rPr lang="en-US" smtClean="0">
                <a:latin typeface="Times New Roman" pitchFamily="18" charset="0"/>
              </a:rPr>
              <a:pPr>
                <a:buFont typeface="Times New Roman" pitchFamily="18" charset="0"/>
                <a:buNone/>
              </a:pPr>
              <a:t>57</a:t>
            </a:fld>
            <a:endParaRPr lang="en-US" smtClean="0">
              <a:latin typeface="Times New Roman" pitchFamily="18" charset="0"/>
            </a:endParaRPr>
          </a:p>
        </p:txBody>
      </p:sp>
      <p:sp>
        <p:nvSpPr>
          <p:cNvPr id="73731"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3732"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ln/>
        </p:spPr>
        <p:txBody>
          <a:bodyPr/>
          <a:lstStyle/>
          <a:p>
            <a:pPr>
              <a:buFont typeface="Times New Roman" pitchFamily="18" charset="0"/>
              <a:buNone/>
            </a:pPr>
            <a:fld id="{BC17516D-E50E-4684-A5CA-1C365497113A}" type="slidenum">
              <a:rPr lang="en-US" smtClean="0">
                <a:latin typeface="Times New Roman" pitchFamily="18" charset="0"/>
              </a:rPr>
              <a:pPr>
                <a:buFont typeface="Times New Roman" pitchFamily="18" charset="0"/>
                <a:buNone/>
              </a:pPr>
              <a:t>58</a:t>
            </a:fld>
            <a:endParaRPr lang="en-US" smtClean="0">
              <a:latin typeface="Times New Roman" pitchFamily="18" charset="0"/>
            </a:endParaRPr>
          </a:p>
        </p:txBody>
      </p:sp>
      <p:sp>
        <p:nvSpPr>
          <p:cNvPr id="74755"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4756"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a:ln/>
        </p:spPr>
        <p:txBody>
          <a:bodyPr/>
          <a:lstStyle/>
          <a:p>
            <a:pPr>
              <a:buFont typeface="Times New Roman" pitchFamily="18" charset="0"/>
              <a:buNone/>
            </a:pPr>
            <a:fld id="{CC922BE8-B562-420A-8E3C-53F1BA014ED8}" type="slidenum">
              <a:rPr lang="en-US" smtClean="0">
                <a:latin typeface="Times New Roman" pitchFamily="18" charset="0"/>
              </a:rPr>
              <a:pPr>
                <a:buFont typeface="Times New Roman" pitchFamily="18" charset="0"/>
                <a:buNone/>
              </a:pPr>
              <a:t>59</a:t>
            </a:fld>
            <a:endParaRPr lang="en-US" smtClean="0">
              <a:latin typeface="Times New Roman" pitchFamily="18" charset="0"/>
            </a:endParaRPr>
          </a:p>
        </p:txBody>
      </p:sp>
      <p:sp>
        <p:nvSpPr>
          <p:cNvPr id="75779" name="Rectangle 1"/>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5780" name="Rectangle 2"/>
          <p:cNvSpPr>
            <a:spLocks noGrp="1" noChangeArrowheads="1"/>
          </p:cNvSpPr>
          <p:nvPr>
            <p:ph type="body" idx="1"/>
          </p:nvPr>
        </p:nvSpPr>
        <p:spPr>
          <a:xfrm>
            <a:off x="755650" y="5078413"/>
            <a:ext cx="6048375" cy="481171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0AA516D7-E72D-416D-9677-AB59D2CEE3F7}" type="slidenum">
              <a:rPr lang="en-US"/>
              <a:pPr/>
              <a:t>5</a:t>
            </a:fld>
            <a:endParaRPr lang="en-US"/>
          </a:p>
        </p:txBody>
      </p:sp>
      <p:sp>
        <p:nvSpPr>
          <p:cNvPr id="151553"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6282214A-212C-4AA5-B596-8D8BA3625E41}"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5</a:t>
            </a:fld>
            <a:endParaRPr lang="en-US" sz="1500" dirty="0">
              <a:solidFill>
                <a:srgbClr val="000000"/>
              </a:solidFill>
              <a:latin typeface="Times New Roman" pitchFamily="18" charset="0"/>
              <a:ea typeface="DejaVu Sans" charset="0"/>
              <a:cs typeface="DejaVu Sans" charset="0"/>
            </a:endParaRPr>
          </a:p>
        </p:txBody>
      </p:sp>
      <p:sp>
        <p:nvSpPr>
          <p:cNvPr id="151554" name="Rectangle 2"/>
          <p:cNvSpPr txBox="1">
            <a:spLocks noGrp="1" noRot="1" noChangeAspect="1" noChangeArrowheads="1"/>
          </p:cNvSpPr>
          <p:nvPr>
            <p:ph type="sldImg"/>
          </p:nvPr>
        </p:nvSpPr>
        <p:spPr bwMode="auto">
          <a:xfrm>
            <a:off x="1334062" y="813361"/>
            <a:ext cx="4891554" cy="4009430"/>
          </a:xfrm>
          <a:prstGeom prst="rect">
            <a:avLst/>
          </a:prstGeom>
          <a:solidFill>
            <a:srgbClr val="FFFFFF"/>
          </a:solidFill>
          <a:ln>
            <a:solidFill>
              <a:srgbClr val="000000"/>
            </a:solidFill>
            <a:miter lim="800000"/>
            <a:headEnd/>
            <a:tailEnd/>
          </a:ln>
        </p:spPr>
      </p:sp>
      <p:sp>
        <p:nvSpPr>
          <p:cNvPr id="151555"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55BB4783-903D-4BD1-95B4-491CC4B4B538}" type="slidenum">
              <a:rPr lang="en-US"/>
              <a:pPr/>
              <a:t>6</a:t>
            </a:fld>
            <a:endParaRPr lang="en-US"/>
          </a:p>
        </p:txBody>
      </p:sp>
      <p:sp>
        <p:nvSpPr>
          <p:cNvPr id="152577"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CAFAB10B-7B36-42F8-94D0-E5401F34F19F}"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6</a:t>
            </a:fld>
            <a:endParaRPr lang="en-US" sz="1500" dirty="0">
              <a:solidFill>
                <a:srgbClr val="000000"/>
              </a:solidFill>
              <a:latin typeface="Times New Roman" pitchFamily="18" charset="0"/>
              <a:ea typeface="DejaVu Sans" charset="0"/>
              <a:cs typeface="DejaVu Sans" charset="0"/>
            </a:endParaRPr>
          </a:p>
        </p:txBody>
      </p:sp>
      <p:sp>
        <p:nvSpPr>
          <p:cNvPr id="152578" name="Rectangle 2"/>
          <p:cNvSpPr txBox="1">
            <a:spLocks noGrp="1" noRot="1" noChangeAspect="1" noChangeArrowheads="1"/>
          </p:cNvSpPr>
          <p:nvPr>
            <p:ph type="sldImg"/>
          </p:nvPr>
        </p:nvSpPr>
        <p:spPr bwMode="auto">
          <a:xfrm>
            <a:off x="1334062" y="811674"/>
            <a:ext cx="4891554" cy="4009430"/>
          </a:xfrm>
          <a:prstGeom prst="rect">
            <a:avLst/>
          </a:prstGeom>
          <a:solidFill>
            <a:srgbClr val="FFFFFF"/>
          </a:solidFill>
          <a:ln>
            <a:solidFill>
              <a:srgbClr val="000000"/>
            </a:solidFill>
            <a:miter lim="800000"/>
            <a:headEnd/>
            <a:tailEnd/>
          </a:ln>
        </p:spPr>
      </p:sp>
      <p:sp>
        <p:nvSpPr>
          <p:cNvPr id="152579"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8AC53663-1206-4CF3-A0BA-136DF2749229}" type="slidenum">
              <a:rPr lang="en-US"/>
              <a:pPr/>
              <a:t>7</a:t>
            </a:fld>
            <a:endParaRPr lang="en-US"/>
          </a:p>
        </p:txBody>
      </p:sp>
      <p:sp>
        <p:nvSpPr>
          <p:cNvPr id="153601"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72B912E2-87E5-4FC6-91C0-FA683D8FA625}"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7</a:t>
            </a:fld>
            <a:endParaRPr lang="en-US" sz="1500" dirty="0">
              <a:solidFill>
                <a:srgbClr val="000000"/>
              </a:solidFill>
              <a:latin typeface="Times New Roman" pitchFamily="18" charset="0"/>
              <a:ea typeface="DejaVu Sans" charset="0"/>
              <a:cs typeface="DejaVu Sans" charset="0"/>
            </a:endParaRPr>
          </a:p>
        </p:txBody>
      </p:sp>
      <p:sp>
        <p:nvSpPr>
          <p:cNvPr id="153602" name="Rectangle 2"/>
          <p:cNvSpPr txBox="1">
            <a:spLocks noGrp="1" noRot="1" noChangeAspect="1" noChangeArrowheads="1"/>
          </p:cNvSpPr>
          <p:nvPr>
            <p:ph type="sldImg"/>
          </p:nvPr>
        </p:nvSpPr>
        <p:spPr bwMode="auto">
          <a:xfrm>
            <a:off x="419982" y="811168"/>
            <a:ext cx="6719711" cy="4009430"/>
          </a:xfrm>
          <a:prstGeom prst="rect">
            <a:avLst/>
          </a:prstGeom>
          <a:solidFill>
            <a:srgbClr val="FFFFFF"/>
          </a:solidFill>
          <a:ln>
            <a:solidFill>
              <a:srgbClr val="000000"/>
            </a:solidFill>
            <a:miter lim="800000"/>
            <a:headEnd/>
            <a:tailEnd/>
          </a:ln>
        </p:spPr>
      </p:sp>
      <p:sp>
        <p:nvSpPr>
          <p:cNvPr id="153603"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80C02C9B-D2EA-47F9-BE66-23F17758B131}" type="slidenum">
              <a:rPr lang="en-US"/>
              <a:pPr/>
              <a:t>8</a:t>
            </a:fld>
            <a:endParaRPr lang="en-US"/>
          </a:p>
        </p:txBody>
      </p:sp>
      <p:sp>
        <p:nvSpPr>
          <p:cNvPr id="154625"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843937CD-C89E-4163-9DE4-0708596FA734}"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8</a:t>
            </a:fld>
            <a:endParaRPr lang="en-US" sz="1500" dirty="0">
              <a:solidFill>
                <a:srgbClr val="000000"/>
              </a:solidFill>
              <a:latin typeface="Times New Roman" pitchFamily="18" charset="0"/>
              <a:ea typeface="DejaVu Sans" charset="0"/>
              <a:cs typeface="DejaVu Sans" charset="0"/>
            </a:endParaRPr>
          </a:p>
        </p:txBody>
      </p:sp>
      <p:sp>
        <p:nvSpPr>
          <p:cNvPr id="154626" name="Rectangle 2"/>
          <p:cNvSpPr txBox="1">
            <a:spLocks noGrp="1" noRot="1" noChangeAspect="1" noChangeArrowheads="1"/>
          </p:cNvSpPr>
          <p:nvPr>
            <p:ph type="sldImg"/>
          </p:nvPr>
        </p:nvSpPr>
        <p:spPr bwMode="auto">
          <a:xfrm>
            <a:off x="419982" y="813023"/>
            <a:ext cx="6719711" cy="4009430"/>
          </a:xfrm>
          <a:prstGeom prst="rect">
            <a:avLst/>
          </a:prstGeom>
          <a:solidFill>
            <a:srgbClr val="FFFFFF"/>
          </a:solidFill>
          <a:ln>
            <a:solidFill>
              <a:srgbClr val="000000"/>
            </a:solidFill>
            <a:miter lim="800000"/>
            <a:headEnd/>
            <a:tailEnd/>
          </a:ln>
        </p:spPr>
      </p:sp>
      <p:sp>
        <p:nvSpPr>
          <p:cNvPr id="154627"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80C02C9B-D2EA-47F9-BE66-23F17758B131}" type="slidenum">
              <a:rPr lang="en-US"/>
              <a:pPr/>
              <a:t>9</a:t>
            </a:fld>
            <a:endParaRPr lang="en-US"/>
          </a:p>
        </p:txBody>
      </p:sp>
      <p:sp>
        <p:nvSpPr>
          <p:cNvPr id="154625" name="Text Box 1"/>
          <p:cNvSpPr txBox="1">
            <a:spLocks noChangeArrowheads="1"/>
          </p:cNvSpPr>
          <p:nvPr/>
        </p:nvSpPr>
        <p:spPr bwMode="auto">
          <a:xfrm>
            <a:off x="4278568" y="10156886"/>
            <a:ext cx="3276476" cy="529866"/>
          </a:xfrm>
          <a:prstGeom prst="rect">
            <a:avLst/>
          </a:prstGeom>
          <a:noFill/>
          <a:ln w="9525" cap="flat">
            <a:noFill/>
            <a:round/>
            <a:headEnd/>
            <a:tailEnd/>
          </a:ln>
          <a:effectLst/>
        </p:spPr>
        <p:txBody>
          <a:bodyPr lIns="0" tIns="0" rIns="0" bIns="0" anchor="b"/>
          <a:lstStyle/>
          <a:p>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fld id="{843937CD-C89E-4163-9DE4-0708596FA734}" type="slidenum">
              <a:rPr lang="en-US" sz="1500">
                <a:solidFill>
                  <a:srgbClr val="000000"/>
                </a:solidFill>
                <a:latin typeface="Times New Roman" pitchFamily="18" charset="0"/>
                <a:ea typeface="DejaVu Sans" charset="0"/>
                <a:cs typeface="DejaVu Sans" charset="0"/>
              </a:rPr>
              <a:pPr algn="r">
                <a:tabLst>
                  <a:tab pos="0" algn="l"/>
                  <a:tab pos="467937" algn="l"/>
                  <a:tab pos="935875" algn="l"/>
                  <a:tab pos="1403812" algn="l"/>
                  <a:tab pos="1871749" algn="l"/>
                  <a:tab pos="2339686" algn="l"/>
                  <a:tab pos="2807624" algn="l"/>
                  <a:tab pos="3275560" algn="l"/>
                  <a:tab pos="3743497" algn="l"/>
                  <a:tab pos="4211435" algn="l"/>
                  <a:tab pos="4679372" algn="l"/>
                  <a:tab pos="5147309" algn="l"/>
                  <a:tab pos="5615246" algn="l"/>
                  <a:tab pos="6083184" algn="l"/>
                  <a:tab pos="6551121" algn="l"/>
                  <a:tab pos="7019058" algn="l"/>
                  <a:tab pos="7486995" algn="l"/>
                  <a:tab pos="7954933" algn="l"/>
                  <a:tab pos="8422870" algn="l"/>
                  <a:tab pos="8890807" algn="l"/>
                  <a:tab pos="9358745" algn="l"/>
                </a:tabLst>
              </a:pPr>
              <a:t>9</a:t>
            </a:fld>
            <a:endParaRPr lang="en-US" sz="1500" dirty="0">
              <a:solidFill>
                <a:srgbClr val="000000"/>
              </a:solidFill>
              <a:latin typeface="Times New Roman" pitchFamily="18" charset="0"/>
              <a:ea typeface="DejaVu Sans" charset="0"/>
              <a:cs typeface="DejaVu Sans" charset="0"/>
            </a:endParaRPr>
          </a:p>
        </p:txBody>
      </p:sp>
      <p:sp>
        <p:nvSpPr>
          <p:cNvPr id="154626" name="Rectangle 2"/>
          <p:cNvSpPr txBox="1">
            <a:spLocks noGrp="1" noRot="1" noChangeAspect="1" noChangeArrowheads="1"/>
          </p:cNvSpPr>
          <p:nvPr>
            <p:ph type="sldImg"/>
          </p:nvPr>
        </p:nvSpPr>
        <p:spPr bwMode="auto">
          <a:xfrm>
            <a:off x="1106488" y="812800"/>
            <a:ext cx="5346700" cy="4010025"/>
          </a:xfrm>
          <a:prstGeom prst="rect">
            <a:avLst/>
          </a:prstGeom>
          <a:solidFill>
            <a:srgbClr val="FFFFFF"/>
          </a:solidFill>
          <a:ln>
            <a:solidFill>
              <a:srgbClr val="000000"/>
            </a:solidFill>
            <a:miter lim="800000"/>
            <a:headEnd/>
            <a:tailEnd/>
          </a:ln>
        </p:spPr>
      </p:sp>
      <p:sp>
        <p:nvSpPr>
          <p:cNvPr id="154627" name="Text Box 3"/>
          <p:cNvSpPr txBox="1">
            <a:spLocks noChangeArrowheads="1"/>
          </p:cNvSpPr>
          <p:nvPr/>
        </p:nvSpPr>
        <p:spPr bwMode="auto">
          <a:xfrm>
            <a:off x="756585" y="5077600"/>
            <a:ext cx="6048050" cy="4810978"/>
          </a:xfrm>
          <a:prstGeom prst="rect">
            <a:avLst/>
          </a:prstGeom>
          <a:noFill/>
          <a:ln w="9525" cap="flat">
            <a:noFill/>
            <a:round/>
            <a:headEnd/>
            <a:tailEnd/>
          </a:ln>
          <a:effectLst/>
        </p:spPr>
        <p:txBody>
          <a:bodyPr wrap="none" lIns="93587" tIns="46794" rIns="93587" bIns="46794" anchor="ctr"/>
          <a:lstStyle/>
          <a:p>
            <a:endParaRPr lang="en-IN"/>
          </a:p>
        </p:txBody>
      </p:sp>
      <p:sp>
        <p:nvSpPr>
          <p:cNvPr id="6" name="Notes Placeholder 5"/>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2"/>
          <p:cNvSpPr>
            <a:spLocks noGrp="1" noChangeArrowheads="1"/>
          </p:cNvSpPr>
          <p:nvPr>
            <p:ph type="dt" idx="10"/>
          </p:nvPr>
        </p:nvSpPr>
        <p:spPr>
          <a:ln/>
        </p:spPr>
        <p:txBody>
          <a:bodyPr/>
          <a:lstStyle>
            <a:lvl1pPr>
              <a:defRPr/>
            </a:lvl1pPr>
          </a:lstStyle>
          <a:p>
            <a:pPr>
              <a:defRPr/>
            </a:pPr>
            <a:fld id="{7F6EB6E0-A621-4156-ABB9-9EBD1BC796C9}" type="datetime1">
              <a:rPr lang="en-US"/>
              <a:pPr>
                <a:defRPr/>
              </a:pPr>
              <a:t>3/30/2017</a:t>
            </a:fld>
            <a:endParaRPr lang="en-US"/>
          </a:p>
        </p:txBody>
      </p:sp>
      <p:sp>
        <p:nvSpPr>
          <p:cNvPr id="5" name="Rectangle 4"/>
          <p:cNvSpPr>
            <a:spLocks noGrp="1" noChangeArrowheads="1"/>
          </p:cNvSpPr>
          <p:nvPr>
            <p:ph type="sldNum" idx="11"/>
          </p:nvPr>
        </p:nvSpPr>
        <p:spPr>
          <a:ln/>
        </p:spPr>
        <p:txBody>
          <a:bodyPr/>
          <a:lstStyle>
            <a:lvl1pPr>
              <a:defRPr/>
            </a:lvl1pPr>
          </a:lstStyle>
          <a:p>
            <a:pPr>
              <a:defRPr/>
            </a:pPr>
            <a:fld id="{089AA7A7-2B1D-4297-B21E-D0504C0A56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idx="10"/>
          </p:nvPr>
        </p:nvSpPr>
        <p:spPr>
          <a:ln/>
        </p:spPr>
        <p:txBody>
          <a:bodyPr/>
          <a:lstStyle>
            <a:lvl1pPr>
              <a:defRPr/>
            </a:lvl1pPr>
          </a:lstStyle>
          <a:p>
            <a:pPr>
              <a:defRPr/>
            </a:pPr>
            <a:fld id="{C042657F-401B-4494-949E-E65781B23CA1}" type="datetime1">
              <a:rPr lang="en-US"/>
              <a:pPr>
                <a:defRPr/>
              </a:pPr>
              <a:t>3/30/2017</a:t>
            </a:fld>
            <a:endParaRPr lang="en-US"/>
          </a:p>
        </p:txBody>
      </p:sp>
      <p:sp>
        <p:nvSpPr>
          <p:cNvPr id="5" name="Rectangle 4"/>
          <p:cNvSpPr>
            <a:spLocks noGrp="1" noChangeArrowheads="1"/>
          </p:cNvSpPr>
          <p:nvPr>
            <p:ph type="sldNum" idx="11"/>
          </p:nvPr>
        </p:nvSpPr>
        <p:spPr>
          <a:ln/>
        </p:spPr>
        <p:txBody>
          <a:bodyPr/>
          <a:lstStyle>
            <a:lvl1pPr>
              <a:defRPr/>
            </a:lvl1pPr>
          </a:lstStyle>
          <a:p>
            <a:pPr>
              <a:defRPr/>
            </a:pPr>
            <a:fld id="{F149E251-BA2E-4CB7-A4EA-FB588222B7B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5813" cy="53070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3050"/>
            <a:ext cx="6019800" cy="5307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idx="10"/>
          </p:nvPr>
        </p:nvSpPr>
        <p:spPr>
          <a:ln/>
        </p:spPr>
        <p:txBody>
          <a:bodyPr/>
          <a:lstStyle>
            <a:lvl1pPr>
              <a:defRPr/>
            </a:lvl1pPr>
          </a:lstStyle>
          <a:p>
            <a:pPr>
              <a:defRPr/>
            </a:pPr>
            <a:fld id="{BBEA4A21-4216-4CAF-83AD-5A6C93F81A17}" type="datetime1">
              <a:rPr lang="en-US"/>
              <a:pPr>
                <a:defRPr/>
              </a:pPr>
              <a:t>3/30/2017</a:t>
            </a:fld>
            <a:endParaRPr lang="en-US"/>
          </a:p>
        </p:txBody>
      </p:sp>
      <p:sp>
        <p:nvSpPr>
          <p:cNvPr id="5" name="Rectangle 4"/>
          <p:cNvSpPr>
            <a:spLocks noGrp="1" noChangeArrowheads="1"/>
          </p:cNvSpPr>
          <p:nvPr>
            <p:ph type="sldNum" idx="11"/>
          </p:nvPr>
        </p:nvSpPr>
        <p:spPr>
          <a:ln/>
        </p:spPr>
        <p:txBody>
          <a:bodyPr/>
          <a:lstStyle>
            <a:lvl1pPr>
              <a:defRPr/>
            </a:lvl1pPr>
          </a:lstStyle>
          <a:p>
            <a:pPr>
              <a:defRPr/>
            </a:pPr>
            <a:fld id="{C22CC6B5-24AA-4980-BDC6-AACF98D4B3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2"/>
          <p:cNvSpPr>
            <a:spLocks noGrp="1" noChangeArrowheads="1"/>
          </p:cNvSpPr>
          <p:nvPr>
            <p:ph type="dt" idx="10"/>
          </p:nvPr>
        </p:nvSpPr>
        <p:spPr>
          <a:ln/>
        </p:spPr>
        <p:txBody>
          <a:bodyPr/>
          <a:lstStyle>
            <a:lvl1pPr>
              <a:defRPr/>
            </a:lvl1pPr>
          </a:lstStyle>
          <a:p>
            <a:pPr>
              <a:defRPr/>
            </a:pPr>
            <a:fld id="{17C17ED3-EB98-4F7F-9F36-FB24518BC9F2}" type="datetime1">
              <a:rPr lang="en-US"/>
              <a:pPr>
                <a:defRPr/>
              </a:pPr>
              <a:t>3/30/2017</a:t>
            </a:fld>
            <a:endParaRPr lang="en-US"/>
          </a:p>
        </p:txBody>
      </p:sp>
      <p:sp>
        <p:nvSpPr>
          <p:cNvPr id="5" name="Rectangle 4"/>
          <p:cNvSpPr>
            <a:spLocks noGrp="1" noChangeArrowheads="1"/>
          </p:cNvSpPr>
          <p:nvPr>
            <p:ph type="sldNum" idx="11"/>
          </p:nvPr>
        </p:nvSpPr>
        <p:spPr>
          <a:ln/>
        </p:spPr>
        <p:txBody>
          <a:bodyPr/>
          <a:lstStyle>
            <a:lvl1pPr>
              <a:defRPr/>
            </a:lvl1pPr>
          </a:lstStyle>
          <a:p>
            <a:pPr>
              <a:defRPr/>
            </a:pPr>
            <a:fld id="{E4359A34-498D-4EBC-A4B3-F9B6B802F7B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idx="10"/>
          </p:nvPr>
        </p:nvSpPr>
        <p:spPr>
          <a:ln/>
        </p:spPr>
        <p:txBody>
          <a:bodyPr/>
          <a:lstStyle>
            <a:lvl1pPr>
              <a:defRPr/>
            </a:lvl1pPr>
          </a:lstStyle>
          <a:p>
            <a:pPr>
              <a:defRPr/>
            </a:pPr>
            <a:fld id="{7C972F5E-FADD-4896-9B2E-85C272F7FE07}" type="datetime1">
              <a:rPr lang="en-US"/>
              <a:pPr>
                <a:defRPr/>
              </a:pPr>
              <a:t>3/30/2017</a:t>
            </a:fld>
            <a:endParaRPr lang="en-US"/>
          </a:p>
        </p:txBody>
      </p:sp>
      <p:sp>
        <p:nvSpPr>
          <p:cNvPr id="5" name="Rectangle 4"/>
          <p:cNvSpPr>
            <a:spLocks noGrp="1" noChangeArrowheads="1"/>
          </p:cNvSpPr>
          <p:nvPr>
            <p:ph type="sldNum" idx="11"/>
          </p:nvPr>
        </p:nvSpPr>
        <p:spPr>
          <a:ln/>
        </p:spPr>
        <p:txBody>
          <a:bodyPr/>
          <a:lstStyle>
            <a:lvl1pPr>
              <a:defRPr/>
            </a:lvl1pPr>
          </a:lstStyle>
          <a:p>
            <a:pPr>
              <a:defRPr/>
            </a:pPr>
            <a:fld id="{3B363CA3-0F50-4832-BC9B-63F9DB681BD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4963"/>
            <a:ext cx="4037013"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04963"/>
            <a:ext cx="40386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2"/>
          <p:cNvSpPr>
            <a:spLocks noGrp="1" noChangeArrowheads="1"/>
          </p:cNvSpPr>
          <p:nvPr>
            <p:ph type="dt" idx="10"/>
          </p:nvPr>
        </p:nvSpPr>
        <p:spPr>
          <a:ln/>
        </p:spPr>
        <p:txBody>
          <a:bodyPr/>
          <a:lstStyle>
            <a:lvl1pPr>
              <a:defRPr/>
            </a:lvl1pPr>
          </a:lstStyle>
          <a:p>
            <a:pPr>
              <a:defRPr/>
            </a:pPr>
            <a:fld id="{7D656A04-19C4-46A2-A383-28767CDBA528}" type="datetime1">
              <a:rPr lang="en-US"/>
              <a:pPr>
                <a:defRPr/>
              </a:pPr>
              <a:t>3/30/2017</a:t>
            </a:fld>
            <a:endParaRPr lang="en-US"/>
          </a:p>
        </p:txBody>
      </p:sp>
      <p:sp>
        <p:nvSpPr>
          <p:cNvPr id="6" name="Rectangle 4"/>
          <p:cNvSpPr>
            <a:spLocks noGrp="1" noChangeArrowheads="1"/>
          </p:cNvSpPr>
          <p:nvPr>
            <p:ph type="sldNum" idx="11"/>
          </p:nvPr>
        </p:nvSpPr>
        <p:spPr>
          <a:ln/>
        </p:spPr>
        <p:txBody>
          <a:bodyPr/>
          <a:lstStyle>
            <a:lvl1pPr>
              <a:defRPr/>
            </a:lvl1pPr>
          </a:lstStyle>
          <a:p>
            <a:pPr>
              <a:defRPr/>
            </a:pPr>
            <a:fld id="{B206AA56-7A16-4F7A-A91A-3701C4FB00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2"/>
          <p:cNvSpPr>
            <a:spLocks noGrp="1" noChangeArrowheads="1"/>
          </p:cNvSpPr>
          <p:nvPr>
            <p:ph type="dt" idx="10"/>
          </p:nvPr>
        </p:nvSpPr>
        <p:spPr>
          <a:ln/>
        </p:spPr>
        <p:txBody>
          <a:bodyPr/>
          <a:lstStyle>
            <a:lvl1pPr>
              <a:defRPr/>
            </a:lvl1pPr>
          </a:lstStyle>
          <a:p>
            <a:pPr>
              <a:defRPr/>
            </a:pPr>
            <a:fld id="{27FAED2A-D80B-4233-BB92-5DF4E2B8CA2D}" type="datetime1">
              <a:rPr lang="en-US"/>
              <a:pPr>
                <a:defRPr/>
              </a:pPr>
              <a:t>3/30/2017</a:t>
            </a:fld>
            <a:endParaRPr lang="en-US"/>
          </a:p>
        </p:txBody>
      </p:sp>
      <p:sp>
        <p:nvSpPr>
          <p:cNvPr id="8" name="Rectangle 4"/>
          <p:cNvSpPr>
            <a:spLocks noGrp="1" noChangeArrowheads="1"/>
          </p:cNvSpPr>
          <p:nvPr>
            <p:ph type="sldNum" idx="11"/>
          </p:nvPr>
        </p:nvSpPr>
        <p:spPr>
          <a:ln/>
        </p:spPr>
        <p:txBody>
          <a:bodyPr/>
          <a:lstStyle>
            <a:lvl1pPr>
              <a:defRPr/>
            </a:lvl1pPr>
          </a:lstStyle>
          <a:p>
            <a:pPr>
              <a:defRPr/>
            </a:pPr>
            <a:fld id="{9C71261F-7B9D-4748-ADB9-B70916A23EC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2"/>
          <p:cNvSpPr>
            <a:spLocks noGrp="1" noChangeArrowheads="1"/>
          </p:cNvSpPr>
          <p:nvPr>
            <p:ph type="dt" idx="10"/>
          </p:nvPr>
        </p:nvSpPr>
        <p:spPr>
          <a:ln/>
        </p:spPr>
        <p:txBody>
          <a:bodyPr/>
          <a:lstStyle>
            <a:lvl1pPr>
              <a:defRPr/>
            </a:lvl1pPr>
          </a:lstStyle>
          <a:p>
            <a:pPr>
              <a:defRPr/>
            </a:pPr>
            <a:fld id="{705173C2-5627-409B-83DB-42503C73313A}" type="datetime1">
              <a:rPr lang="en-US"/>
              <a:pPr>
                <a:defRPr/>
              </a:pPr>
              <a:t>3/30/2017</a:t>
            </a:fld>
            <a:endParaRPr lang="en-US"/>
          </a:p>
        </p:txBody>
      </p:sp>
      <p:sp>
        <p:nvSpPr>
          <p:cNvPr id="4" name="Rectangle 4"/>
          <p:cNvSpPr>
            <a:spLocks noGrp="1" noChangeArrowheads="1"/>
          </p:cNvSpPr>
          <p:nvPr>
            <p:ph type="sldNum" idx="11"/>
          </p:nvPr>
        </p:nvSpPr>
        <p:spPr>
          <a:ln/>
        </p:spPr>
        <p:txBody>
          <a:bodyPr/>
          <a:lstStyle>
            <a:lvl1pPr>
              <a:defRPr/>
            </a:lvl1pPr>
          </a:lstStyle>
          <a:p>
            <a:pPr>
              <a:defRPr/>
            </a:pPr>
            <a:fld id="{D0FE8DB2-AFFB-46BD-8218-CA9A40C01E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fld id="{ECA69702-2D30-46C9-8347-52F2D6614B00}" type="datetime1">
              <a:rPr lang="en-US"/>
              <a:pPr>
                <a:defRPr/>
              </a:pPr>
              <a:t>3/30/2017</a:t>
            </a:fld>
            <a:endParaRPr lang="en-US"/>
          </a:p>
        </p:txBody>
      </p:sp>
      <p:sp>
        <p:nvSpPr>
          <p:cNvPr id="3" name="Rectangle 4"/>
          <p:cNvSpPr>
            <a:spLocks noGrp="1" noChangeArrowheads="1"/>
          </p:cNvSpPr>
          <p:nvPr>
            <p:ph type="sldNum" idx="11"/>
          </p:nvPr>
        </p:nvSpPr>
        <p:spPr>
          <a:ln/>
        </p:spPr>
        <p:txBody>
          <a:bodyPr/>
          <a:lstStyle>
            <a:lvl1pPr>
              <a:defRPr/>
            </a:lvl1pPr>
          </a:lstStyle>
          <a:p>
            <a:pPr>
              <a:defRPr/>
            </a:pPr>
            <a:fld id="{F83079B6-4FD8-4951-AD95-797A450E57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fld id="{A6985E9C-34D7-415D-ADBE-AC6ACDD62F5F}" type="datetime1">
              <a:rPr lang="en-US"/>
              <a:pPr>
                <a:defRPr/>
              </a:pPr>
              <a:t>3/30/2017</a:t>
            </a:fld>
            <a:endParaRPr lang="en-US"/>
          </a:p>
        </p:txBody>
      </p:sp>
      <p:sp>
        <p:nvSpPr>
          <p:cNvPr id="6" name="Rectangle 4"/>
          <p:cNvSpPr>
            <a:spLocks noGrp="1" noChangeArrowheads="1"/>
          </p:cNvSpPr>
          <p:nvPr>
            <p:ph type="sldNum" idx="11"/>
          </p:nvPr>
        </p:nvSpPr>
        <p:spPr>
          <a:ln/>
        </p:spPr>
        <p:txBody>
          <a:bodyPr/>
          <a:lstStyle>
            <a:lvl1pPr>
              <a:defRPr/>
            </a:lvl1pPr>
          </a:lstStyle>
          <a:p>
            <a:pPr>
              <a:defRPr/>
            </a:pPr>
            <a:fld id="{76A2A486-A28C-4AC3-B98E-3C6862F4D5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idx="10"/>
          </p:nvPr>
        </p:nvSpPr>
        <p:spPr>
          <a:ln/>
        </p:spPr>
        <p:txBody>
          <a:bodyPr/>
          <a:lstStyle>
            <a:lvl1pPr>
              <a:defRPr/>
            </a:lvl1pPr>
          </a:lstStyle>
          <a:p>
            <a:pPr>
              <a:defRPr/>
            </a:pPr>
            <a:fld id="{E1991672-818C-49CB-A6EA-BAC456F6BDA0}" type="datetime1">
              <a:rPr lang="en-US"/>
              <a:pPr>
                <a:defRPr/>
              </a:pPr>
              <a:t>3/30/2017</a:t>
            </a:fld>
            <a:endParaRPr lang="en-US"/>
          </a:p>
        </p:txBody>
      </p:sp>
      <p:sp>
        <p:nvSpPr>
          <p:cNvPr id="6" name="Rectangle 4"/>
          <p:cNvSpPr>
            <a:spLocks noGrp="1" noChangeArrowheads="1"/>
          </p:cNvSpPr>
          <p:nvPr>
            <p:ph type="sldNum" idx="11"/>
          </p:nvPr>
        </p:nvSpPr>
        <p:spPr>
          <a:ln/>
        </p:spPr>
        <p:txBody>
          <a:bodyPr/>
          <a:lstStyle>
            <a:lvl1pPr>
              <a:defRPr/>
            </a:lvl1pPr>
          </a:lstStyle>
          <a:p>
            <a:pPr>
              <a:defRPr/>
            </a:pPr>
            <a:fld id="{EA2EF76E-71C6-408D-B22D-EF1AF2A706F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0" y="0"/>
            <a:ext cx="1588" cy="1588"/>
          </a:xfrm>
          <a:custGeom>
            <a:avLst/>
            <a:gdLst/>
            <a:ahLst/>
            <a:cxnLst/>
            <a:rect l="0" t="0" r="0" b="0"/>
            <a:pathLst/>
          </a:custGeom>
          <a:noFill/>
          <a:ln w="9525" cap="flat">
            <a:noFill/>
            <a:round/>
            <a:headEnd/>
            <a:tailEnd/>
          </a:ln>
          <a:effectLst/>
        </p:spPr>
        <p:txBody>
          <a:bodyPr wrap="none" anchor="ctr"/>
          <a:lstStyle/>
          <a:p>
            <a:pPr>
              <a:buFont typeface="Times New Roman" pitchFamily="16" charset="0"/>
              <a:buNone/>
              <a:defRPr/>
            </a:pPr>
            <a:endParaRPr lang="en-IN"/>
          </a:p>
        </p:txBody>
      </p:sp>
      <p:sp>
        <p:nvSpPr>
          <p:cNvPr id="1026" name="Rectangle 2"/>
          <p:cNvSpPr>
            <a:spLocks noGrp="1" noChangeArrowheads="1"/>
          </p:cNvSpPr>
          <p:nvPr>
            <p:ph type="dt"/>
          </p:nvPr>
        </p:nvSpPr>
        <p:spPr bwMode="auto">
          <a:xfrm>
            <a:off x="0" y="0"/>
            <a:ext cx="0" cy="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lnSpc>
                <a:spcPct val="100000"/>
              </a:lnSpc>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sz="1400">
                <a:solidFill>
                  <a:srgbClr val="000000"/>
                </a:solidFill>
                <a:latin typeface="Times New Roman" pitchFamily="16" charset="0"/>
              </a:defRPr>
            </a:lvl1pPr>
          </a:lstStyle>
          <a:p>
            <a:pPr>
              <a:defRPr/>
            </a:pPr>
            <a:fld id="{8C6C2193-CB24-4B38-8044-2E12CD59252F}" type="datetime1">
              <a:rPr lang="en-US"/>
              <a:pPr>
                <a:defRPr/>
              </a:pPr>
              <a:t>3/30/2017</a:t>
            </a:fld>
            <a:endParaRPr lang="en-US"/>
          </a:p>
        </p:txBody>
      </p:sp>
      <p:sp>
        <p:nvSpPr>
          <p:cNvPr id="1027" name="Text Box 3"/>
          <p:cNvSpPr txBox="1">
            <a:spLocks noChangeArrowheads="1"/>
          </p:cNvSpPr>
          <p:nvPr/>
        </p:nvSpPr>
        <p:spPr bwMode="auto">
          <a:xfrm>
            <a:off x="-11798300" y="-11798300"/>
            <a:ext cx="11799888" cy="11799888"/>
          </a:xfrm>
          <a:prstGeom prst="rect">
            <a:avLst/>
          </a:prstGeom>
          <a:noFill/>
          <a:ln w="9525" cap="flat">
            <a:noFill/>
            <a:round/>
            <a:headEnd/>
            <a:tailEnd/>
          </a:ln>
          <a:effectLst/>
        </p:spPr>
        <p:txBody>
          <a:bodyPr wrap="none" anchor="ctr"/>
          <a:lstStyle/>
          <a:p>
            <a:pPr>
              <a:buFont typeface="Times New Roman" pitchFamily="16" charset="0"/>
              <a:buNone/>
              <a:defRPr/>
            </a:pPr>
            <a:endParaRPr lang="en-IN"/>
          </a:p>
        </p:txBody>
      </p:sp>
      <p:sp>
        <p:nvSpPr>
          <p:cNvPr id="1028" name="Rectangle 4"/>
          <p:cNvSpPr>
            <a:spLocks noGrp="1" noChangeArrowheads="1"/>
          </p:cNvSpPr>
          <p:nvPr>
            <p:ph type="sldNum"/>
          </p:nvPr>
        </p:nvSpPr>
        <p:spPr bwMode="auto">
          <a:xfrm>
            <a:off x="0" y="0"/>
            <a:ext cx="0" cy="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lgn="r">
              <a:lnSpc>
                <a:spcPct val="100000"/>
              </a:lnSpc>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Lst>
              <a:defRPr sz="1400">
                <a:solidFill>
                  <a:srgbClr val="000000"/>
                </a:solidFill>
                <a:latin typeface="Times New Roman" pitchFamily="16" charset="0"/>
              </a:defRPr>
            </a:lvl1pPr>
          </a:lstStyle>
          <a:p>
            <a:pPr>
              <a:defRPr/>
            </a:pPr>
            <a:fld id="{773072EB-BBC6-4382-943A-E1855225E340}" type="slidenum">
              <a:rPr lang="en-US"/>
              <a:pPr>
                <a:defRPr/>
              </a:pPr>
              <a:t>‹#›</a:t>
            </a:fld>
            <a:endParaRPr lang="en-US"/>
          </a:p>
        </p:txBody>
      </p:sp>
      <p:sp>
        <p:nvSpPr>
          <p:cNvPr id="1030" name="Rectangle 5"/>
          <p:cNvSpPr>
            <a:spLocks noGrp="1" noChangeArrowheads="1"/>
          </p:cNvSpPr>
          <p:nvPr>
            <p:ph type="title"/>
          </p:nvPr>
        </p:nvSpPr>
        <p:spPr bwMode="auto">
          <a:xfrm>
            <a:off x="457200" y="273050"/>
            <a:ext cx="8228013" cy="114300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1" name="Rectangle 6"/>
          <p:cNvSpPr>
            <a:spLocks noGrp="1" noChangeArrowheads="1"/>
          </p:cNvSpPr>
          <p:nvPr>
            <p:ph type="body" idx="1"/>
          </p:nvPr>
        </p:nvSpPr>
        <p:spPr bwMode="auto">
          <a:xfrm>
            <a:off x="457200" y="1604963"/>
            <a:ext cx="8228013" cy="3975100"/>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cs typeface="Arial"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cs typeface="Arial"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cs typeface="Arial"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a:solidFill>
            <a:srgbClr val="000000"/>
          </a:solidFill>
          <a:latin typeface="Arial" charset="0"/>
          <a:cs typeface="Arial"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8" charset="0"/>
        <a:defRPr sz="2800">
          <a:solidFill>
            <a:srgbClr val="000000"/>
          </a:solidFill>
          <a:latin typeface="+mn-lt"/>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8" charset="0"/>
        <a:defRPr sz="2400">
          <a:solidFill>
            <a:srgbClr val="000000"/>
          </a:solidFill>
          <a:latin typeface="+mn-lt"/>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8" charset="0"/>
        <a:defRPr sz="2000">
          <a:solidFill>
            <a:srgbClr val="000000"/>
          </a:solidFill>
          <a:latin typeface="+mn-lt"/>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Garbage_(computer_science)" TargetMode="External"/><Relationship Id="rId2" Type="http://schemas.openxmlformats.org/officeDocument/2006/relationships/hyperlink" Target="http://en.wikipedia.org/wiki/Memory_management" TargetMode="External"/><Relationship Id="rId1" Type="http://schemas.openxmlformats.org/officeDocument/2006/relationships/slideLayout" Target="../slideLayouts/slideLayout2.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Object_(computer_scienc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685440" y="609185"/>
            <a:ext cx="7771681" cy="1143480"/>
          </a:xfrm>
          <a:prstGeom prst="rect">
            <a:avLst/>
          </a:prstGeom>
          <a:noFill/>
          <a:ln w="9525" cap="flat">
            <a:noFill/>
            <a:round/>
            <a:headEnd/>
            <a:tailEnd/>
          </a:ln>
          <a:effectLst/>
        </p:spPr>
        <p:txBody>
          <a:bodyPr lIns="90000" tIns="46800" rIns="90000" bIns="468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Encapsulation</a:t>
            </a:r>
          </a:p>
        </p:txBody>
      </p:sp>
      <p:sp>
        <p:nvSpPr>
          <p:cNvPr id="48130" name="Text Box 2"/>
          <p:cNvSpPr txBox="1">
            <a:spLocks noChangeArrowheads="1"/>
          </p:cNvSpPr>
          <p:nvPr/>
        </p:nvSpPr>
        <p:spPr bwMode="auto">
          <a:xfrm>
            <a:off x="685441" y="1981648"/>
            <a:ext cx="3810240" cy="4114512"/>
          </a:xfrm>
          <a:prstGeom prst="rect">
            <a:avLst/>
          </a:prstGeom>
          <a:noFill/>
          <a:ln w="9525" cap="flat">
            <a:noFill/>
            <a:round/>
            <a:headEnd/>
            <a:tailEnd/>
          </a:ln>
          <a:effectLst/>
        </p:spPr>
        <p:txBody>
          <a:bodyPr lIns="90000" tIns="46800" rIns="90000" bIns="46800"/>
          <a:lstStyle/>
          <a:p>
            <a:pPr marL="333375" indent="-333375">
              <a:lnSpc>
                <a:spcPct val="100000"/>
              </a:lnSpc>
              <a:spcBef>
                <a:spcPts val="700"/>
              </a:spcBef>
              <a:buFont typeface="Times New Roman" pitchFamily="18"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Till here, our data was all exposed!</a:t>
            </a:r>
          </a:p>
          <a:p>
            <a:pPr marL="333375" indent="-333375">
              <a:lnSpc>
                <a:spcPct val="100000"/>
              </a:lnSpc>
              <a:spcBef>
                <a:spcPts val="700"/>
              </a:spcBef>
              <a:buFont typeface="Times New Roman" pitchFamily="18"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theCat.height = 27 ;</a:t>
            </a:r>
          </a:p>
          <a:p>
            <a:pPr marL="336550" indent="-333375">
              <a:lnSpc>
                <a:spcPct val="100000"/>
              </a:lnSpc>
              <a:spcBef>
                <a:spcPts val="700"/>
              </a:spcBef>
              <a:buClrTx/>
              <a:buFontTx/>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=&gt; theCat.height = 0 ;</a:t>
            </a:r>
          </a:p>
        </p:txBody>
      </p:sp>
      <p:sp>
        <p:nvSpPr>
          <p:cNvPr id="48131" name="Text Box 3"/>
          <p:cNvSpPr txBox="1">
            <a:spLocks noChangeArrowheads="1"/>
          </p:cNvSpPr>
          <p:nvPr/>
        </p:nvSpPr>
        <p:spPr bwMode="auto">
          <a:xfrm>
            <a:off x="4648321" y="3928733"/>
            <a:ext cx="4495680" cy="2572110"/>
          </a:xfrm>
          <a:prstGeom prst="rect">
            <a:avLst/>
          </a:prstGeom>
          <a:noFill/>
          <a:ln w="9525" cap="flat">
            <a:noFill/>
            <a:round/>
            <a:headEnd/>
            <a:tailEnd/>
          </a:ln>
          <a:effectLst/>
        </p:spPr>
        <p:txBody>
          <a:bodyPr lIns="90000" tIns="46800" rIns="90000" bIns="46800"/>
          <a:lstStyle/>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public void setHeight(int ht)</a:t>
            </a:r>
          </a:p>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a:t>
            </a:r>
          </a:p>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    if(ht &gt; 9){</a:t>
            </a:r>
          </a:p>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       height = ht;</a:t>
            </a:r>
          </a:p>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   }</a:t>
            </a:r>
          </a:p>
          <a:p>
            <a:pPr marL="342900" indent="-333375">
              <a:lnSpc>
                <a:spcPct val="10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600683"/>
          </a:xfrm>
        </p:spPr>
        <p:txBody>
          <a:bodyPr>
            <a:normAutofit fontScale="90000"/>
          </a:bodyPr>
          <a:lstStyle/>
          <a:p>
            <a:pPr marL="285750" indent="-285750"/>
            <a:r>
              <a:rPr lang="en-IN" sz="2400" b="1" dirty="0"/>
              <a:t>Passing Information to a Method or a Constructor</a:t>
            </a:r>
            <a:br>
              <a:rPr lang="en-IN" sz="2400" b="1" dirty="0"/>
            </a:br>
            <a:endParaRPr lang="en-IN" sz="2400" dirty="0"/>
          </a:p>
        </p:txBody>
      </p:sp>
      <p:sp>
        <p:nvSpPr>
          <p:cNvPr id="5" name="TextBox 4"/>
          <p:cNvSpPr txBox="1"/>
          <p:nvPr/>
        </p:nvSpPr>
        <p:spPr>
          <a:xfrm>
            <a:off x="435576" y="1392196"/>
            <a:ext cx="8640462" cy="4929426"/>
          </a:xfrm>
          <a:prstGeom prst="rect">
            <a:avLst/>
          </a:prstGeom>
          <a:noFill/>
        </p:spPr>
        <p:txBody>
          <a:bodyPr wrap="square" rtlCol="0">
            <a:spAutoFit/>
          </a:bodyPr>
          <a:lstStyle/>
          <a:p>
            <a:pPr marL="285750" indent="-285750">
              <a:buFont typeface="Arial" panose="020B0604020202020204" pitchFamily="34" charset="0"/>
              <a:buChar char="•"/>
            </a:pPr>
            <a:r>
              <a:rPr lang="en-IN" sz="1600" dirty="0"/>
              <a:t>You can use any data type for a parameter of a method or a constructor. This includes </a:t>
            </a:r>
            <a:r>
              <a:rPr lang="en-IN" sz="1600" dirty="0">
                <a:solidFill>
                  <a:srgbClr val="FF0000"/>
                </a:solidFill>
              </a:rPr>
              <a:t>primitive data types</a:t>
            </a:r>
            <a:r>
              <a:rPr lang="en-IN" sz="1600" dirty="0"/>
              <a:t>, such as doubles, floats, and </a:t>
            </a:r>
            <a:r>
              <a:rPr lang="en-IN" sz="1600" dirty="0" smtClean="0"/>
              <a:t>integers </a:t>
            </a:r>
            <a:r>
              <a:rPr lang="en-IN" sz="1600" dirty="0"/>
              <a:t>and </a:t>
            </a:r>
            <a:r>
              <a:rPr lang="en-IN" sz="1600" dirty="0">
                <a:solidFill>
                  <a:srgbClr val="FF0000"/>
                </a:solidFill>
              </a:rPr>
              <a:t>reference data types</a:t>
            </a:r>
            <a:r>
              <a:rPr lang="en-IN" sz="1600" dirty="0"/>
              <a:t>, such as objects and arrays</a:t>
            </a:r>
            <a:r>
              <a:rPr lang="en-IN" sz="1600" dirty="0" smtClean="0"/>
              <a:t>.</a:t>
            </a:r>
          </a:p>
          <a:p>
            <a:pPr marL="285750" indent="-285750">
              <a:buFont typeface="Arial" panose="020B0604020202020204" pitchFamily="34" charset="0"/>
              <a:buChar char="•"/>
            </a:pPr>
            <a:r>
              <a:rPr lang="en-IN" sz="1600" dirty="0"/>
              <a:t>You can use a construct called </a:t>
            </a:r>
            <a:r>
              <a:rPr lang="en-IN" sz="1600" i="1" dirty="0" err="1">
                <a:solidFill>
                  <a:srgbClr val="FF0000"/>
                </a:solidFill>
              </a:rPr>
              <a:t>varargs</a:t>
            </a:r>
            <a:r>
              <a:rPr lang="en-IN" sz="1600" dirty="0"/>
              <a:t> to pass an arbitrary number of values to a </a:t>
            </a:r>
            <a:r>
              <a:rPr lang="en-IN" sz="1600" dirty="0" smtClean="0"/>
              <a:t>method, </a:t>
            </a:r>
            <a:r>
              <a:rPr lang="en-IN" sz="1600" dirty="0"/>
              <a:t>when you don't know how many of a particular type of argument will be passed to the </a:t>
            </a:r>
            <a:r>
              <a:rPr lang="en-IN" sz="1600" dirty="0" smtClean="0"/>
              <a:t>method</a:t>
            </a:r>
          </a:p>
          <a:p>
            <a:pPr marL="285750" indent="-285750">
              <a:buFont typeface="Arial" panose="020B0604020202020204" pitchFamily="34" charset="0"/>
              <a:buChar char="•"/>
            </a:pPr>
            <a:r>
              <a:rPr lang="en-IN" sz="1600" dirty="0"/>
              <a:t>To use </a:t>
            </a:r>
            <a:r>
              <a:rPr lang="en-IN" sz="1600" dirty="0" err="1"/>
              <a:t>varargs</a:t>
            </a:r>
            <a:r>
              <a:rPr lang="en-IN" sz="1600" dirty="0"/>
              <a:t>, </a:t>
            </a:r>
            <a:r>
              <a:rPr lang="en-IN" sz="1600" dirty="0" smtClean="0"/>
              <a:t>follow </a:t>
            </a:r>
            <a:r>
              <a:rPr lang="en-IN" sz="1600" dirty="0"/>
              <a:t>the type of the last parameter by an </a:t>
            </a:r>
            <a:r>
              <a:rPr lang="en-IN" sz="1600" dirty="0">
                <a:solidFill>
                  <a:srgbClr val="FF0000"/>
                </a:solidFill>
              </a:rPr>
              <a:t>ellipsis (three dots, ...), </a:t>
            </a:r>
            <a:r>
              <a:rPr lang="en-IN" sz="1600" dirty="0"/>
              <a:t>then a space, and the parameter name</a:t>
            </a:r>
            <a:r>
              <a:rPr lang="en-IN" sz="1600" dirty="0" smtClean="0"/>
              <a:t>.</a:t>
            </a:r>
          </a:p>
          <a:p>
            <a:pPr lvl="0"/>
            <a:r>
              <a:rPr lang="en-IN" sz="1600" dirty="0"/>
              <a:t> </a:t>
            </a:r>
            <a:r>
              <a:rPr lang="en-IN" sz="1600" dirty="0" smtClean="0"/>
              <a:t>Ex:</a:t>
            </a:r>
          </a:p>
          <a:p>
            <a:pPr lvl="1"/>
            <a:r>
              <a:rPr lang="en-US" sz="1600" dirty="0" smtClean="0">
                <a:solidFill>
                  <a:srgbClr val="000000"/>
                </a:solidFill>
              </a:rPr>
              <a:t>public </a:t>
            </a:r>
            <a:r>
              <a:rPr lang="en-US" sz="1600" dirty="0">
                <a:solidFill>
                  <a:srgbClr val="000000"/>
                </a:solidFill>
              </a:rPr>
              <a:t>Polygon </a:t>
            </a:r>
            <a:r>
              <a:rPr lang="en-US" sz="1600" dirty="0" err="1">
                <a:solidFill>
                  <a:srgbClr val="000000"/>
                </a:solidFill>
              </a:rPr>
              <a:t>polygonFrom</a:t>
            </a:r>
            <a:r>
              <a:rPr lang="en-US" sz="1600" dirty="0">
                <a:solidFill>
                  <a:srgbClr val="000000"/>
                </a:solidFill>
              </a:rPr>
              <a:t>(Point... corners</a:t>
            </a:r>
            <a:r>
              <a:rPr lang="en-US" sz="1600" dirty="0" smtClean="0">
                <a:solidFill>
                  <a:srgbClr val="000000"/>
                </a:solidFill>
              </a:rPr>
              <a:t>)</a:t>
            </a:r>
          </a:p>
          <a:p>
            <a:pPr lvl="1"/>
            <a:r>
              <a:rPr lang="en-US" sz="1600" dirty="0" smtClean="0">
                <a:solidFill>
                  <a:srgbClr val="000000"/>
                </a:solidFill>
              </a:rPr>
              <a:t> </a:t>
            </a:r>
            <a:r>
              <a:rPr lang="en-US" sz="1600" dirty="0">
                <a:solidFill>
                  <a:srgbClr val="000000"/>
                </a:solidFill>
              </a:rPr>
              <a:t>{ </a:t>
            </a:r>
            <a:endParaRPr lang="en-US" sz="1600" dirty="0" smtClean="0">
              <a:solidFill>
                <a:srgbClr val="000000"/>
              </a:solidFill>
            </a:endParaRPr>
          </a:p>
          <a:p>
            <a:pPr lvl="1"/>
            <a:r>
              <a:rPr lang="en-US" sz="1600" dirty="0" smtClean="0">
                <a:solidFill>
                  <a:srgbClr val="000000"/>
                </a:solidFill>
              </a:rPr>
              <a:t>	</a:t>
            </a:r>
            <a:r>
              <a:rPr lang="en-US" sz="1600" dirty="0" err="1" smtClean="0">
                <a:solidFill>
                  <a:srgbClr val="000000"/>
                </a:solidFill>
              </a:rPr>
              <a:t>int</a:t>
            </a:r>
            <a:r>
              <a:rPr lang="en-US" sz="1600" dirty="0" smtClean="0">
                <a:solidFill>
                  <a:srgbClr val="000000"/>
                </a:solidFill>
              </a:rPr>
              <a:t> </a:t>
            </a:r>
            <a:r>
              <a:rPr lang="en-US" sz="1600" dirty="0" err="1">
                <a:solidFill>
                  <a:srgbClr val="000000"/>
                </a:solidFill>
              </a:rPr>
              <a:t>numberOfSides</a:t>
            </a:r>
            <a:r>
              <a:rPr lang="en-US" sz="1600" dirty="0">
                <a:solidFill>
                  <a:srgbClr val="000000"/>
                </a:solidFill>
              </a:rPr>
              <a:t> = </a:t>
            </a:r>
            <a:r>
              <a:rPr lang="en-US" sz="1600" dirty="0" err="1">
                <a:solidFill>
                  <a:srgbClr val="000000"/>
                </a:solidFill>
              </a:rPr>
              <a:t>corners.length</a:t>
            </a:r>
            <a:r>
              <a:rPr lang="en-US" sz="1600" dirty="0">
                <a:solidFill>
                  <a:srgbClr val="000000"/>
                </a:solidFill>
              </a:rPr>
              <a:t>; </a:t>
            </a:r>
            <a:endParaRPr lang="en-US" sz="1600" dirty="0" smtClean="0">
              <a:solidFill>
                <a:srgbClr val="000000"/>
              </a:solidFill>
            </a:endParaRPr>
          </a:p>
          <a:p>
            <a:pPr lvl="1"/>
            <a:r>
              <a:rPr lang="en-US" sz="1600" dirty="0" smtClean="0">
                <a:solidFill>
                  <a:srgbClr val="000000"/>
                </a:solidFill>
              </a:rPr>
              <a:t>	double </a:t>
            </a:r>
            <a:r>
              <a:rPr lang="en-US" sz="1600" dirty="0">
                <a:solidFill>
                  <a:srgbClr val="000000"/>
                </a:solidFill>
              </a:rPr>
              <a:t>squareOfSide1, lengthOfSide1; </a:t>
            </a:r>
            <a:endParaRPr lang="en-US" sz="1600" dirty="0" smtClean="0">
              <a:solidFill>
                <a:srgbClr val="000000"/>
              </a:solidFill>
            </a:endParaRPr>
          </a:p>
          <a:p>
            <a:pPr lvl="1"/>
            <a:r>
              <a:rPr lang="en-US" sz="1600" dirty="0" smtClean="0">
                <a:solidFill>
                  <a:srgbClr val="000000"/>
                </a:solidFill>
              </a:rPr>
              <a:t>	squareOfSide1 </a:t>
            </a:r>
            <a:r>
              <a:rPr lang="en-US" sz="1600" dirty="0">
                <a:solidFill>
                  <a:srgbClr val="000000"/>
                </a:solidFill>
              </a:rPr>
              <a:t>= (corners[1].x - corners[0].x) * (corners[1].x - corners[0].x) + (corners[1].y - corners[0].y) * (corners[1].y - </a:t>
            </a:r>
            <a:r>
              <a:rPr lang="en-US" sz="1600" dirty="0" smtClean="0">
                <a:solidFill>
                  <a:srgbClr val="000000"/>
                </a:solidFill>
              </a:rPr>
              <a:t>									corners[0</a:t>
            </a:r>
            <a:r>
              <a:rPr lang="en-US" sz="1600" dirty="0">
                <a:solidFill>
                  <a:srgbClr val="000000"/>
                </a:solidFill>
              </a:rPr>
              <a:t>].y); </a:t>
            </a:r>
            <a:endParaRPr lang="en-US" sz="1600" dirty="0" smtClean="0">
              <a:solidFill>
                <a:srgbClr val="000000"/>
              </a:solidFill>
            </a:endParaRPr>
          </a:p>
          <a:p>
            <a:pPr lvl="1"/>
            <a:r>
              <a:rPr lang="en-US" sz="1600" dirty="0" smtClean="0">
                <a:solidFill>
                  <a:srgbClr val="000000"/>
                </a:solidFill>
              </a:rPr>
              <a:t>	lengthOfSide1 </a:t>
            </a:r>
            <a:r>
              <a:rPr lang="en-US" sz="1600" dirty="0">
                <a:solidFill>
                  <a:srgbClr val="000000"/>
                </a:solidFill>
              </a:rPr>
              <a:t>= </a:t>
            </a:r>
            <a:r>
              <a:rPr lang="en-US" sz="1600" dirty="0" err="1">
                <a:solidFill>
                  <a:srgbClr val="000000"/>
                </a:solidFill>
              </a:rPr>
              <a:t>Math.sqrt</a:t>
            </a:r>
            <a:r>
              <a:rPr lang="en-US" sz="1600" dirty="0">
                <a:solidFill>
                  <a:srgbClr val="000000"/>
                </a:solidFill>
              </a:rPr>
              <a:t>(squareOfSide1); // more method body code follows that creates and returns a </a:t>
            </a:r>
            <a:endParaRPr lang="en-US" sz="1600" dirty="0" smtClean="0">
              <a:solidFill>
                <a:srgbClr val="000000"/>
              </a:solidFill>
            </a:endParaRPr>
          </a:p>
          <a:p>
            <a:pPr lvl="1"/>
            <a:r>
              <a:rPr lang="en-US" sz="1600" dirty="0" smtClean="0">
                <a:solidFill>
                  <a:srgbClr val="000000"/>
                </a:solidFill>
              </a:rPr>
              <a:t>									// </a:t>
            </a:r>
            <a:r>
              <a:rPr lang="en-US" sz="1600" dirty="0">
                <a:solidFill>
                  <a:srgbClr val="000000"/>
                </a:solidFill>
              </a:rPr>
              <a:t>polygon connecting the Points </a:t>
            </a:r>
            <a:endParaRPr lang="en-US" sz="1600" dirty="0" smtClean="0">
              <a:solidFill>
                <a:srgbClr val="000000"/>
              </a:solidFill>
            </a:endParaRPr>
          </a:p>
          <a:p>
            <a:pPr lvl="1"/>
            <a:r>
              <a:rPr lang="en-US" sz="1600" dirty="0" smtClean="0">
                <a:solidFill>
                  <a:srgbClr val="000000"/>
                </a:solidFill>
              </a:rPr>
              <a:t>}</a:t>
            </a:r>
            <a:r>
              <a:rPr lang="en-US" sz="1600" dirty="0" smtClean="0"/>
              <a:t> </a:t>
            </a:r>
            <a:endParaRPr lang="en-US" sz="1600" dirty="0"/>
          </a:p>
          <a:p>
            <a:endParaRPr lang="en-IN" dirty="0"/>
          </a:p>
        </p:txBody>
      </p:sp>
      <p:sp>
        <p:nvSpPr>
          <p:cNvPr id="6" name="Rectangle 1"/>
          <p:cNvSpPr>
            <a:spLocks noChangeArrowheads="1"/>
          </p:cNvSpPr>
          <p:nvPr/>
        </p:nvSpPr>
        <p:spPr bwMode="auto">
          <a:xfrm>
            <a:off x="1"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7596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1453" y="1707469"/>
            <a:ext cx="7389341" cy="6017929"/>
          </a:xfrm>
          <a:prstGeom prst="rect">
            <a:avLst/>
          </a:prstGeom>
          <a:noFill/>
        </p:spPr>
        <p:txBody>
          <a:bodyPr wrap="square" rtlCol="0">
            <a:spAutoFit/>
          </a:bodyPr>
          <a:lstStyle/>
          <a:p>
            <a:r>
              <a:rPr lang="en-IN" dirty="0" smtClean="0"/>
              <a:t>Modifiers are keywords that you add to those definitions to change their meanings.</a:t>
            </a:r>
            <a:endParaRPr lang="en-IN" b="1" dirty="0" smtClean="0"/>
          </a:p>
          <a:p>
            <a:r>
              <a:rPr lang="en-IN" b="1" dirty="0" smtClean="0"/>
              <a:t>Access </a:t>
            </a:r>
            <a:r>
              <a:rPr lang="en-IN" b="1" dirty="0"/>
              <a:t>Modifiers: </a:t>
            </a:r>
            <a:r>
              <a:rPr lang="en-IN" dirty="0" smtClean="0"/>
              <a:t> </a:t>
            </a:r>
            <a:r>
              <a:rPr lang="en-IN" dirty="0"/>
              <a:t>public , protected, </a:t>
            </a:r>
            <a:r>
              <a:rPr lang="en-IN" dirty="0" smtClean="0"/>
              <a:t>private, default</a:t>
            </a:r>
          </a:p>
          <a:p>
            <a:pPr lvl="1"/>
            <a:r>
              <a:rPr lang="en-IN" dirty="0" smtClean="0"/>
              <a:t>Java provides a number of access modifiers to set access levels for classes, variables, methods and constructors. The four access levels are:</a:t>
            </a:r>
          </a:p>
          <a:p>
            <a:pPr lvl="2">
              <a:buFont typeface="Arial" pitchFamily="34" charset="0"/>
              <a:buChar char="•"/>
            </a:pPr>
            <a:r>
              <a:rPr lang="en-IN" dirty="0" smtClean="0"/>
              <a:t>Visible to the package, the default. No modifiers are needed.</a:t>
            </a:r>
          </a:p>
          <a:p>
            <a:pPr lvl="2">
              <a:buFont typeface="Arial" pitchFamily="34" charset="0"/>
              <a:buChar char="•"/>
            </a:pPr>
            <a:r>
              <a:rPr lang="en-IN" dirty="0" smtClean="0"/>
              <a:t>Visible to the class only (private).</a:t>
            </a:r>
          </a:p>
          <a:p>
            <a:pPr lvl="2">
              <a:buFont typeface="Arial" pitchFamily="34" charset="0"/>
              <a:buChar char="•"/>
            </a:pPr>
            <a:r>
              <a:rPr lang="en-IN" dirty="0" smtClean="0"/>
              <a:t>Visible to the world (public).</a:t>
            </a:r>
          </a:p>
          <a:p>
            <a:pPr lvl="2">
              <a:buFont typeface="Arial" pitchFamily="34" charset="0"/>
              <a:buChar char="•"/>
            </a:pPr>
            <a:r>
              <a:rPr lang="en-IN" dirty="0" smtClean="0"/>
              <a:t>Visible to the package and all subclasses (protected).</a:t>
            </a:r>
          </a:p>
          <a:p>
            <a:endParaRPr lang="en-IN" dirty="0"/>
          </a:p>
          <a:p>
            <a:r>
              <a:rPr lang="en-IN" b="1" dirty="0"/>
              <a:t>Non-access Modifiers: </a:t>
            </a:r>
            <a:r>
              <a:rPr lang="en-IN" dirty="0" err="1" smtClean="0"/>
              <a:t>static,final</a:t>
            </a:r>
            <a:r>
              <a:rPr lang="en-IN" dirty="0"/>
              <a:t>, abstract, </a:t>
            </a:r>
            <a:r>
              <a:rPr lang="en-IN" dirty="0" err="1" smtClean="0"/>
              <a:t>strictfp</a:t>
            </a:r>
            <a:r>
              <a:rPr lang="en-IN" dirty="0" smtClean="0"/>
              <a:t> </a:t>
            </a:r>
          </a:p>
          <a:p>
            <a:r>
              <a:rPr lang="en-IN" dirty="0" smtClean="0"/>
              <a:t>Java provides a number of non-access modifiers to achieve many other functionality.</a:t>
            </a:r>
          </a:p>
          <a:p>
            <a:pPr lvl="1">
              <a:buFont typeface="Arial" pitchFamily="34" charset="0"/>
              <a:buChar char="•"/>
            </a:pPr>
            <a:r>
              <a:rPr lang="en-IN" dirty="0" smtClean="0"/>
              <a:t>The </a:t>
            </a:r>
            <a:r>
              <a:rPr lang="en-IN" i="1" dirty="0" smtClean="0"/>
              <a:t>static</a:t>
            </a:r>
            <a:r>
              <a:rPr lang="en-IN" dirty="0" smtClean="0"/>
              <a:t> modifier for creating class methods and variables</a:t>
            </a:r>
          </a:p>
          <a:p>
            <a:pPr lvl="1">
              <a:buFont typeface="Arial" pitchFamily="34" charset="0"/>
              <a:buChar char="•"/>
            </a:pPr>
            <a:r>
              <a:rPr lang="en-IN" dirty="0" smtClean="0"/>
              <a:t>The </a:t>
            </a:r>
            <a:r>
              <a:rPr lang="en-IN" i="1" dirty="0" smtClean="0"/>
              <a:t>final</a:t>
            </a:r>
            <a:r>
              <a:rPr lang="en-IN" dirty="0" smtClean="0"/>
              <a:t> modifier for finalizing the implementations of classes, methods, and variables.</a:t>
            </a:r>
          </a:p>
          <a:p>
            <a:pPr lvl="1">
              <a:buFont typeface="Arial" pitchFamily="34" charset="0"/>
              <a:buChar char="•"/>
            </a:pPr>
            <a:r>
              <a:rPr lang="en-IN" dirty="0" smtClean="0"/>
              <a:t>The </a:t>
            </a:r>
            <a:r>
              <a:rPr lang="en-IN" i="1" dirty="0" smtClean="0"/>
              <a:t>abstract</a:t>
            </a:r>
            <a:r>
              <a:rPr lang="en-IN" dirty="0" smtClean="0"/>
              <a:t> modifier for creating abstract classes and methods.</a:t>
            </a:r>
          </a:p>
          <a:p>
            <a:pPr lvl="1">
              <a:buFont typeface="Arial" pitchFamily="34" charset="0"/>
              <a:buChar char="•"/>
            </a:pPr>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p>
          <a:p>
            <a:endParaRPr lang="en-IN" dirty="0"/>
          </a:p>
        </p:txBody>
      </p:sp>
      <p:sp>
        <p:nvSpPr>
          <p:cNvPr id="9" name="Title 1"/>
          <p:cNvSpPr txBox="1">
            <a:spLocks/>
          </p:cNvSpPr>
          <p:nvPr/>
        </p:nvSpPr>
        <p:spPr>
          <a:xfrm>
            <a:off x="799632" y="770918"/>
            <a:ext cx="7773338" cy="575969"/>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mtClean="0"/>
              <a:t>Java   modifiers</a:t>
            </a:r>
            <a:endParaRPr lang="en-IN" dirty="0"/>
          </a:p>
        </p:txBody>
      </p:sp>
    </p:spTree>
    <p:extLst>
      <p:ext uri="{BB962C8B-B14F-4D97-AF65-F5344CB8AC3E}">
        <p14:creationId xmlns:p14="http://schemas.microsoft.com/office/powerpoint/2010/main" xmlns="" val="3434185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779209"/>
          </a:xfrm>
        </p:spPr>
        <p:txBody>
          <a:bodyPr/>
          <a:lstStyle/>
          <a:p>
            <a:r>
              <a:rPr lang="en-IN" dirty="0" err="1" smtClean="0"/>
              <a:t>enums</a:t>
            </a:r>
            <a:endParaRPr lang="en-IN" dirty="0"/>
          </a:p>
        </p:txBody>
      </p:sp>
      <p:sp>
        <p:nvSpPr>
          <p:cNvPr id="5" name="TextBox 4"/>
          <p:cNvSpPr txBox="1"/>
          <p:nvPr/>
        </p:nvSpPr>
        <p:spPr>
          <a:xfrm>
            <a:off x="883685" y="1630317"/>
            <a:ext cx="6709719" cy="3183949"/>
          </a:xfrm>
          <a:prstGeom prst="rect">
            <a:avLst/>
          </a:prstGeom>
          <a:noFill/>
        </p:spPr>
        <p:txBody>
          <a:bodyPr wrap="square" rtlCol="0">
            <a:spAutoFit/>
          </a:bodyPr>
          <a:lstStyle/>
          <a:p>
            <a:pPr marL="285750" indent="-285750">
              <a:buFont typeface="Arial" panose="020B0604020202020204" pitchFamily="34" charset="0"/>
              <a:buChar char="•"/>
            </a:pPr>
            <a:r>
              <a:rPr lang="en-IN" dirty="0" err="1"/>
              <a:t>Enums</a:t>
            </a:r>
            <a:r>
              <a:rPr lang="en-IN" dirty="0"/>
              <a:t> were introduced in java </a:t>
            </a:r>
            <a:r>
              <a:rPr lang="en-IN" dirty="0" smtClean="0"/>
              <a:t>5.0.</a:t>
            </a:r>
          </a:p>
          <a:p>
            <a:pPr marL="285750" indent="-285750">
              <a:buFont typeface="Arial" panose="020B0604020202020204" pitchFamily="34" charset="0"/>
              <a:buChar char="•"/>
            </a:pPr>
            <a:r>
              <a:rPr lang="en-IN" dirty="0" err="1" smtClean="0"/>
              <a:t>Enums</a:t>
            </a:r>
            <a:r>
              <a:rPr lang="en-IN" dirty="0" smtClean="0"/>
              <a:t> </a:t>
            </a:r>
            <a:r>
              <a:rPr lang="en-IN" dirty="0"/>
              <a:t>restrict a variable to have one of only a few predefined values. The values in this enumerated list are called </a:t>
            </a:r>
            <a:r>
              <a:rPr lang="en-IN" dirty="0" err="1"/>
              <a:t>enums</a:t>
            </a:r>
            <a:r>
              <a:rPr lang="en-IN" dirty="0"/>
              <a:t>.</a:t>
            </a:r>
          </a:p>
          <a:p>
            <a:pPr marL="285750" indent="-285750">
              <a:buFont typeface="Arial" panose="020B0604020202020204" pitchFamily="34" charset="0"/>
              <a:buChar char="•"/>
            </a:pPr>
            <a:r>
              <a:rPr lang="en-IN" dirty="0"/>
              <a:t>With </a:t>
            </a:r>
            <a:r>
              <a:rPr lang="en-IN" dirty="0" smtClean="0"/>
              <a:t>the use </a:t>
            </a:r>
            <a:r>
              <a:rPr lang="en-IN" dirty="0"/>
              <a:t>of </a:t>
            </a:r>
            <a:r>
              <a:rPr lang="en-IN" dirty="0" err="1"/>
              <a:t>enums</a:t>
            </a:r>
            <a:r>
              <a:rPr lang="en-IN" dirty="0"/>
              <a:t> it is possible to reduce the number of bugs in your code.</a:t>
            </a:r>
          </a:p>
          <a:p>
            <a:pPr marL="285750" indent="-285750">
              <a:buFont typeface="Arial" panose="020B0604020202020204" pitchFamily="34" charset="0"/>
              <a:buChar char="•"/>
            </a:pPr>
            <a:r>
              <a:rPr lang="en-IN" dirty="0"/>
              <a:t>For example, if we consider an application for a fresh juice shop, it would be possible to restrict the glass size to small, medium and large. This would make sure that it would not allow anyone to order any size other than the small, medium or large.</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p:cNvPicPr>
            <a:picLocks noChangeAspect="1" noChangeArrowheads="1"/>
          </p:cNvPicPr>
          <p:nvPr/>
        </p:nvPicPr>
        <p:blipFill>
          <a:blip r:embed="rId3" cstate="print"/>
          <a:srcRect l="15073" t="29811" r="1125" b="24843"/>
          <a:stretch>
            <a:fillRect/>
          </a:stretch>
        </p:blipFill>
        <p:spPr bwMode="auto">
          <a:xfrm>
            <a:off x="571675" y="2142309"/>
            <a:ext cx="7177865" cy="3398886"/>
          </a:xfrm>
          <a:prstGeom prst="rect">
            <a:avLst/>
          </a:prstGeom>
          <a:noFill/>
          <a:ln w="9525">
            <a:noFill/>
            <a:round/>
            <a:headEnd/>
            <a:tailEnd/>
          </a:ln>
        </p:spPr>
      </p:pic>
      <p:sp>
        <p:nvSpPr>
          <p:cNvPr id="98307" name="Text Box 2"/>
          <p:cNvSpPr txBox="1">
            <a:spLocks noChangeArrowheads="1"/>
          </p:cNvSpPr>
          <p:nvPr/>
        </p:nvSpPr>
        <p:spPr bwMode="auto">
          <a:xfrm>
            <a:off x="1824481" y="414765"/>
            <a:ext cx="5640479" cy="635107"/>
          </a:xfrm>
          <a:prstGeom prst="rect">
            <a:avLst/>
          </a:prstGeom>
          <a:noFill/>
          <a:ln w="9525">
            <a:noFill/>
            <a:round/>
            <a:headEnd/>
            <a:tailEnd/>
          </a:ln>
        </p:spPr>
        <p:txBody>
          <a:bodyPr lIns="90000" tIns="45000" rIns="90000" bIns="45000"/>
          <a:lstStyle/>
          <a:p>
            <a: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a:solidFill>
                  <a:srgbClr val="000000"/>
                </a:solidFill>
              </a:rPr>
              <a:t>Enumerations</a:t>
            </a:r>
          </a:p>
        </p:txBody>
      </p:sp>
      <p:sp>
        <p:nvSpPr>
          <p:cNvPr id="98308" name="Text Box 3"/>
          <p:cNvSpPr txBox="1">
            <a:spLocks noChangeArrowheads="1"/>
          </p:cNvSpPr>
          <p:nvPr/>
        </p:nvSpPr>
        <p:spPr bwMode="auto">
          <a:xfrm>
            <a:off x="573378" y="1467313"/>
            <a:ext cx="7498081" cy="358597"/>
          </a:xfrm>
          <a:prstGeom prst="rect">
            <a:avLst/>
          </a:prstGeom>
          <a:noFill/>
          <a:ln w="9525">
            <a:noFill/>
            <a:round/>
            <a:headEnd/>
            <a:tailEnd/>
          </a:ln>
        </p:spPr>
        <p:txBody>
          <a:bodyPr wrap="none" lIns="90000" tIns="45000" rIns="90000" bIns="45000"/>
          <a:lstStyle/>
          <a:p>
            <a: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rgbClr val="000000"/>
                </a:solidFill>
              </a:rPr>
              <a:t>Enumerations are actually subclasses of the </a:t>
            </a:r>
            <a:r>
              <a:rPr lang="en-US" altLang="en-US" sz="2000" b="1" dirty="0" err="1">
                <a:solidFill>
                  <a:srgbClr val="000000"/>
                </a:solidFill>
              </a:rPr>
              <a:t>java.lang.Enum</a:t>
            </a:r>
            <a:r>
              <a:rPr lang="en-US" altLang="en-US" sz="2000" b="1" dirty="0">
                <a:solidFill>
                  <a:srgbClr val="000000"/>
                </a:solidFill>
              </a:rPr>
              <a:t> class.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ChangeArrowheads="1"/>
          </p:cNvSpPr>
          <p:nvPr>
            <p:ph type="title"/>
          </p:nvPr>
        </p:nvSpPr>
        <p:spPr>
          <a:xfrm>
            <a:off x="456481" y="83530"/>
            <a:ext cx="8226719" cy="99514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Enumeration as switch</a:t>
            </a:r>
          </a:p>
        </p:txBody>
      </p:sp>
      <p:sp>
        <p:nvSpPr>
          <p:cNvPr id="100355" name="Rectangle 2"/>
          <p:cNvSpPr>
            <a:spLocks noGrp="1" noChangeArrowheads="1"/>
          </p:cNvSpPr>
          <p:nvPr>
            <p:ph type="body" idx="4294967295"/>
          </p:nvPr>
        </p:nvSpPr>
        <p:spPr>
          <a:xfrm>
            <a:off x="1217760" y="1481013"/>
            <a:ext cx="7215841" cy="5115417"/>
          </a:xfrm>
          <a:prstGeom prst="rect">
            <a:avLst/>
          </a:prstGeom>
        </p:spPr>
        <p:txBody>
          <a:bodyPr/>
          <a:lstStyle/>
          <a:p>
            <a:pPr indent="-338138" eaLnBrk="1">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switch(direction) {</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north: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north");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south: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south");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east: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east");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west: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west");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indent="-338138" eaLnBrk="1">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7"/>
            <a:ext cx="7773338" cy="501829"/>
          </a:xfrm>
        </p:spPr>
        <p:txBody>
          <a:bodyPr>
            <a:normAutofit fontScale="90000"/>
          </a:bodyPr>
          <a:lstStyle/>
          <a:p>
            <a:r>
              <a:rPr lang="en-IN" dirty="0" smtClean="0"/>
              <a:t>Covariant return type</a:t>
            </a:r>
            <a:endParaRPr lang="en-IN" dirty="0"/>
          </a:p>
        </p:txBody>
      </p:sp>
      <p:sp>
        <p:nvSpPr>
          <p:cNvPr id="4" name="Rectangle 1"/>
          <p:cNvSpPr>
            <a:spLocks noGrp="1" noChangeArrowheads="1"/>
          </p:cNvSpPr>
          <p:nvPr>
            <p:ph sz="quarter" idx="4294967295"/>
          </p:nvPr>
        </p:nvSpPr>
        <p:spPr bwMode="auto">
          <a:xfrm>
            <a:off x="914116" y="765223"/>
            <a:ext cx="6444332"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pPr>
            <a:r>
              <a:rPr kumimoji="0" lang="en-US" sz="1600" b="0" i="0" u="none" strike="noStrike" cap="none" normalizeH="0" baseline="0" dirty="0" smtClean="0">
                <a:ln>
                  <a:noFill/>
                </a:ln>
                <a:solidFill>
                  <a:srgbClr val="000000"/>
                </a:solidFill>
                <a:effectLst/>
                <a:latin typeface="+mn-lt"/>
                <a:cs typeface="Times New Roman" panose="02020603050405020304" pitchFamily="18" charset="0"/>
              </a:rPr>
              <a:t>When a method uses a class name as its return type, the class of the type of the returned object must be either a subclass of, or the exact class of, the return type.</a:t>
            </a:r>
            <a:r>
              <a:rPr kumimoji="0" lang="en-US" sz="1600" b="0" i="0" u="none" strike="noStrike" cap="none" normalizeH="0" baseline="0" dirty="0" smtClean="0">
                <a:ln>
                  <a:noFill/>
                </a:ln>
                <a:solidFill>
                  <a:schemeClr val="tx1"/>
                </a:solidFill>
                <a:effectLst/>
                <a:latin typeface="+mn-lt"/>
              </a:rPr>
              <a:t> </a:t>
            </a:r>
          </a:p>
          <a:p>
            <a:pPr>
              <a:lnSpc>
                <a:spcPct val="100000"/>
              </a:lnSpc>
              <a:buClrTx/>
            </a:pPr>
            <a:endParaRPr lang="en-US" sz="1600" cap="none" dirty="0">
              <a:latin typeface="+mn-lt"/>
            </a:endParaRPr>
          </a:p>
          <a:p>
            <a:pPr>
              <a:lnSpc>
                <a:spcPct val="100000"/>
              </a:lnSpc>
              <a:buClrTx/>
            </a:pPr>
            <a:r>
              <a:rPr lang="en-US" sz="1600" cap="none" dirty="0">
                <a:solidFill>
                  <a:srgbClr val="000000"/>
                </a:solidFill>
                <a:latin typeface="+mn-lt"/>
                <a:cs typeface="Times New Roman" panose="02020603050405020304" pitchFamily="18" charset="0"/>
              </a:rPr>
              <a:t>suppose that you have a method declared to return a Number:</a:t>
            </a:r>
          </a:p>
          <a:p>
            <a:pPr marL="0" lvl="0" indent="0">
              <a:lnSpc>
                <a:spcPct val="100000"/>
              </a:lnSpc>
              <a:buClrTx/>
              <a:buNone/>
            </a:pPr>
            <a:r>
              <a:rPr lang="en-US" sz="1600" cap="none" dirty="0">
                <a:solidFill>
                  <a:srgbClr val="000000"/>
                </a:solidFill>
                <a:latin typeface="+mn-lt"/>
                <a:cs typeface="Times New Roman" panose="02020603050405020304" pitchFamily="18" charset="0"/>
              </a:rPr>
              <a:t>	public Number </a:t>
            </a:r>
            <a:r>
              <a:rPr lang="en-US" sz="1600" cap="none" dirty="0" err="1">
                <a:solidFill>
                  <a:srgbClr val="000000"/>
                </a:solidFill>
                <a:latin typeface="+mn-lt"/>
                <a:cs typeface="Times New Roman" panose="02020603050405020304" pitchFamily="18" charset="0"/>
              </a:rPr>
              <a:t>returnANumber</a:t>
            </a:r>
            <a:r>
              <a:rPr lang="en-US" sz="1600" cap="none" dirty="0">
                <a:solidFill>
                  <a:srgbClr val="000000"/>
                </a:solidFill>
                <a:latin typeface="+mn-lt"/>
                <a:cs typeface="Times New Roman" panose="02020603050405020304" pitchFamily="18" charset="0"/>
              </a:rPr>
              <a:t>() { ... }</a:t>
            </a:r>
          </a:p>
          <a:p>
            <a:pPr marL="0" indent="0">
              <a:lnSpc>
                <a:spcPct val="100000"/>
              </a:lnSpc>
              <a:buClrTx/>
              <a:buNone/>
            </a:pPr>
            <a:endParaRPr lang="en-US" sz="1600" cap="none" dirty="0" smtClean="0">
              <a:solidFill>
                <a:srgbClr val="000000"/>
              </a:solidFill>
              <a:latin typeface="+mn-lt"/>
              <a:cs typeface="Times New Roman" panose="02020603050405020304" pitchFamily="18" charset="0"/>
            </a:endParaRPr>
          </a:p>
          <a:p>
            <a:pPr>
              <a:lnSpc>
                <a:spcPct val="100000"/>
              </a:lnSpc>
              <a:buClrTx/>
            </a:pPr>
            <a:r>
              <a:rPr lang="en-US" sz="1600" cap="none" dirty="0" smtClean="0">
                <a:solidFill>
                  <a:srgbClr val="000000"/>
                </a:solidFill>
                <a:latin typeface="+mn-lt"/>
                <a:cs typeface="Times New Roman" panose="02020603050405020304" pitchFamily="18" charset="0"/>
              </a:rPr>
              <a:t>The</a:t>
            </a:r>
            <a:r>
              <a:rPr lang="en-US" sz="1600" cap="none" dirty="0">
                <a:solidFill>
                  <a:srgbClr val="000000"/>
                </a:solidFill>
                <a:latin typeface="+mn-lt"/>
                <a:cs typeface="Times New Roman" panose="02020603050405020304" pitchFamily="18" charset="0"/>
              </a:rPr>
              <a:t> </a:t>
            </a:r>
            <a:r>
              <a:rPr lang="en-US" sz="1600" cap="none" dirty="0" err="1">
                <a:solidFill>
                  <a:srgbClr val="000000"/>
                </a:solidFill>
                <a:latin typeface="+mn-lt"/>
                <a:cs typeface="Times New Roman" panose="02020603050405020304" pitchFamily="18" charset="0"/>
              </a:rPr>
              <a:t>returnANumber</a:t>
            </a:r>
            <a:r>
              <a:rPr lang="en-US" sz="1600" cap="none" dirty="0">
                <a:solidFill>
                  <a:srgbClr val="000000"/>
                </a:solidFill>
                <a:latin typeface="+mn-lt"/>
                <a:cs typeface="Times New Roman" panose="02020603050405020304" pitchFamily="18" charset="0"/>
              </a:rPr>
              <a:t> method can return an </a:t>
            </a:r>
            <a:r>
              <a:rPr lang="en-US" sz="1600" cap="none" dirty="0" err="1">
                <a:solidFill>
                  <a:srgbClr val="000000"/>
                </a:solidFill>
                <a:latin typeface="+mn-lt"/>
                <a:cs typeface="Times New Roman" panose="02020603050405020304" pitchFamily="18" charset="0"/>
              </a:rPr>
              <a:t>ImaginaryNumber</a:t>
            </a:r>
            <a:r>
              <a:rPr lang="en-US" sz="1600" cap="none" dirty="0">
                <a:solidFill>
                  <a:srgbClr val="000000"/>
                </a:solidFill>
                <a:latin typeface="+mn-lt"/>
                <a:cs typeface="Times New Roman" panose="02020603050405020304" pitchFamily="18" charset="0"/>
              </a:rPr>
              <a:t> but not an Object </a:t>
            </a:r>
          </a:p>
          <a:p>
            <a:pPr marL="0" lvl="0" indent="0">
              <a:lnSpc>
                <a:spcPct val="100000"/>
              </a:lnSpc>
              <a:buClrTx/>
              <a:buNone/>
            </a:pPr>
            <a:endParaRPr lang="en-US" sz="1600" cap="none" dirty="0">
              <a:solidFill>
                <a:srgbClr val="000000"/>
              </a:solidFill>
              <a:latin typeface="+mn-lt"/>
              <a:cs typeface="Times New Roman" panose="02020603050405020304" pitchFamily="18" charset="0"/>
            </a:endParaRPr>
          </a:p>
          <a:p>
            <a:pPr>
              <a:lnSpc>
                <a:spcPct val="100000"/>
              </a:lnSpc>
              <a:buClrTx/>
            </a:pPr>
            <a:r>
              <a:rPr lang="en-US" sz="1600" cap="none" dirty="0">
                <a:solidFill>
                  <a:srgbClr val="FF0000"/>
                </a:solidFill>
                <a:latin typeface="+mn-lt"/>
                <a:cs typeface="Times New Roman" panose="02020603050405020304" pitchFamily="18" charset="0"/>
              </a:rPr>
              <a:t> o</a:t>
            </a:r>
            <a:r>
              <a:rPr lang="en-US" sz="1600" cap="none" dirty="0" smtClean="0">
                <a:solidFill>
                  <a:srgbClr val="FF0000"/>
                </a:solidFill>
                <a:latin typeface="+mn-lt"/>
                <a:cs typeface="Times New Roman" panose="02020603050405020304" pitchFamily="18" charset="0"/>
              </a:rPr>
              <a:t>verride </a:t>
            </a:r>
            <a:r>
              <a:rPr lang="en-US" sz="1600" cap="none" dirty="0">
                <a:solidFill>
                  <a:srgbClr val="FF0000"/>
                </a:solidFill>
                <a:latin typeface="+mn-lt"/>
                <a:cs typeface="Times New Roman" panose="02020603050405020304" pitchFamily="18" charset="0"/>
              </a:rPr>
              <a:t>a method and define it to return a subclass of the original method</a:t>
            </a:r>
            <a:r>
              <a:rPr lang="en-US" sz="1600" cap="none" dirty="0">
                <a:solidFill>
                  <a:srgbClr val="000000"/>
                </a:solidFill>
                <a:latin typeface="+mn-lt"/>
                <a:cs typeface="Times New Roman" panose="02020603050405020304" pitchFamily="18" charset="0"/>
              </a:rPr>
              <a:t>, like this</a:t>
            </a:r>
            <a:r>
              <a:rPr lang="en-US" sz="1600" cap="none" dirty="0" smtClean="0">
                <a:solidFill>
                  <a:srgbClr val="000000"/>
                </a:solidFill>
                <a:latin typeface="+mn-lt"/>
                <a:cs typeface="Times New Roman" panose="02020603050405020304" pitchFamily="18" charset="0"/>
              </a:rPr>
              <a:t>:</a:t>
            </a:r>
          </a:p>
          <a:p>
            <a:pPr marL="0" indent="0">
              <a:lnSpc>
                <a:spcPct val="100000"/>
              </a:lnSpc>
              <a:buClrTx/>
              <a:buNone/>
            </a:pPr>
            <a:endParaRPr lang="en-US" sz="1600" cap="none" dirty="0">
              <a:solidFill>
                <a:srgbClr val="000000"/>
              </a:solidFill>
              <a:latin typeface="+mn-lt"/>
              <a:cs typeface="Times New Roman" panose="02020603050405020304" pitchFamily="18" charset="0"/>
            </a:endParaRPr>
          </a:p>
          <a:p>
            <a:pPr marL="0" lvl="0" indent="0">
              <a:lnSpc>
                <a:spcPct val="100000"/>
              </a:lnSpc>
              <a:buClrTx/>
              <a:buNone/>
            </a:pPr>
            <a:r>
              <a:rPr lang="en-US" sz="1600" cap="none" dirty="0" smtClean="0">
                <a:solidFill>
                  <a:srgbClr val="000000"/>
                </a:solidFill>
                <a:latin typeface="+mn-lt"/>
                <a:cs typeface="Times New Roman" panose="02020603050405020304" pitchFamily="18" charset="0"/>
              </a:rPr>
              <a:t>	public </a:t>
            </a:r>
            <a:r>
              <a:rPr lang="en-US" sz="1600" cap="none" dirty="0" err="1">
                <a:solidFill>
                  <a:srgbClr val="000000"/>
                </a:solidFill>
                <a:latin typeface="+mn-lt"/>
                <a:cs typeface="Times New Roman" panose="02020603050405020304" pitchFamily="18" charset="0"/>
              </a:rPr>
              <a:t>ImaginaryNumber</a:t>
            </a:r>
            <a:r>
              <a:rPr lang="en-US" sz="1600" cap="none" dirty="0">
                <a:solidFill>
                  <a:srgbClr val="000000"/>
                </a:solidFill>
                <a:latin typeface="+mn-lt"/>
                <a:cs typeface="Times New Roman" panose="02020603050405020304" pitchFamily="18" charset="0"/>
              </a:rPr>
              <a:t> </a:t>
            </a:r>
            <a:r>
              <a:rPr lang="en-US" sz="1600" cap="none" dirty="0" err="1">
                <a:solidFill>
                  <a:srgbClr val="000000"/>
                </a:solidFill>
                <a:latin typeface="+mn-lt"/>
                <a:cs typeface="Times New Roman" panose="02020603050405020304" pitchFamily="18" charset="0"/>
              </a:rPr>
              <a:t>returnANumber</a:t>
            </a:r>
            <a:r>
              <a:rPr lang="en-US" sz="1600" cap="none" dirty="0">
                <a:solidFill>
                  <a:srgbClr val="000000"/>
                </a:solidFill>
                <a:latin typeface="+mn-lt"/>
                <a:cs typeface="Times New Roman" panose="02020603050405020304" pitchFamily="18" charset="0"/>
              </a:rPr>
              <a:t>() { ... }</a:t>
            </a:r>
          </a:p>
          <a:p>
            <a:pPr marL="0" lvl="0" indent="0">
              <a:lnSpc>
                <a:spcPct val="100000"/>
              </a:lnSpc>
              <a:buClrTx/>
              <a:buNone/>
            </a:pPr>
            <a:endParaRPr lang="en-IN" sz="1600" cap="none" dirty="0" smtClean="0">
              <a:solidFill>
                <a:srgbClr val="000000"/>
              </a:solidFill>
              <a:latin typeface="+mn-lt"/>
              <a:cs typeface="Times New Roman" panose="02020603050405020304" pitchFamily="18" charset="0"/>
            </a:endParaRPr>
          </a:p>
          <a:p>
            <a:pPr marL="0" lvl="0" indent="0">
              <a:lnSpc>
                <a:spcPct val="100000"/>
              </a:lnSpc>
              <a:buClrTx/>
              <a:buNone/>
            </a:pPr>
            <a:r>
              <a:rPr lang="en-IN" sz="1600" cap="none" dirty="0" smtClean="0">
                <a:solidFill>
                  <a:srgbClr val="000000"/>
                </a:solidFill>
                <a:latin typeface="+mn-lt"/>
                <a:cs typeface="Times New Roman" panose="02020603050405020304" pitchFamily="18" charset="0"/>
              </a:rPr>
              <a:t>This </a:t>
            </a:r>
            <a:r>
              <a:rPr lang="en-IN" sz="1600" cap="none" dirty="0">
                <a:solidFill>
                  <a:srgbClr val="000000"/>
                </a:solidFill>
                <a:latin typeface="+mn-lt"/>
                <a:cs typeface="Times New Roman" panose="02020603050405020304" pitchFamily="18" charset="0"/>
              </a:rPr>
              <a:t>technique, called </a:t>
            </a:r>
            <a:r>
              <a:rPr lang="en-IN" sz="1600" cap="none" dirty="0">
                <a:solidFill>
                  <a:srgbClr val="FF0000"/>
                </a:solidFill>
                <a:latin typeface="+mn-lt"/>
                <a:cs typeface="Times New Roman" panose="02020603050405020304" pitchFamily="18" charset="0"/>
              </a:rPr>
              <a:t>covariant return type</a:t>
            </a:r>
            <a:r>
              <a:rPr lang="en-IN" sz="1600" cap="none" dirty="0">
                <a:solidFill>
                  <a:srgbClr val="000000"/>
                </a:solidFill>
                <a:latin typeface="+mn-lt"/>
                <a:cs typeface="Times New Roman" panose="02020603050405020304" pitchFamily="18" charset="0"/>
              </a:rPr>
              <a:t>, means that the return type is allowed to vary in the same direction as the subclass.</a:t>
            </a:r>
            <a:endParaRPr lang="en-US" sz="1600" cap="none" dirty="0">
              <a:solidFill>
                <a:srgbClr val="000000"/>
              </a:solidFill>
              <a:latin typeface="+mn-lt"/>
              <a:cs typeface="Times New Roman" panose="02020603050405020304" pitchFamily="18" charset="0"/>
            </a:endParaRPr>
          </a:p>
          <a:p>
            <a:pPr>
              <a:lnSpc>
                <a:spcPct val="100000"/>
              </a:lnSpc>
              <a:buClrTx/>
            </a:pPr>
            <a:endParaRPr kumimoji="0" lang="en-US" sz="1600" b="0" i="0" u="none" strike="noStrike" cap="none" normalizeH="0" baseline="0" dirty="0" smtClean="0">
              <a:ln>
                <a:noFill/>
              </a:ln>
              <a:solidFill>
                <a:schemeClr val="tx1"/>
              </a:solidFill>
              <a:effectLst/>
              <a:latin typeface="+mn-lt"/>
            </a:endParaRPr>
          </a:p>
        </p:txBody>
      </p:sp>
      <p:pic>
        <p:nvPicPr>
          <p:cNvPr id="12291" name="Picture 3" descr="The class hierarchy for ImaginaryNumbe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80162" y="1722068"/>
            <a:ext cx="1042988" cy="1457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13703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1453" y="1707469"/>
            <a:ext cx="7389341" cy="6017929"/>
          </a:xfrm>
          <a:prstGeom prst="rect">
            <a:avLst/>
          </a:prstGeom>
          <a:noFill/>
        </p:spPr>
        <p:txBody>
          <a:bodyPr wrap="square" rtlCol="0">
            <a:spAutoFit/>
          </a:bodyPr>
          <a:lstStyle/>
          <a:p>
            <a:r>
              <a:rPr lang="en-IN" dirty="0" smtClean="0"/>
              <a:t>Modifiers are keywords that you add to those definitions to change their meanings.</a:t>
            </a:r>
            <a:endParaRPr lang="en-IN" b="1" dirty="0" smtClean="0"/>
          </a:p>
          <a:p>
            <a:r>
              <a:rPr lang="en-IN" b="1" dirty="0" smtClean="0"/>
              <a:t>Access </a:t>
            </a:r>
            <a:r>
              <a:rPr lang="en-IN" b="1" dirty="0"/>
              <a:t>Modifiers: </a:t>
            </a:r>
            <a:r>
              <a:rPr lang="en-IN" dirty="0" smtClean="0"/>
              <a:t> </a:t>
            </a:r>
            <a:r>
              <a:rPr lang="en-IN" dirty="0"/>
              <a:t>public , protected, </a:t>
            </a:r>
            <a:r>
              <a:rPr lang="en-IN" dirty="0" smtClean="0"/>
              <a:t>private, default</a:t>
            </a:r>
          </a:p>
          <a:p>
            <a:pPr lvl="1"/>
            <a:r>
              <a:rPr lang="en-IN" dirty="0" smtClean="0"/>
              <a:t>Java provides a number of access modifiers to set access levels for classes, variables, methods and constructors. The four access levels are:</a:t>
            </a:r>
          </a:p>
          <a:p>
            <a:pPr lvl="2">
              <a:buFont typeface="Arial" pitchFamily="34" charset="0"/>
              <a:buChar char="•"/>
            </a:pPr>
            <a:r>
              <a:rPr lang="en-IN" dirty="0" smtClean="0"/>
              <a:t>Visible to the package, the default. No modifiers are needed.</a:t>
            </a:r>
          </a:p>
          <a:p>
            <a:pPr lvl="2">
              <a:buFont typeface="Arial" pitchFamily="34" charset="0"/>
              <a:buChar char="•"/>
            </a:pPr>
            <a:r>
              <a:rPr lang="en-IN" dirty="0" smtClean="0"/>
              <a:t>Visible to the class only (private).</a:t>
            </a:r>
          </a:p>
          <a:p>
            <a:pPr lvl="2">
              <a:buFont typeface="Arial" pitchFamily="34" charset="0"/>
              <a:buChar char="•"/>
            </a:pPr>
            <a:r>
              <a:rPr lang="en-IN" dirty="0" smtClean="0"/>
              <a:t>Visible to the world (public).</a:t>
            </a:r>
          </a:p>
          <a:p>
            <a:pPr lvl="2">
              <a:buFont typeface="Arial" pitchFamily="34" charset="0"/>
              <a:buChar char="•"/>
            </a:pPr>
            <a:r>
              <a:rPr lang="en-IN" dirty="0" smtClean="0"/>
              <a:t>Visible to the package and all subclasses (protected).</a:t>
            </a:r>
          </a:p>
          <a:p>
            <a:endParaRPr lang="en-IN" dirty="0"/>
          </a:p>
          <a:p>
            <a:r>
              <a:rPr lang="en-IN" b="1" dirty="0"/>
              <a:t>Non-access Modifiers: </a:t>
            </a:r>
            <a:r>
              <a:rPr lang="en-IN" dirty="0" smtClean="0"/>
              <a:t>static, final</a:t>
            </a:r>
            <a:r>
              <a:rPr lang="en-IN" dirty="0"/>
              <a:t>, abstract, </a:t>
            </a:r>
            <a:r>
              <a:rPr lang="en-IN" dirty="0" err="1" smtClean="0"/>
              <a:t>strictfp</a:t>
            </a:r>
            <a:r>
              <a:rPr lang="en-IN" dirty="0" smtClean="0"/>
              <a:t> </a:t>
            </a:r>
          </a:p>
          <a:p>
            <a:r>
              <a:rPr lang="en-IN" dirty="0" smtClean="0"/>
              <a:t>Java provides a number of non-access modifiers to achieve many other functionality.</a:t>
            </a:r>
          </a:p>
          <a:p>
            <a:pPr lvl="1">
              <a:buFont typeface="Arial" pitchFamily="34" charset="0"/>
              <a:buChar char="•"/>
            </a:pPr>
            <a:r>
              <a:rPr lang="en-IN" dirty="0" smtClean="0"/>
              <a:t>The </a:t>
            </a:r>
            <a:r>
              <a:rPr lang="en-IN" i="1" dirty="0" smtClean="0"/>
              <a:t>static</a:t>
            </a:r>
            <a:r>
              <a:rPr lang="en-IN" dirty="0" smtClean="0"/>
              <a:t> modifier for creating class methods and variables</a:t>
            </a:r>
          </a:p>
          <a:p>
            <a:pPr lvl="1">
              <a:buFont typeface="Arial" pitchFamily="34" charset="0"/>
              <a:buChar char="•"/>
            </a:pPr>
            <a:r>
              <a:rPr lang="en-IN" dirty="0" smtClean="0"/>
              <a:t>The </a:t>
            </a:r>
            <a:r>
              <a:rPr lang="en-IN" i="1" dirty="0" smtClean="0"/>
              <a:t>final</a:t>
            </a:r>
            <a:r>
              <a:rPr lang="en-IN" dirty="0" smtClean="0"/>
              <a:t> modifier for finalizing the implementations of classes, methods, and variables.</a:t>
            </a:r>
          </a:p>
          <a:p>
            <a:pPr lvl="1">
              <a:buFont typeface="Arial" pitchFamily="34" charset="0"/>
              <a:buChar char="•"/>
            </a:pPr>
            <a:r>
              <a:rPr lang="en-IN" dirty="0" smtClean="0"/>
              <a:t>The </a:t>
            </a:r>
            <a:r>
              <a:rPr lang="en-IN" i="1" dirty="0" smtClean="0"/>
              <a:t>abstract</a:t>
            </a:r>
            <a:r>
              <a:rPr lang="en-IN" dirty="0" smtClean="0"/>
              <a:t> modifier for creating abstract classes and methods.</a:t>
            </a:r>
          </a:p>
          <a:p>
            <a:pPr lvl="1">
              <a:buFont typeface="Arial" pitchFamily="34" charset="0"/>
              <a:buChar char="•"/>
            </a:pPr>
            <a:r>
              <a:rPr lang="en-IN" dirty="0" smtClean="0"/>
              <a:t>The </a:t>
            </a:r>
            <a:r>
              <a:rPr lang="en-IN" i="1" dirty="0" smtClean="0"/>
              <a:t>synchronized</a:t>
            </a:r>
            <a:r>
              <a:rPr lang="en-IN" dirty="0" smtClean="0"/>
              <a:t> and </a:t>
            </a:r>
            <a:r>
              <a:rPr lang="en-IN" i="1" dirty="0" smtClean="0"/>
              <a:t>volatile</a:t>
            </a:r>
            <a:r>
              <a:rPr lang="en-IN" dirty="0" smtClean="0"/>
              <a:t> modifiers, which are used for threads.</a:t>
            </a:r>
          </a:p>
          <a:p>
            <a:endParaRPr lang="en-IN" dirty="0"/>
          </a:p>
        </p:txBody>
      </p:sp>
      <p:sp>
        <p:nvSpPr>
          <p:cNvPr id="9" name="Title 1"/>
          <p:cNvSpPr txBox="1">
            <a:spLocks/>
          </p:cNvSpPr>
          <p:nvPr/>
        </p:nvSpPr>
        <p:spPr>
          <a:xfrm>
            <a:off x="799632" y="770918"/>
            <a:ext cx="7773338" cy="575969"/>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mtClean="0"/>
              <a:t>Java   modifiers</a:t>
            </a:r>
            <a:endParaRPr lang="en-IN" dirty="0"/>
          </a:p>
        </p:txBody>
      </p:sp>
    </p:spTree>
    <p:extLst>
      <p:ext uri="{BB962C8B-B14F-4D97-AF65-F5344CB8AC3E}">
        <p14:creationId xmlns:p14="http://schemas.microsoft.com/office/powerpoint/2010/main" xmlns="" val="3434185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779209"/>
          </a:xfrm>
        </p:spPr>
        <p:txBody>
          <a:bodyPr/>
          <a:lstStyle/>
          <a:p>
            <a:r>
              <a:rPr lang="en-IN" dirty="0" err="1" smtClean="0"/>
              <a:t>enums</a:t>
            </a:r>
            <a:endParaRPr lang="en-IN" dirty="0"/>
          </a:p>
        </p:txBody>
      </p:sp>
      <p:sp>
        <p:nvSpPr>
          <p:cNvPr id="5" name="TextBox 4"/>
          <p:cNvSpPr txBox="1"/>
          <p:nvPr/>
        </p:nvSpPr>
        <p:spPr>
          <a:xfrm>
            <a:off x="883685" y="1630317"/>
            <a:ext cx="6709719" cy="3183949"/>
          </a:xfrm>
          <a:prstGeom prst="rect">
            <a:avLst/>
          </a:prstGeom>
          <a:noFill/>
        </p:spPr>
        <p:txBody>
          <a:bodyPr wrap="square" rtlCol="0">
            <a:spAutoFit/>
          </a:bodyPr>
          <a:lstStyle/>
          <a:p>
            <a:pPr marL="285750" indent="-285750">
              <a:buFont typeface="Arial" panose="020B0604020202020204" pitchFamily="34" charset="0"/>
              <a:buChar char="•"/>
            </a:pPr>
            <a:r>
              <a:rPr lang="en-IN" dirty="0" err="1"/>
              <a:t>Enums</a:t>
            </a:r>
            <a:r>
              <a:rPr lang="en-IN" dirty="0"/>
              <a:t> were introduced in java </a:t>
            </a:r>
            <a:r>
              <a:rPr lang="en-IN" dirty="0" smtClean="0"/>
              <a:t>5.0.</a:t>
            </a:r>
          </a:p>
          <a:p>
            <a:pPr marL="285750" indent="-285750">
              <a:buFont typeface="Arial" panose="020B0604020202020204" pitchFamily="34" charset="0"/>
              <a:buChar char="•"/>
            </a:pPr>
            <a:r>
              <a:rPr lang="en-IN" dirty="0" err="1" smtClean="0"/>
              <a:t>Enums</a:t>
            </a:r>
            <a:r>
              <a:rPr lang="en-IN" dirty="0" smtClean="0"/>
              <a:t> </a:t>
            </a:r>
            <a:r>
              <a:rPr lang="en-IN" dirty="0"/>
              <a:t>restrict a variable to have one of only a few predefined values. The values in this enumerated list are called </a:t>
            </a:r>
            <a:r>
              <a:rPr lang="en-IN" dirty="0" err="1"/>
              <a:t>enums</a:t>
            </a:r>
            <a:r>
              <a:rPr lang="en-IN" dirty="0"/>
              <a:t>.</a:t>
            </a:r>
          </a:p>
          <a:p>
            <a:pPr marL="285750" indent="-285750">
              <a:buFont typeface="Arial" panose="020B0604020202020204" pitchFamily="34" charset="0"/>
              <a:buChar char="•"/>
            </a:pPr>
            <a:r>
              <a:rPr lang="en-IN" dirty="0"/>
              <a:t>With </a:t>
            </a:r>
            <a:r>
              <a:rPr lang="en-IN" dirty="0" smtClean="0"/>
              <a:t>the use </a:t>
            </a:r>
            <a:r>
              <a:rPr lang="en-IN" dirty="0"/>
              <a:t>of </a:t>
            </a:r>
            <a:r>
              <a:rPr lang="en-IN" dirty="0" err="1"/>
              <a:t>enums</a:t>
            </a:r>
            <a:r>
              <a:rPr lang="en-IN" dirty="0"/>
              <a:t> it is possible to reduce the number of bugs in your code.</a:t>
            </a:r>
          </a:p>
          <a:p>
            <a:pPr marL="285750" indent="-285750">
              <a:buFont typeface="Arial" panose="020B0604020202020204" pitchFamily="34" charset="0"/>
              <a:buChar char="•"/>
            </a:pPr>
            <a:r>
              <a:rPr lang="en-IN" dirty="0"/>
              <a:t>For example, if we consider an application for a fresh juice shop, it would be possible to restrict the glass size to small, medium and large. This would make sure that it would not allow anyone to order any size other than the small, medium or large.</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p:cNvPicPr>
            <a:picLocks noChangeAspect="1" noChangeArrowheads="1"/>
          </p:cNvPicPr>
          <p:nvPr/>
        </p:nvPicPr>
        <p:blipFill>
          <a:blip r:embed="rId3" cstate="print"/>
          <a:srcRect l="15073" t="29811" r="1125" b="24843"/>
          <a:stretch>
            <a:fillRect/>
          </a:stretch>
        </p:blipFill>
        <p:spPr bwMode="auto">
          <a:xfrm>
            <a:off x="571675" y="2142309"/>
            <a:ext cx="7177865" cy="3398886"/>
          </a:xfrm>
          <a:prstGeom prst="rect">
            <a:avLst/>
          </a:prstGeom>
          <a:noFill/>
          <a:ln w="9525">
            <a:noFill/>
            <a:round/>
            <a:headEnd/>
            <a:tailEnd/>
          </a:ln>
        </p:spPr>
      </p:pic>
      <p:sp>
        <p:nvSpPr>
          <p:cNvPr id="98307" name="Text Box 2"/>
          <p:cNvSpPr txBox="1">
            <a:spLocks noChangeArrowheads="1"/>
          </p:cNvSpPr>
          <p:nvPr/>
        </p:nvSpPr>
        <p:spPr bwMode="auto">
          <a:xfrm>
            <a:off x="1824481" y="414765"/>
            <a:ext cx="5640479" cy="635107"/>
          </a:xfrm>
          <a:prstGeom prst="rect">
            <a:avLst/>
          </a:prstGeom>
          <a:noFill/>
          <a:ln w="9525">
            <a:noFill/>
            <a:round/>
            <a:headEnd/>
            <a:tailEnd/>
          </a:ln>
        </p:spPr>
        <p:txBody>
          <a:bodyPr lIns="90000" tIns="45000" rIns="90000" bIns="45000"/>
          <a:lstStyle/>
          <a:p>
            <a: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b="1">
                <a:solidFill>
                  <a:srgbClr val="000000"/>
                </a:solidFill>
              </a:rPr>
              <a:t>Enumerations</a:t>
            </a:r>
          </a:p>
        </p:txBody>
      </p:sp>
      <p:sp>
        <p:nvSpPr>
          <p:cNvPr id="98308" name="Text Box 3"/>
          <p:cNvSpPr txBox="1">
            <a:spLocks noChangeArrowheads="1"/>
          </p:cNvSpPr>
          <p:nvPr/>
        </p:nvSpPr>
        <p:spPr bwMode="auto">
          <a:xfrm>
            <a:off x="573378" y="1467313"/>
            <a:ext cx="7498081" cy="358597"/>
          </a:xfrm>
          <a:prstGeom prst="rect">
            <a:avLst/>
          </a:prstGeom>
          <a:noFill/>
          <a:ln w="9525">
            <a:noFill/>
            <a:round/>
            <a:headEnd/>
            <a:tailEnd/>
          </a:ln>
        </p:spPr>
        <p:txBody>
          <a:bodyPr wrap="none" lIns="90000" tIns="45000" rIns="90000" bIns="45000"/>
          <a:lstStyle/>
          <a:p>
            <a:pPr eaLnBrk="1">
              <a:lnSpc>
                <a:spcPct val="93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rgbClr val="000000"/>
                </a:solidFill>
              </a:rPr>
              <a:t>Enumerations are actually subclasses of the </a:t>
            </a:r>
            <a:r>
              <a:rPr lang="en-US" altLang="en-US" sz="2000" b="1" dirty="0" err="1">
                <a:solidFill>
                  <a:srgbClr val="000000"/>
                </a:solidFill>
              </a:rPr>
              <a:t>java.lang.Enum</a:t>
            </a:r>
            <a:r>
              <a:rPr lang="en-US" altLang="en-US" sz="2000" b="1" dirty="0">
                <a:solidFill>
                  <a:srgbClr val="000000"/>
                </a:solidFill>
              </a:rPr>
              <a:t> class.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685440" y="609185"/>
            <a:ext cx="7771681" cy="532856"/>
          </a:xfrm>
          <a:prstGeom prst="rect">
            <a:avLst/>
          </a:prstGeom>
          <a:noFill/>
          <a:ln w="9525" cap="flat">
            <a:noFill/>
            <a:round/>
            <a:headEnd/>
            <a:tailEnd/>
          </a:ln>
          <a:effectLst/>
        </p:spPr>
        <p:txBody>
          <a:bodyPr lIns="90000" tIns="46800" rIns="90000" bIns="468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Encapsulation = hide the data</a:t>
            </a:r>
          </a:p>
        </p:txBody>
      </p:sp>
      <p:sp>
        <p:nvSpPr>
          <p:cNvPr id="49154" name="Text Box 2"/>
          <p:cNvSpPr txBox="1">
            <a:spLocks noChangeArrowheads="1"/>
          </p:cNvSpPr>
          <p:nvPr/>
        </p:nvSpPr>
        <p:spPr bwMode="auto">
          <a:xfrm>
            <a:off x="685441" y="1981648"/>
            <a:ext cx="3810240" cy="4114512"/>
          </a:xfrm>
          <a:prstGeom prst="rect">
            <a:avLst/>
          </a:prstGeom>
          <a:noFill/>
          <a:ln w="9525" cap="flat">
            <a:noFill/>
            <a:round/>
            <a:headEnd/>
            <a:tailEnd/>
          </a:ln>
          <a:effectLst/>
        </p:spPr>
        <p:txBody>
          <a:bodyPr lIns="90000" tIns="46800" rIns="90000" bIns="46800"/>
          <a:lstStyle/>
          <a:p>
            <a:pPr marL="333375" indent="-333375">
              <a:lnSpc>
                <a:spcPct val="100000"/>
              </a:lnSpc>
              <a:spcBef>
                <a:spcPts val="700"/>
              </a:spcBef>
              <a:buFont typeface="Times New Roman" pitchFamily="18"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How exactly do we hide the data?</a:t>
            </a:r>
          </a:p>
          <a:p>
            <a:pPr marL="336550" indent="-333375">
              <a:lnSpc>
                <a:spcPct val="100000"/>
              </a:lnSpc>
              <a:spcBef>
                <a:spcPts val="700"/>
              </a:spcBef>
              <a:buClrTx/>
              <a:buFontTx/>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  - using access modifiers</a:t>
            </a:r>
          </a:p>
          <a:p>
            <a:pPr marL="336550" indent="-333375">
              <a:lnSpc>
                <a:spcPct val="100000"/>
              </a:lnSpc>
              <a:spcBef>
                <a:spcPts val="700"/>
              </a:spcBef>
              <a:buClrTx/>
              <a:buFontTx/>
              <a:buNone/>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800">
                <a:solidFill>
                  <a:srgbClr val="000000"/>
                </a:solidFill>
              </a:rPr>
              <a:t>    eg. public &amp; private</a:t>
            </a:r>
          </a:p>
        </p:txBody>
      </p:sp>
      <p:sp>
        <p:nvSpPr>
          <p:cNvPr id="49155" name="Text Box 3"/>
          <p:cNvSpPr txBox="1">
            <a:spLocks noChangeArrowheads="1"/>
          </p:cNvSpPr>
          <p:nvPr/>
        </p:nvSpPr>
        <p:spPr bwMode="auto">
          <a:xfrm>
            <a:off x="4285440" y="4285892"/>
            <a:ext cx="4644001" cy="1571205"/>
          </a:xfrm>
          <a:prstGeom prst="rect">
            <a:avLst/>
          </a:prstGeom>
          <a:noFill/>
          <a:ln w="9525" cap="flat">
            <a:noFill/>
            <a:round/>
            <a:headEnd/>
            <a:tailEnd/>
          </a:ln>
          <a:effectLst/>
        </p:spPr>
        <p:txBody>
          <a:bodyPr lIns="90000" tIns="46800" rIns="90000" bIns="46800"/>
          <a:lstStyle/>
          <a:p>
            <a:pPr marL="333375" indent="-333375">
              <a:lnSpc>
                <a:spcPct val="100000"/>
              </a:lnSpc>
              <a:spcBef>
                <a:spcPts val="600"/>
              </a:spcBef>
              <a:buFont typeface="Times New Roman" pitchFamily="18"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400">
                <a:solidFill>
                  <a:srgbClr val="000000"/>
                </a:solidFill>
              </a:rPr>
              <a:t>Mark instance variables private</a:t>
            </a:r>
          </a:p>
          <a:p>
            <a:pPr marL="333375" indent="-333375">
              <a:lnSpc>
                <a:spcPct val="100000"/>
              </a:lnSpc>
              <a:spcBef>
                <a:spcPts val="600"/>
              </a:spcBef>
              <a:buFont typeface="Times New Roman" pitchFamily="18" charset="0"/>
              <a:buChar char="•"/>
              <a:tabLst>
                <a:tab pos="333375" algn="l"/>
                <a:tab pos="790575" algn="l"/>
                <a:tab pos="1247775" algn="l"/>
                <a:tab pos="1704975" algn="l"/>
                <a:tab pos="2162175" algn="l"/>
                <a:tab pos="2619375" algn="l"/>
                <a:tab pos="3076575" algn="l"/>
                <a:tab pos="3533775" algn="l"/>
                <a:tab pos="3990975" algn="l"/>
                <a:tab pos="4448175" algn="l"/>
                <a:tab pos="4905375" algn="l"/>
                <a:tab pos="5362575" algn="l"/>
                <a:tab pos="5819775" algn="l"/>
                <a:tab pos="6276975" algn="l"/>
                <a:tab pos="6734175" algn="l"/>
                <a:tab pos="7191375" algn="l"/>
                <a:tab pos="7648575" algn="l"/>
                <a:tab pos="8105775" algn="l"/>
                <a:tab pos="8562975" algn="l"/>
                <a:tab pos="9020175" algn="l"/>
                <a:tab pos="9477375" algn="l"/>
              </a:tabLst>
            </a:pPr>
            <a:r>
              <a:rPr lang="en-US" sz="2400">
                <a:solidFill>
                  <a:srgbClr val="000000"/>
                </a:solidFill>
              </a:rPr>
              <a:t>Mark getters and setters public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noGrp="1" noChangeArrowheads="1"/>
          </p:cNvSpPr>
          <p:nvPr>
            <p:ph type="title"/>
          </p:nvPr>
        </p:nvSpPr>
        <p:spPr>
          <a:xfrm>
            <a:off x="456481" y="83530"/>
            <a:ext cx="8226719" cy="995145"/>
          </a:xfrm>
        </p:spPr>
        <p:txBody>
          <a:bodyPr/>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mtClean="0"/>
              <a:t>Enumeration as switch</a:t>
            </a:r>
          </a:p>
        </p:txBody>
      </p:sp>
      <p:sp>
        <p:nvSpPr>
          <p:cNvPr id="100355" name="Rectangle 2"/>
          <p:cNvSpPr>
            <a:spLocks noGrp="1" noChangeArrowheads="1"/>
          </p:cNvSpPr>
          <p:nvPr>
            <p:ph type="body" idx="4294967295"/>
          </p:nvPr>
        </p:nvSpPr>
        <p:spPr>
          <a:xfrm>
            <a:off x="1217760" y="1481013"/>
            <a:ext cx="7215841" cy="5115417"/>
          </a:xfrm>
          <a:prstGeom prst="rect">
            <a:avLst/>
          </a:prstGeom>
        </p:spPr>
        <p:txBody>
          <a:bodyPr/>
          <a:lstStyle/>
          <a:p>
            <a:pPr indent="-338138" eaLnBrk="1">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switch(direction) {</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north: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north");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south: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south");</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east: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east");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lvl="1"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case west: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err="1" smtClean="0">
                <a:solidFill>
                  <a:srgbClr val="0000FF"/>
                </a:solidFill>
                <a:latin typeface="Times New Roman" pitchFamily="18" charset="0"/>
                <a:cs typeface="Times New Roman" pitchFamily="18" charset="0"/>
              </a:rPr>
              <a:t>System.out.println</a:t>
            </a:r>
            <a:r>
              <a:rPr lang="en-US" altLang="en-US" b="1" cap="none" dirty="0" smtClean="0">
                <a:solidFill>
                  <a:srgbClr val="0000FF"/>
                </a:solidFill>
                <a:latin typeface="Times New Roman" pitchFamily="18" charset="0"/>
                <a:cs typeface="Times New Roman" pitchFamily="18" charset="0"/>
              </a:rPr>
              <a:t>("going west");</a:t>
            </a:r>
          </a:p>
          <a:p>
            <a:pPr lvl="3" indent="-338138">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b="1" cap="none" dirty="0" smtClean="0">
                <a:solidFill>
                  <a:srgbClr val="0000FF"/>
                </a:solidFill>
                <a:latin typeface="Times New Roman" pitchFamily="18" charset="0"/>
                <a:cs typeface="Times New Roman" pitchFamily="18" charset="0"/>
              </a:rPr>
              <a:t>break;</a:t>
            </a:r>
          </a:p>
          <a:p>
            <a:pPr indent="-338138" eaLnBrk="1">
              <a:lnSpc>
                <a:spcPct val="100000"/>
              </a:lnSpc>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1400" b="1" cap="none" dirty="0" smtClean="0">
                <a:solidFill>
                  <a:srgbClr val="0000FF"/>
                </a:solidFill>
                <a:latin typeface="Times New Roman" pitchFamily="18" charset="0"/>
                <a:cs typeface="Times New Roman"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7482" y="595745"/>
            <a:ext cx="7512908" cy="6903941"/>
          </a:xfrm>
          <a:prstGeom prst="rect">
            <a:avLst/>
          </a:prstGeom>
          <a:noFill/>
        </p:spPr>
        <p:txBody>
          <a:bodyPr wrap="square" rtlCol="0">
            <a:spAutoFit/>
          </a:bodyPr>
          <a:lstStyle/>
          <a:p>
            <a:pPr marL="285750" indent="-285750">
              <a:buFont typeface="Wingdings" panose="05000000000000000000" pitchFamily="2" charset="2"/>
              <a:buChar char="ü"/>
            </a:pPr>
            <a:r>
              <a:rPr lang="en-IN" sz="1700" dirty="0"/>
              <a:t>G</a:t>
            </a:r>
            <a:r>
              <a:rPr lang="en-IN" sz="1700" dirty="0" smtClean="0"/>
              <a:t>arbage </a:t>
            </a:r>
            <a:r>
              <a:rPr lang="en-IN" sz="1700" dirty="0"/>
              <a:t>means unreferenced objects.</a:t>
            </a:r>
            <a:endParaRPr lang="en-IN" sz="1700" b="1" dirty="0" smtClean="0"/>
          </a:p>
          <a:p>
            <a:pPr marL="285750" indent="-285750">
              <a:buFont typeface="Wingdings" panose="05000000000000000000" pitchFamily="2" charset="2"/>
              <a:buChar char="ü"/>
            </a:pPr>
            <a:r>
              <a:rPr lang="en-IN" sz="1700" b="1" dirty="0" smtClean="0"/>
              <a:t>Garbage </a:t>
            </a:r>
            <a:r>
              <a:rPr lang="en-IN" sz="1700" b="1" dirty="0"/>
              <a:t>collection</a:t>
            </a:r>
            <a:r>
              <a:rPr lang="en-IN" sz="1700" dirty="0"/>
              <a:t> (</a:t>
            </a:r>
            <a:r>
              <a:rPr lang="en-IN" sz="1700" b="1" dirty="0"/>
              <a:t>GC</a:t>
            </a:r>
            <a:r>
              <a:rPr lang="en-IN" sz="1700" dirty="0"/>
              <a:t>) is a form of automatic </a:t>
            </a:r>
            <a:r>
              <a:rPr lang="en-IN" sz="1700" dirty="0">
                <a:hlinkClick r:id="rId2" tooltip="Memory management"/>
              </a:rPr>
              <a:t>memory </a:t>
            </a:r>
            <a:r>
              <a:rPr lang="en-IN" sz="1700" dirty="0" smtClean="0">
                <a:hlinkClick r:id="rId2" tooltip="Memory management"/>
              </a:rPr>
              <a:t>management</a:t>
            </a:r>
            <a:endParaRPr lang="en-IN" sz="1700" dirty="0" smtClean="0"/>
          </a:p>
          <a:p>
            <a:pPr marL="285750" indent="-285750">
              <a:buFont typeface="Wingdings" panose="05000000000000000000" pitchFamily="2" charset="2"/>
              <a:buChar char="ü"/>
            </a:pPr>
            <a:r>
              <a:rPr lang="en-IN" sz="1700" dirty="0"/>
              <a:t>attempts to reclaim </a:t>
            </a:r>
            <a:r>
              <a:rPr lang="en-IN" sz="1700" i="1" dirty="0">
                <a:hlinkClick r:id="rId3" tooltip="Garbage (computer science)"/>
              </a:rPr>
              <a:t>garbage</a:t>
            </a:r>
            <a:r>
              <a:rPr lang="en-IN" sz="1700" dirty="0"/>
              <a:t>, or memory occupied by </a:t>
            </a:r>
            <a:r>
              <a:rPr lang="en-IN" sz="1700" dirty="0">
                <a:hlinkClick r:id="rId4" tooltip="Object (computer science)"/>
              </a:rPr>
              <a:t>objects</a:t>
            </a:r>
            <a:r>
              <a:rPr lang="en-IN" sz="1700" dirty="0"/>
              <a:t> that are no longer in use by the </a:t>
            </a:r>
            <a:r>
              <a:rPr lang="en-IN" sz="1700" dirty="0">
                <a:hlinkClick r:id="rId5" tooltip="Application software"/>
              </a:rPr>
              <a:t>program</a:t>
            </a:r>
            <a:endParaRPr lang="en-IN" sz="1700" dirty="0" smtClean="0"/>
          </a:p>
          <a:p>
            <a:pPr marL="285750" indent="-285750">
              <a:buFont typeface="Wingdings" panose="05000000000000000000" pitchFamily="2" charset="2"/>
              <a:buChar char="ü"/>
            </a:pPr>
            <a:r>
              <a:rPr lang="en-IN" sz="1700" dirty="0" smtClean="0"/>
              <a:t>The </a:t>
            </a:r>
            <a:r>
              <a:rPr lang="en-IN" sz="1700" dirty="0"/>
              <a:t>basic principles of garbage collection are:</a:t>
            </a:r>
          </a:p>
          <a:p>
            <a:pPr marL="742950" lvl="1" indent="-285750">
              <a:buFont typeface="Arial" panose="020B0604020202020204" pitchFamily="34" charset="0"/>
              <a:buChar char="•"/>
            </a:pPr>
            <a:r>
              <a:rPr lang="en-IN" sz="1700" dirty="0"/>
              <a:t>Find data objects in a program that cannot be accessed in the future</a:t>
            </a:r>
          </a:p>
          <a:p>
            <a:pPr marL="742950" lvl="1" indent="-285750">
              <a:buFont typeface="Arial" panose="020B0604020202020204" pitchFamily="34" charset="0"/>
              <a:buChar char="•"/>
            </a:pPr>
            <a:r>
              <a:rPr lang="en-IN" sz="1700" dirty="0"/>
              <a:t>Reclaim the resources used by those </a:t>
            </a:r>
            <a:r>
              <a:rPr lang="en-IN" sz="1700" dirty="0" smtClean="0"/>
              <a:t>objects</a:t>
            </a:r>
          </a:p>
          <a:p>
            <a:pPr marL="285750" indent="-285750">
              <a:buFont typeface="Wingdings" panose="05000000000000000000" pitchFamily="2" charset="2"/>
              <a:buChar char="ü"/>
            </a:pPr>
            <a:r>
              <a:rPr lang="en-IN" sz="1700" dirty="0" smtClean="0"/>
              <a:t>Advantages:</a:t>
            </a:r>
          </a:p>
          <a:p>
            <a:pPr marL="742950" lvl="1" indent="-285750">
              <a:buFont typeface="Arial" panose="020B0604020202020204" pitchFamily="34" charset="0"/>
              <a:buChar char="•"/>
            </a:pPr>
            <a:r>
              <a:rPr lang="en-IN" sz="1700" dirty="0"/>
              <a:t>It makes java memory efficient because garbage collector removes the unreferenced objects from heap memory.</a:t>
            </a:r>
          </a:p>
          <a:p>
            <a:pPr marL="742950" lvl="1" indent="-285750">
              <a:buFont typeface="Arial" panose="020B0604020202020204" pitchFamily="34" charset="0"/>
              <a:buChar char="•"/>
            </a:pPr>
            <a:r>
              <a:rPr lang="en-IN" sz="1700" dirty="0"/>
              <a:t>It is automatically done by the garbage collector so we don't need to make extra efforts.</a:t>
            </a:r>
          </a:p>
          <a:p>
            <a:pPr marL="285750" indent="-285750">
              <a:buFont typeface="Wingdings" panose="05000000000000000000" pitchFamily="2" charset="2"/>
              <a:buChar char="ü"/>
            </a:pPr>
            <a:r>
              <a:rPr lang="en-IN" sz="1700" dirty="0" smtClean="0"/>
              <a:t>An object is unreferenced in number </a:t>
            </a:r>
            <a:r>
              <a:rPr lang="en-IN" sz="1700" dirty="0"/>
              <a:t>of ways</a:t>
            </a:r>
          </a:p>
          <a:p>
            <a:pPr marL="742950" lvl="1" indent="-285750">
              <a:buFont typeface="Arial" panose="020B0604020202020204" pitchFamily="34" charset="0"/>
              <a:buChar char="•"/>
            </a:pPr>
            <a:r>
              <a:rPr lang="en-IN" sz="1700" dirty="0" smtClean="0"/>
              <a:t>By </a:t>
            </a:r>
            <a:r>
              <a:rPr lang="en-IN" sz="1700" dirty="0"/>
              <a:t>nulling the </a:t>
            </a:r>
            <a:r>
              <a:rPr lang="en-IN" sz="1700" dirty="0" smtClean="0"/>
              <a:t>reference			</a:t>
            </a:r>
            <a:r>
              <a:rPr lang="en-IN" sz="1700" dirty="0"/>
              <a:t>Employee </a:t>
            </a:r>
            <a:r>
              <a:rPr lang="en-IN" sz="1700" dirty="0" smtClean="0"/>
              <a:t>e1=</a:t>
            </a:r>
            <a:r>
              <a:rPr lang="en-IN" sz="1700" b="1" dirty="0" smtClean="0"/>
              <a:t>new</a:t>
            </a:r>
            <a:r>
              <a:rPr lang="en-IN" sz="1700" dirty="0"/>
              <a:t> Employee</a:t>
            </a:r>
            <a:r>
              <a:rPr lang="en-IN" sz="1700" dirty="0" smtClean="0"/>
              <a:t>(); e1=</a:t>
            </a:r>
            <a:r>
              <a:rPr lang="en-IN" sz="1700" b="1" dirty="0" smtClean="0"/>
              <a:t>null</a:t>
            </a:r>
            <a:r>
              <a:rPr lang="en-IN" sz="1700" dirty="0"/>
              <a:t>;</a:t>
            </a:r>
          </a:p>
          <a:p>
            <a:pPr marL="742950" lvl="1" indent="-285750">
              <a:buFont typeface="Arial" panose="020B0604020202020204" pitchFamily="34" charset="0"/>
              <a:buChar char="•"/>
            </a:pPr>
            <a:endParaRPr lang="en-IN" sz="1700" dirty="0"/>
          </a:p>
          <a:p>
            <a:pPr marL="742950" lvl="1" indent="-285750">
              <a:buFont typeface="Arial" panose="020B0604020202020204" pitchFamily="34" charset="0"/>
              <a:buChar char="•"/>
            </a:pPr>
            <a:r>
              <a:rPr lang="en-IN" sz="1700" dirty="0"/>
              <a:t>By assigning a reference to another</a:t>
            </a:r>
          </a:p>
          <a:p>
            <a:pPr marL="742950" lvl="1" indent="-285750">
              <a:buFont typeface="Arial" panose="020B0604020202020204" pitchFamily="34" charset="0"/>
              <a:buChar char="•"/>
            </a:pPr>
            <a:r>
              <a:rPr lang="en-IN" sz="1700" dirty="0"/>
              <a:t>By </a:t>
            </a:r>
            <a:r>
              <a:rPr lang="en-IN" sz="1700" dirty="0" err="1"/>
              <a:t>annonymous</a:t>
            </a:r>
            <a:r>
              <a:rPr lang="en-IN" sz="1700" dirty="0"/>
              <a:t> object etc</a:t>
            </a:r>
            <a:r>
              <a:rPr lang="en-IN" sz="1700" dirty="0" smtClean="0"/>
              <a:t>. (</a:t>
            </a:r>
            <a:r>
              <a:rPr lang="en-IN" sz="1700" b="1" dirty="0"/>
              <a:t>new</a:t>
            </a:r>
            <a:r>
              <a:rPr lang="en-IN" sz="1700" dirty="0"/>
              <a:t> Employee(); </a:t>
            </a:r>
            <a:r>
              <a:rPr lang="en-IN" sz="1700" dirty="0" smtClean="0"/>
              <a:t>)</a:t>
            </a:r>
            <a:r>
              <a:rPr lang="en-IN" sz="1700" dirty="0"/>
              <a:t> </a:t>
            </a:r>
          </a:p>
          <a:p>
            <a:pPr marL="742950" lvl="1" indent="-285750">
              <a:buFont typeface="Arial" panose="020B0604020202020204" pitchFamily="34" charset="0"/>
              <a:buChar char="•"/>
            </a:pPr>
            <a:endParaRPr lang="en-IN" sz="1700" dirty="0"/>
          </a:p>
          <a:p>
            <a:pPr lvl="1"/>
            <a:endParaRPr lang="en-IN" sz="1700" dirty="0"/>
          </a:p>
          <a:p>
            <a:pPr marL="285750" indent="-285750">
              <a:buFont typeface="Wingdings" panose="05000000000000000000" pitchFamily="2" charset="2"/>
              <a:buChar char="ü"/>
            </a:pPr>
            <a:r>
              <a:rPr lang="en-IN" sz="1700" dirty="0"/>
              <a:t>The </a:t>
            </a:r>
            <a:r>
              <a:rPr lang="en-IN" sz="1700" b="1" dirty="0"/>
              <a:t>finalize() </a:t>
            </a:r>
            <a:r>
              <a:rPr lang="en-IN" sz="1700" dirty="0"/>
              <a:t>method is invoked each time before the object is garbage </a:t>
            </a:r>
            <a:r>
              <a:rPr lang="en-IN" sz="1700" dirty="0" smtClean="0"/>
              <a:t>collected</a:t>
            </a:r>
          </a:p>
          <a:p>
            <a:pPr marL="285750" indent="-285750">
              <a:buFont typeface="Wingdings" panose="05000000000000000000" pitchFamily="2" charset="2"/>
              <a:buChar char="ü"/>
            </a:pPr>
            <a:r>
              <a:rPr lang="en-IN" sz="1700" dirty="0"/>
              <a:t>The </a:t>
            </a:r>
            <a:r>
              <a:rPr lang="en-IN" sz="1700" dirty="0" err="1"/>
              <a:t>gc</a:t>
            </a:r>
            <a:r>
              <a:rPr lang="en-IN" sz="1700" dirty="0"/>
              <a:t>() method is used to invoke the garbage collector to perform </a:t>
            </a:r>
            <a:r>
              <a:rPr lang="en-IN" sz="1700" dirty="0" err="1"/>
              <a:t>cleanup</a:t>
            </a:r>
            <a:r>
              <a:rPr lang="en-IN" sz="1700" dirty="0"/>
              <a:t> processing</a:t>
            </a:r>
            <a:r>
              <a:rPr lang="en-IN" sz="1700" dirty="0" smtClean="0"/>
              <a:t>. </a:t>
            </a:r>
            <a:r>
              <a:rPr lang="en-IN" sz="1700" dirty="0"/>
              <a:t>The </a:t>
            </a:r>
            <a:r>
              <a:rPr lang="en-IN" sz="1700" dirty="0" err="1"/>
              <a:t>gc</a:t>
            </a:r>
            <a:r>
              <a:rPr lang="en-IN" sz="1700" dirty="0"/>
              <a:t>() is found in System and Runtime classes</a:t>
            </a:r>
            <a:r>
              <a:rPr lang="en-IN" sz="1700" dirty="0" smtClean="0"/>
              <a:t>.</a:t>
            </a:r>
          </a:p>
          <a:p>
            <a:pPr marL="285750" indent="-285750">
              <a:buFont typeface="Wingdings" panose="05000000000000000000" pitchFamily="2" charset="2"/>
              <a:buChar char="ü"/>
            </a:pPr>
            <a:r>
              <a:rPr lang="en-IN" sz="1700" b="1" dirty="0"/>
              <a:t> Garbage collection is performed by a daemon thread called Garbage Collector(GC). This thread calls the finalize() method before object is garbage collected.</a:t>
            </a:r>
          </a:p>
          <a:p>
            <a:r>
              <a:rPr lang="en-IN" sz="1700" dirty="0" smtClean="0"/>
              <a:t> </a:t>
            </a:r>
            <a:endParaRPr lang="en-IN" sz="1700" dirty="0"/>
          </a:p>
        </p:txBody>
      </p:sp>
      <p:sp>
        <p:nvSpPr>
          <p:cNvPr id="2" name="Rectangle 1"/>
          <p:cNvSpPr>
            <a:spLocks noChangeArrowheads="1"/>
          </p:cNvSpPr>
          <p:nvPr/>
        </p:nvSpPr>
        <p:spPr bwMode="auto">
          <a:xfrm>
            <a:off x="0" y="120878"/>
            <a:ext cx="213520"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02692" y="120878"/>
            <a:ext cx="3960341" cy="349968"/>
          </a:xfrm>
          <a:prstGeom prst="rect">
            <a:avLst/>
          </a:prstGeom>
          <a:noFill/>
        </p:spPr>
        <p:txBody>
          <a:bodyPr wrap="square" rtlCol="0">
            <a:spAutoFit/>
          </a:bodyPr>
          <a:lstStyle/>
          <a:p>
            <a:r>
              <a:rPr lang="en-IN" dirty="0" smtClean="0"/>
              <a:t>Garbage collector</a:t>
            </a:r>
            <a:endParaRPr lang="en-IN" dirty="0"/>
          </a:p>
        </p:txBody>
      </p:sp>
      <p:sp>
        <p:nvSpPr>
          <p:cNvPr id="5" name="TextBox 4"/>
          <p:cNvSpPr txBox="1"/>
          <p:nvPr/>
        </p:nvSpPr>
        <p:spPr>
          <a:xfrm>
            <a:off x="4839860" y="3929273"/>
            <a:ext cx="2823519" cy="1237198"/>
          </a:xfrm>
          <a:prstGeom prst="rect">
            <a:avLst/>
          </a:prstGeom>
          <a:noFill/>
        </p:spPr>
        <p:txBody>
          <a:bodyPr wrap="square" rtlCol="0">
            <a:spAutoFit/>
          </a:bodyPr>
          <a:lstStyle/>
          <a:p>
            <a:r>
              <a:rPr lang="en-IN" sz="1600" dirty="0"/>
              <a:t>Employee e1=new Employee</a:t>
            </a:r>
            <a:r>
              <a:rPr lang="en-IN" sz="1600" dirty="0" smtClean="0"/>
              <a:t>();</a:t>
            </a:r>
          </a:p>
          <a:p>
            <a:r>
              <a:rPr lang="en-IN" sz="1600" dirty="0"/>
              <a:t>Employee </a:t>
            </a:r>
            <a:r>
              <a:rPr lang="en-IN" sz="1600" dirty="0" smtClean="0"/>
              <a:t>e2=</a:t>
            </a:r>
            <a:r>
              <a:rPr lang="en-IN" sz="1600" b="1" dirty="0" smtClean="0"/>
              <a:t>new</a:t>
            </a:r>
            <a:r>
              <a:rPr lang="en-IN" sz="1600" dirty="0"/>
              <a:t> Employee();</a:t>
            </a:r>
            <a:r>
              <a:rPr lang="en-IN" sz="1600" dirty="0" smtClean="0"/>
              <a:t> </a:t>
            </a:r>
          </a:p>
          <a:p>
            <a:r>
              <a:rPr lang="en-IN" sz="1600" dirty="0" smtClean="0"/>
              <a:t>e2=e1;</a:t>
            </a:r>
            <a:endParaRPr lang="en-IN" sz="1600" dirty="0"/>
          </a:p>
        </p:txBody>
      </p:sp>
      <p:cxnSp>
        <p:nvCxnSpPr>
          <p:cNvPr id="7" name="Straight Arrow Connector 6"/>
          <p:cNvCxnSpPr/>
          <p:nvPr/>
        </p:nvCxnSpPr>
        <p:spPr>
          <a:xfrm>
            <a:off x="4073237" y="4156366"/>
            <a:ext cx="768927" cy="1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92546" y="3623171"/>
            <a:ext cx="790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9327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526542"/>
          </a:xfrm>
        </p:spPr>
        <p:txBody>
          <a:bodyPr>
            <a:normAutofit fontScale="90000"/>
          </a:bodyPr>
          <a:lstStyle/>
          <a:p>
            <a:r>
              <a:rPr lang="en-IN" dirty="0" smtClean="0"/>
              <a:t>Inheritance</a:t>
            </a:r>
            <a:endParaRPr lang="en-IN" dirty="0"/>
          </a:p>
        </p:txBody>
      </p:sp>
      <p:sp>
        <p:nvSpPr>
          <p:cNvPr id="5" name="TextBox 4"/>
          <p:cNvSpPr txBox="1"/>
          <p:nvPr/>
        </p:nvSpPr>
        <p:spPr>
          <a:xfrm>
            <a:off x="871152" y="1452564"/>
            <a:ext cx="5838568" cy="4214487"/>
          </a:xfrm>
          <a:prstGeom prst="rect">
            <a:avLst/>
          </a:prstGeom>
          <a:noFill/>
        </p:spPr>
        <p:txBody>
          <a:bodyPr wrap="square" rtlCol="0">
            <a:spAutoFit/>
          </a:bodyPr>
          <a:lstStyle/>
          <a:p>
            <a:pPr marL="285750" indent="-285750">
              <a:buFont typeface="Arial" panose="020B0604020202020204" pitchFamily="34" charset="0"/>
              <a:buChar char="•"/>
            </a:pPr>
            <a:r>
              <a:rPr lang="en-IN" b="1" dirty="0"/>
              <a:t>Inheritance</a:t>
            </a:r>
            <a:r>
              <a:rPr lang="en-IN" dirty="0"/>
              <a:t> is a mechanism in which one object acquires all the properties and behaviours of parent object</a:t>
            </a:r>
            <a:r>
              <a:rPr lang="en-IN" dirty="0" smtClean="0"/>
              <a:t>. Type of relationship is “</a:t>
            </a:r>
            <a:r>
              <a:rPr lang="en-IN" dirty="0" smtClean="0">
                <a:solidFill>
                  <a:srgbClr val="FF0000"/>
                </a:solidFill>
              </a:rPr>
              <a:t>is-a</a:t>
            </a:r>
            <a:r>
              <a:rPr lang="en-IN" dirty="0" smtClean="0"/>
              <a:t>”. Java uses “</a:t>
            </a:r>
            <a:r>
              <a:rPr lang="en-IN" dirty="0" smtClean="0">
                <a:solidFill>
                  <a:srgbClr val="FF0000"/>
                </a:solidFill>
              </a:rPr>
              <a:t>super</a:t>
            </a:r>
            <a:r>
              <a:rPr lang="en-IN" dirty="0" smtClean="0"/>
              <a:t>” keyword.</a:t>
            </a:r>
          </a:p>
          <a:p>
            <a:pPr marL="285750" indent="-285750">
              <a:buFont typeface="Arial" panose="020B0604020202020204" pitchFamily="34" charset="0"/>
              <a:buChar char="•"/>
            </a:pPr>
            <a:r>
              <a:rPr lang="en-IN" dirty="0" smtClean="0"/>
              <a:t>Advantages:</a:t>
            </a:r>
          </a:p>
          <a:p>
            <a:pPr marL="742950" lvl="1" indent="-285750">
              <a:buFont typeface="Arial" panose="020B0604020202020204" pitchFamily="34" charset="0"/>
              <a:buChar char="•"/>
            </a:pPr>
            <a:r>
              <a:rPr lang="en-IN" dirty="0"/>
              <a:t>For </a:t>
            </a:r>
            <a:r>
              <a:rPr lang="en-IN" dirty="0">
                <a:solidFill>
                  <a:srgbClr val="FF0000"/>
                </a:solidFill>
              </a:rPr>
              <a:t>Method Overriding </a:t>
            </a:r>
            <a:r>
              <a:rPr lang="en-IN" dirty="0"/>
              <a:t>(So Runtime Polymorphism).</a:t>
            </a:r>
          </a:p>
          <a:p>
            <a:pPr marL="742950" lvl="1" indent="-285750">
              <a:buFont typeface="Arial" panose="020B0604020202020204" pitchFamily="34" charset="0"/>
              <a:buChar char="•"/>
            </a:pPr>
            <a:r>
              <a:rPr lang="en-IN" dirty="0"/>
              <a:t>For </a:t>
            </a:r>
            <a:r>
              <a:rPr lang="en-IN" dirty="0">
                <a:solidFill>
                  <a:srgbClr val="FF0000"/>
                </a:solidFill>
              </a:rPr>
              <a:t>Code Reusability</a:t>
            </a:r>
            <a:r>
              <a:rPr lang="en-IN" dirty="0" smtClean="0"/>
              <a:t>.</a:t>
            </a:r>
          </a:p>
          <a:p>
            <a:pPr marL="285750" indent="-285750">
              <a:buFont typeface="Arial" panose="020B0604020202020204" pitchFamily="34" charset="0"/>
              <a:buChar char="•"/>
            </a:pPr>
            <a:r>
              <a:rPr lang="en-IN" b="1" dirty="0" smtClean="0"/>
              <a:t>Syntax: 	class</a:t>
            </a:r>
            <a:r>
              <a:rPr lang="en-IN" dirty="0"/>
              <a:t> Subclass-name </a:t>
            </a:r>
            <a:r>
              <a:rPr lang="en-IN" b="1" dirty="0">
                <a:solidFill>
                  <a:srgbClr val="FF0000"/>
                </a:solidFill>
              </a:rPr>
              <a:t>extends</a:t>
            </a:r>
            <a:r>
              <a:rPr lang="en-IN" dirty="0"/>
              <a:t> Superclass-name  </a:t>
            </a:r>
          </a:p>
          <a:p>
            <a:r>
              <a:rPr lang="en-IN" dirty="0" smtClean="0"/>
              <a:t>			{</a:t>
            </a:r>
            <a:r>
              <a:rPr lang="en-IN" dirty="0"/>
              <a:t>  </a:t>
            </a:r>
          </a:p>
          <a:p>
            <a:r>
              <a:rPr lang="en-IN" dirty="0"/>
              <a:t>   </a:t>
            </a:r>
            <a:r>
              <a:rPr lang="en-IN" dirty="0" smtClean="0"/>
              <a:t>				//</a:t>
            </a:r>
            <a:r>
              <a:rPr lang="en-IN" dirty="0"/>
              <a:t>methods and fields  </a:t>
            </a:r>
          </a:p>
          <a:p>
            <a:r>
              <a:rPr lang="en-IN" dirty="0" smtClean="0"/>
              <a:t>			}</a:t>
            </a:r>
            <a:r>
              <a:rPr lang="en-IN" dirty="0"/>
              <a:t>  </a:t>
            </a:r>
          </a:p>
          <a:p>
            <a:pPr lvl="1"/>
            <a:endParaRPr lang="en-IN" dirty="0" smtClean="0"/>
          </a:p>
          <a:p>
            <a:pPr marL="285750" indent="-285750">
              <a:buFont typeface="Arial" panose="020B0604020202020204" pitchFamily="34" charset="0"/>
              <a:buChar char="•"/>
            </a:pPr>
            <a:r>
              <a:rPr lang="en-IN" dirty="0"/>
              <a:t>Types of </a:t>
            </a:r>
            <a:r>
              <a:rPr lang="en-IN" dirty="0" smtClean="0"/>
              <a:t>Inheritance</a:t>
            </a:r>
            <a:endParaRPr lang="en-IN" dirty="0"/>
          </a:p>
          <a:p>
            <a:pPr marL="742950" lvl="1" indent="-285750">
              <a:buFont typeface="Arial" panose="020B0604020202020204" pitchFamily="34" charset="0"/>
              <a:buChar char="•"/>
            </a:pPr>
            <a:endParaRPr lang="en-IN" dirty="0"/>
          </a:p>
        </p:txBody>
      </p:sp>
      <p:pic>
        <p:nvPicPr>
          <p:cNvPr id="13314" name="Picture 2" descr="inheritance in jav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80283" y="618518"/>
            <a:ext cx="1133571" cy="2279738"/>
          </a:xfrm>
          <a:prstGeom prst="rect">
            <a:avLst/>
          </a:prstGeom>
          <a:noFill/>
          <a:extLst>
            <a:ext uri="{909E8E84-426E-40DD-AFC4-6F175D3DCCD1}">
              <a14:hiddenFill xmlns:a14="http://schemas.microsoft.com/office/drawing/2010/main" xmlns="">
                <a:solidFill>
                  <a:srgbClr val="FFFFFF"/>
                </a:solidFill>
              </a14:hiddenFill>
            </a:ext>
          </a:extLst>
        </p:spPr>
      </p:pic>
      <p:pic>
        <p:nvPicPr>
          <p:cNvPr id="13316" name="Picture 4" descr="types of inheritance in jav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9303" y="4322389"/>
            <a:ext cx="3021430" cy="2112224"/>
          </a:xfrm>
          <a:prstGeom prst="rect">
            <a:avLst/>
          </a:prstGeom>
          <a:noFill/>
          <a:extLst>
            <a:ext uri="{909E8E84-426E-40DD-AFC4-6F175D3DCCD1}">
              <a14:hiddenFill xmlns:a14="http://schemas.microsoft.com/office/drawing/2010/main" xmlns="">
                <a:solidFill>
                  <a:srgbClr val="FFFFFF"/>
                </a:solidFill>
              </a14:hiddenFill>
            </a:ext>
          </a:extLst>
        </p:spPr>
      </p:pic>
      <p:pic>
        <p:nvPicPr>
          <p:cNvPr id="13318" name="Picture 6" descr="multiple inheritance in java"/>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58499" y="4309039"/>
            <a:ext cx="2795160" cy="209192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Connector 7"/>
          <p:cNvCxnSpPr/>
          <p:nvPr/>
        </p:nvCxnSpPr>
        <p:spPr>
          <a:xfrm>
            <a:off x="3980814" y="4309040"/>
            <a:ext cx="2750529" cy="20652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998502" y="4309039"/>
            <a:ext cx="2707280" cy="20919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84558" y="3075065"/>
            <a:ext cx="2823519" cy="1895775"/>
          </a:xfrm>
          <a:prstGeom prst="rect">
            <a:avLst/>
          </a:prstGeom>
          <a:noFill/>
        </p:spPr>
        <p:txBody>
          <a:bodyPr wrap="square" rtlCol="0">
            <a:spAutoFit/>
          </a:bodyPr>
          <a:lstStyle/>
          <a:p>
            <a:pPr lvl="0" defTabSz="914400" eaLnBrk="0" fontAlgn="base" hangingPunct="0">
              <a:spcBef>
                <a:spcPct val="0"/>
              </a:spcBef>
              <a:spcAft>
                <a:spcPct val="0"/>
              </a:spcAft>
            </a:pPr>
            <a:r>
              <a:rPr lang="en-US" dirty="0">
                <a:solidFill>
                  <a:srgbClr val="000088"/>
                </a:solidFill>
              </a:rPr>
              <a:t>public</a:t>
            </a:r>
            <a:r>
              <a:rPr lang="en-US" dirty="0">
                <a:solidFill>
                  <a:srgbClr val="000000"/>
                </a:solidFill>
              </a:rPr>
              <a:t> </a:t>
            </a:r>
            <a:r>
              <a:rPr lang="en-US" dirty="0">
                <a:solidFill>
                  <a:srgbClr val="000088"/>
                </a:solidFill>
              </a:rPr>
              <a:t>class</a:t>
            </a:r>
            <a:r>
              <a:rPr lang="en-US" dirty="0">
                <a:solidFill>
                  <a:srgbClr val="000000"/>
                </a:solidFill>
              </a:rPr>
              <a:t> </a:t>
            </a:r>
            <a:r>
              <a:rPr lang="en-US" dirty="0">
                <a:solidFill>
                  <a:srgbClr val="7F0055"/>
                </a:solidFill>
              </a:rPr>
              <a:t>Animal</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pPr lvl="0" defTabSz="914400" eaLnBrk="0" fontAlgn="base" hangingPunct="0">
              <a:spcBef>
                <a:spcPct val="0"/>
              </a:spcBef>
              <a:spcAft>
                <a:spcPct val="0"/>
              </a:spcAft>
            </a:pPr>
            <a:r>
              <a:rPr lang="en-US" dirty="0" smtClean="0">
                <a:solidFill>
                  <a:srgbClr val="000088"/>
                </a:solidFill>
              </a:rPr>
              <a:t>public</a:t>
            </a:r>
            <a:r>
              <a:rPr lang="en-US" dirty="0" smtClean="0">
                <a:solidFill>
                  <a:srgbClr val="000000"/>
                </a:solidFill>
              </a:rPr>
              <a:t> </a:t>
            </a:r>
            <a:r>
              <a:rPr lang="en-US" dirty="0">
                <a:solidFill>
                  <a:srgbClr val="000088"/>
                </a:solidFill>
              </a:rPr>
              <a:t>class</a:t>
            </a:r>
            <a:r>
              <a:rPr lang="en-US" dirty="0">
                <a:solidFill>
                  <a:srgbClr val="000000"/>
                </a:solidFill>
              </a:rPr>
              <a:t> </a:t>
            </a:r>
            <a:r>
              <a:rPr lang="en-US" dirty="0">
                <a:solidFill>
                  <a:srgbClr val="7F0055"/>
                </a:solidFill>
              </a:rPr>
              <a:t>Mammal</a:t>
            </a:r>
            <a:r>
              <a:rPr lang="en-US" dirty="0">
                <a:solidFill>
                  <a:srgbClr val="000000"/>
                </a:solidFill>
              </a:rPr>
              <a:t> </a:t>
            </a:r>
            <a:r>
              <a:rPr lang="en-US" dirty="0">
                <a:solidFill>
                  <a:srgbClr val="000088"/>
                </a:solidFill>
              </a:rPr>
              <a:t>extends</a:t>
            </a:r>
            <a:r>
              <a:rPr lang="en-US" dirty="0">
                <a:solidFill>
                  <a:srgbClr val="000000"/>
                </a:solidFill>
              </a:rPr>
              <a:t> </a:t>
            </a:r>
            <a:r>
              <a:rPr lang="en-US" dirty="0">
                <a:solidFill>
                  <a:srgbClr val="7F0055"/>
                </a:solidFill>
              </a:rPr>
              <a:t>Animal</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pPr lvl="0" defTabSz="914400" eaLnBrk="0" fontAlgn="base" hangingPunct="0">
              <a:spcBef>
                <a:spcPct val="0"/>
              </a:spcBef>
              <a:spcAft>
                <a:spcPct val="0"/>
              </a:spcAft>
            </a:pPr>
            <a:r>
              <a:rPr lang="en-US" dirty="0" smtClean="0">
                <a:solidFill>
                  <a:srgbClr val="000088"/>
                </a:solidFill>
              </a:rPr>
              <a:t>public</a:t>
            </a:r>
            <a:r>
              <a:rPr lang="en-US" dirty="0" smtClean="0">
                <a:solidFill>
                  <a:srgbClr val="000000"/>
                </a:solidFill>
              </a:rPr>
              <a:t> </a:t>
            </a:r>
            <a:r>
              <a:rPr lang="en-US" dirty="0">
                <a:solidFill>
                  <a:srgbClr val="000088"/>
                </a:solidFill>
              </a:rPr>
              <a:t>class</a:t>
            </a:r>
            <a:r>
              <a:rPr lang="en-US" dirty="0">
                <a:solidFill>
                  <a:srgbClr val="000000"/>
                </a:solidFill>
              </a:rPr>
              <a:t> </a:t>
            </a:r>
            <a:r>
              <a:rPr lang="en-US" dirty="0">
                <a:solidFill>
                  <a:srgbClr val="7F0055"/>
                </a:solidFill>
              </a:rPr>
              <a:t>Reptile</a:t>
            </a:r>
            <a:r>
              <a:rPr lang="en-US" dirty="0">
                <a:solidFill>
                  <a:srgbClr val="000000"/>
                </a:solidFill>
              </a:rPr>
              <a:t> </a:t>
            </a:r>
            <a:r>
              <a:rPr lang="en-US" dirty="0">
                <a:solidFill>
                  <a:srgbClr val="000088"/>
                </a:solidFill>
              </a:rPr>
              <a:t>extends</a:t>
            </a:r>
            <a:r>
              <a:rPr lang="en-US" dirty="0">
                <a:solidFill>
                  <a:srgbClr val="000000"/>
                </a:solidFill>
              </a:rPr>
              <a:t> </a:t>
            </a:r>
            <a:r>
              <a:rPr lang="en-US" dirty="0">
                <a:solidFill>
                  <a:srgbClr val="7F0055"/>
                </a:solidFill>
              </a:rPr>
              <a:t>Animal</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pPr lvl="0" defTabSz="914400" eaLnBrk="0" fontAlgn="base" hangingPunct="0">
              <a:spcBef>
                <a:spcPct val="0"/>
              </a:spcBef>
              <a:spcAft>
                <a:spcPct val="0"/>
              </a:spcAft>
            </a:pPr>
            <a:r>
              <a:rPr lang="en-US" dirty="0" smtClean="0">
                <a:solidFill>
                  <a:srgbClr val="000088"/>
                </a:solidFill>
              </a:rPr>
              <a:t>public</a:t>
            </a:r>
            <a:r>
              <a:rPr lang="en-US" dirty="0" smtClean="0">
                <a:solidFill>
                  <a:srgbClr val="000000"/>
                </a:solidFill>
              </a:rPr>
              <a:t> </a:t>
            </a:r>
            <a:r>
              <a:rPr lang="en-US" dirty="0">
                <a:solidFill>
                  <a:srgbClr val="000088"/>
                </a:solidFill>
              </a:rPr>
              <a:t>class</a:t>
            </a:r>
            <a:r>
              <a:rPr lang="en-US" dirty="0">
                <a:solidFill>
                  <a:srgbClr val="000000"/>
                </a:solidFill>
              </a:rPr>
              <a:t> </a:t>
            </a:r>
            <a:r>
              <a:rPr lang="en-US" dirty="0">
                <a:solidFill>
                  <a:srgbClr val="7F0055"/>
                </a:solidFill>
              </a:rPr>
              <a:t>Dog</a:t>
            </a:r>
            <a:r>
              <a:rPr lang="en-US" dirty="0">
                <a:solidFill>
                  <a:srgbClr val="000000"/>
                </a:solidFill>
              </a:rPr>
              <a:t> </a:t>
            </a:r>
            <a:r>
              <a:rPr lang="en-US" dirty="0">
                <a:solidFill>
                  <a:srgbClr val="000088"/>
                </a:solidFill>
              </a:rPr>
              <a:t>extends</a:t>
            </a:r>
            <a:r>
              <a:rPr lang="en-US" dirty="0">
                <a:solidFill>
                  <a:srgbClr val="000000"/>
                </a:solidFill>
              </a:rPr>
              <a:t> </a:t>
            </a:r>
            <a:r>
              <a:rPr lang="en-US" dirty="0">
                <a:solidFill>
                  <a:srgbClr val="7F0055"/>
                </a:solidFill>
              </a:rPr>
              <a:t>Mammal</a:t>
            </a:r>
            <a:r>
              <a:rPr lang="en-US" dirty="0">
                <a:solidFill>
                  <a:srgbClr val="666600"/>
                </a:solidFill>
              </a:rPr>
              <a:t>{</a:t>
            </a:r>
            <a:r>
              <a:rPr lang="en-US" dirty="0">
                <a:solidFill>
                  <a:srgbClr val="000000"/>
                </a:solidFill>
              </a:rPr>
              <a:t> </a:t>
            </a:r>
            <a:r>
              <a:rPr lang="en-US" dirty="0">
                <a:solidFill>
                  <a:srgbClr val="666600"/>
                </a:solidFill>
              </a:rPr>
              <a:t>}</a:t>
            </a:r>
            <a:r>
              <a:rPr lang="en-US" sz="1600" dirty="0"/>
              <a:t> </a:t>
            </a:r>
            <a:endParaRPr lang="en-US" sz="4400" dirty="0"/>
          </a:p>
        </p:txBody>
      </p:sp>
      <p:sp>
        <p:nvSpPr>
          <p:cNvPr id="9" name="Rectangle 3"/>
          <p:cNvSpPr>
            <a:spLocks noChangeArrowheads="1"/>
          </p:cNvSpPr>
          <p:nvPr/>
        </p:nvSpPr>
        <p:spPr bwMode="auto">
          <a:xfrm>
            <a:off x="0" y="58051"/>
            <a:ext cx="65" cy="341099"/>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350902" y="4133602"/>
            <a:ext cx="1449047" cy="493084"/>
          </a:xfrm>
          <a:prstGeom prst="rect">
            <a:avLst/>
          </a:prstGeom>
          <a:noFill/>
        </p:spPr>
        <p:txBody>
          <a:bodyPr wrap="square" rtlCol="0">
            <a:spAutoFit/>
          </a:bodyPr>
          <a:lstStyle/>
          <a:p>
            <a:r>
              <a:rPr lang="en-IN" sz="1400" dirty="0" smtClean="0"/>
              <a:t>Base/super/parent class</a:t>
            </a:r>
            <a:endParaRPr lang="en-IN" sz="1400" dirty="0"/>
          </a:p>
        </p:txBody>
      </p:sp>
      <p:sp>
        <p:nvSpPr>
          <p:cNvPr id="15" name="TextBox 14"/>
          <p:cNvSpPr txBox="1"/>
          <p:nvPr/>
        </p:nvSpPr>
        <p:spPr>
          <a:xfrm>
            <a:off x="70583" y="5022498"/>
            <a:ext cx="614749" cy="1094210"/>
          </a:xfrm>
          <a:prstGeom prst="rect">
            <a:avLst/>
          </a:prstGeom>
          <a:noFill/>
        </p:spPr>
        <p:txBody>
          <a:bodyPr wrap="square" rtlCol="0">
            <a:spAutoFit/>
          </a:bodyPr>
          <a:lstStyle/>
          <a:p>
            <a:r>
              <a:rPr lang="en-IN" sz="1400" dirty="0" smtClean="0"/>
              <a:t>Derived/sub</a:t>
            </a:r>
          </a:p>
          <a:p>
            <a:r>
              <a:rPr lang="en-IN" sz="1400" dirty="0" smtClean="0"/>
              <a:t>/child class</a:t>
            </a:r>
            <a:endParaRPr lang="en-IN" sz="1400" dirty="0"/>
          </a:p>
        </p:txBody>
      </p:sp>
    </p:spTree>
    <p:extLst>
      <p:ext uri="{BB962C8B-B14F-4D97-AF65-F5344CB8AC3E}">
        <p14:creationId xmlns:p14="http://schemas.microsoft.com/office/powerpoint/2010/main" xmlns="" val="1855178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765440"/>
          </a:xfrm>
        </p:spPr>
        <p:txBody>
          <a:bodyPr/>
          <a:lstStyle/>
          <a:p>
            <a:r>
              <a:rPr lang="en-IN" dirty="0" smtClean="0"/>
              <a:t>Aggregation</a:t>
            </a:r>
            <a:endParaRPr lang="en-IN" dirty="0"/>
          </a:p>
        </p:txBody>
      </p:sp>
      <p:sp>
        <p:nvSpPr>
          <p:cNvPr id="5" name="TextBox 4"/>
          <p:cNvSpPr txBox="1"/>
          <p:nvPr/>
        </p:nvSpPr>
        <p:spPr>
          <a:xfrm>
            <a:off x="809368" y="1383958"/>
            <a:ext cx="5968313" cy="3183949"/>
          </a:xfrm>
          <a:prstGeom prst="rect">
            <a:avLst/>
          </a:prstGeom>
          <a:noFill/>
        </p:spPr>
        <p:txBody>
          <a:bodyPr wrap="square" rtlCol="0">
            <a:spAutoFit/>
          </a:bodyPr>
          <a:lstStyle/>
          <a:p>
            <a:pPr marL="285750" indent="-285750">
              <a:buFont typeface="Arial" panose="020B0604020202020204" pitchFamily="34" charset="0"/>
              <a:buChar char="•"/>
            </a:pPr>
            <a:r>
              <a:rPr lang="en-IN" dirty="0"/>
              <a:t>If a class have an entity reference, it is known as </a:t>
            </a:r>
            <a:r>
              <a:rPr lang="en-IN" dirty="0" smtClean="0"/>
              <a:t>Aggregation</a:t>
            </a:r>
          </a:p>
          <a:p>
            <a:pPr marL="285750" indent="-285750">
              <a:buFont typeface="Arial" panose="020B0604020202020204" pitchFamily="34" charset="0"/>
              <a:buChar char="•"/>
            </a:pPr>
            <a:r>
              <a:rPr lang="en-IN" dirty="0"/>
              <a:t>Type of relationship is </a:t>
            </a:r>
            <a:r>
              <a:rPr lang="en-IN" dirty="0" smtClean="0"/>
              <a:t>“has-a</a:t>
            </a:r>
            <a:r>
              <a:rPr lang="en-IN" dirty="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Example: 	</a:t>
            </a:r>
            <a:r>
              <a:rPr lang="en-IN" b="1" dirty="0" smtClean="0"/>
              <a:t>class</a:t>
            </a:r>
            <a:r>
              <a:rPr lang="en-IN" dirty="0"/>
              <a:t> Employee{  </a:t>
            </a:r>
          </a:p>
          <a:p>
            <a:r>
              <a:rPr lang="en-IN" b="1" dirty="0" smtClean="0"/>
              <a:t>						</a:t>
            </a:r>
            <a:r>
              <a:rPr lang="en-IN" b="1" dirty="0" err="1" smtClean="0"/>
              <a:t>int</a:t>
            </a:r>
            <a:r>
              <a:rPr lang="en-IN" dirty="0"/>
              <a:t> id;  </a:t>
            </a:r>
          </a:p>
          <a:p>
            <a:r>
              <a:rPr lang="en-IN" dirty="0" smtClean="0"/>
              <a:t>						String</a:t>
            </a:r>
            <a:r>
              <a:rPr lang="en-IN" dirty="0"/>
              <a:t> name;  </a:t>
            </a:r>
          </a:p>
          <a:p>
            <a:r>
              <a:rPr lang="en-IN" dirty="0" smtClean="0"/>
              <a:t>						Address</a:t>
            </a:r>
            <a:r>
              <a:rPr lang="en-IN" dirty="0"/>
              <a:t> address;//Address is a class  </a:t>
            </a:r>
          </a:p>
          <a:p>
            <a:r>
              <a:rPr lang="en-IN" dirty="0" smtClean="0"/>
              <a:t>						...</a:t>
            </a:r>
            <a:r>
              <a:rPr lang="en-IN" dirty="0"/>
              <a:t>  </a:t>
            </a:r>
          </a:p>
          <a:p>
            <a:r>
              <a:rPr lang="en-IN" dirty="0" smtClean="0"/>
              <a:t>						}</a:t>
            </a:r>
            <a:endParaRPr lang="en-IN" dirty="0"/>
          </a:p>
          <a:p>
            <a:pPr marL="285750" indent="-285750">
              <a:buFont typeface="Arial" panose="020B0604020202020204" pitchFamily="34" charset="0"/>
              <a:buChar char="•"/>
            </a:pPr>
            <a:endParaRPr lang="en-IN" dirty="0"/>
          </a:p>
        </p:txBody>
      </p:sp>
      <p:sp>
        <p:nvSpPr>
          <p:cNvPr id="4" name="Title 1"/>
          <p:cNvSpPr txBox="1">
            <a:spLocks/>
          </p:cNvSpPr>
          <p:nvPr/>
        </p:nvSpPr>
        <p:spPr>
          <a:xfrm>
            <a:off x="809368" y="3678875"/>
            <a:ext cx="7773338" cy="7654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dirty="0" smtClean="0"/>
              <a:t>Dependency</a:t>
            </a:r>
            <a:endParaRPr lang="en-IN" dirty="0"/>
          </a:p>
        </p:txBody>
      </p:sp>
      <p:sp>
        <p:nvSpPr>
          <p:cNvPr id="6" name="TextBox 5"/>
          <p:cNvSpPr txBox="1"/>
          <p:nvPr/>
        </p:nvSpPr>
        <p:spPr>
          <a:xfrm>
            <a:off x="933405" y="4444315"/>
            <a:ext cx="6017741" cy="865237"/>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class is dependent on an object of another class.</a:t>
            </a:r>
          </a:p>
          <a:p>
            <a:pPr marL="285750" indent="-285750">
              <a:buFont typeface="Arial" panose="020B0604020202020204" pitchFamily="34" charset="0"/>
              <a:buChar char="•"/>
            </a:pPr>
            <a:r>
              <a:rPr lang="en-IN" dirty="0"/>
              <a:t>Type of relationship is </a:t>
            </a:r>
            <a:r>
              <a:rPr lang="en-IN" dirty="0" smtClean="0"/>
              <a:t>“uses-a”.</a:t>
            </a:r>
            <a:endParaRPr lang="en-IN" dirty="0"/>
          </a:p>
          <a:p>
            <a:endParaRPr lang="en-IN" dirty="0"/>
          </a:p>
        </p:txBody>
      </p:sp>
    </p:spTree>
    <p:extLst>
      <p:ext uri="{BB962C8B-B14F-4D97-AF65-F5344CB8AC3E}">
        <p14:creationId xmlns:p14="http://schemas.microsoft.com/office/powerpoint/2010/main" xmlns="" val="2296647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716013"/>
          </a:xfrm>
        </p:spPr>
        <p:txBody>
          <a:bodyPr/>
          <a:lstStyle/>
          <a:p>
            <a:r>
              <a:rPr lang="en-IN" dirty="0" smtClean="0"/>
              <a:t>Method overriding</a:t>
            </a:r>
            <a:endParaRPr lang="en-IN" dirty="0"/>
          </a:p>
        </p:txBody>
      </p:sp>
      <p:sp>
        <p:nvSpPr>
          <p:cNvPr id="4" name="TextBox 3"/>
          <p:cNvSpPr txBox="1"/>
          <p:nvPr/>
        </p:nvSpPr>
        <p:spPr>
          <a:xfrm>
            <a:off x="797011" y="1235677"/>
            <a:ext cx="7376984" cy="3183949"/>
          </a:xfrm>
          <a:prstGeom prst="rect">
            <a:avLst/>
          </a:prstGeom>
          <a:noFill/>
        </p:spPr>
        <p:txBody>
          <a:bodyPr wrap="square" rtlCol="0">
            <a:spAutoFit/>
          </a:bodyPr>
          <a:lstStyle/>
          <a:p>
            <a:pPr marL="285750" indent="-285750">
              <a:buFont typeface="Arial" panose="020B0604020202020204" pitchFamily="34" charset="0"/>
              <a:buChar char="•"/>
            </a:pPr>
            <a:r>
              <a:rPr lang="en-IN" dirty="0"/>
              <a:t>If subclass (child class) has the same method as declared in the parent class, it is known as </a:t>
            </a:r>
            <a:r>
              <a:rPr lang="en-IN" b="1" dirty="0"/>
              <a:t>method overriding</a:t>
            </a:r>
            <a:r>
              <a:rPr lang="en-IN" dirty="0" smtClean="0"/>
              <a:t>.</a:t>
            </a:r>
          </a:p>
          <a:p>
            <a:pPr marL="285750" indent="-285750">
              <a:buFont typeface="Arial" panose="020B0604020202020204" pitchFamily="34" charset="0"/>
              <a:buChar char="•"/>
            </a:pPr>
            <a:r>
              <a:rPr lang="en-IN" dirty="0" smtClean="0"/>
              <a:t>Advantages:</a:t>
            </a:r>
          </a:p>
          <a:p>
            <a:pPr marL="742950" lvl="1" indent="-285750">
              <a:buFont typeface="Arial" panose="020B0604020202020204" pitchFamily="34" charset="0"/>
              <a:buChar char="•"/>
            </a:pPr>
            <a:r>
              <a:rPr lang="en-IN" dirty="0" smtClean="0"/>
              <a:t>provide </a:t>
            </a:r>
            <a:r>
              <a:rPr lang="en-IN" dirty="0"/>
              <a:t>specific implementation of a method that is already provided by its super class.</a:t>
            </a:r>
          </a:p>
          <a:p>
            <a:pPr marL="742950" lvl="1" indent="-285750">
              <a:buFont typeface="Arial" panose="020B0604020202020204" pitchFamily="34" charset="0"/>
              <a:buChar char="•"/>
            </a:pPr>
            <a:r>
              <a:rPr lang="en-IN" dirty="0" smtClean="0"/>
              <a:t>for </a:t>
            </a:r>
            <a:r>
              <a:rPr lang="en-IN" dirty="0">
                <a:solidFill>
                  <a:srgbClr val="FF0000"/>
                </a:solidFill>
              </a:rPr>
              <a:t>Runtime </a:t>
            </a:r>
            <a:r>
              <a:rPr lang="en-IN" dirty="0" smtClean="0">
                <a:solidFill>
                  <a:srgbClr val="FF0000"/>
                </a:solidFill>
              </a:rPr>
              <a:t>Polymorphism</a:t>
            </a:r>
          </a:p>
          <a:p>
            <a:pPr marL="285750" indent="-285750">
              <a:buFont typeface="Arial" panose="020B0604020202020204" pitchFamily="34" charset="0"/>
              <a:buChar char="•"/>
            </a:pPr>
            <a:r>
              <a:rPr lang="en-IN" b="1" dirty="0"/>
              <a:t>Rules for Method Overriding</a:t>
            </a:r>
          </a:p>
          <a:p>
            <a:pPr marL="742950" lvl="1" indent="-285750">
              <a:buFont typeface="Arial" panose="020B0604020202020204" pitchFamily="34" charset="0"/>
              <a:buChar char="•"/>
            </a:pPr>
            <a:r>
              <a:rPr lang="en-IN" dirty="0"/>
              <a:t>method must have </a:t>
            </a:r>
            <a:r>
              <a:rPr lang="en-IN" dirty="0">
                <a:solidFill>
                  <a:srgbClr val="FF0000"/>
                </a:solidFill>
              </a:rPr>
              <a:t>same name as in the parent class</a:t>
            </a:r>
          </a:p>
          <a:p>
            <a:pPr marL="742950" lvl="1" indent="-285750">
              <a:buFont typeface="Arial" panose="020B0604020202020204" pitchFamily="34" charset="0"/>
              <a:buChar char="•"/>
            </a:pPr>
            <a:r>
              <a:rPr lang="en-IN" dirty="0"/>
              <a:t>method must have </a:t>
            </a:r>
            <a:r>
              <a:rPr lang="en-IN" dirty="0">
                <a:solidFill>
                  <a:srgbClr val="FF0000"/>
                </a:solidFill>
              </a:rPr>
              <a:t>same parameter as in the parent class</a:t>
            </a:r>
            <a:r>
              <a:rPr lang="en-IN" dirty="0"/>
              <a:t>.</a:t>
            </a:r>
          </a:p>
          <a:p>
            <a:pPr marL="742950" lvl="1" indent="-285750">
              <a:buFont typeface="Arial" panose="020B0604020202020204" pitchFamily="34" charset="0"/>
              <a:buChar char="•"/>
            </a:pPr>
            <a:r>
              <a:rPr lang="en-IN" dirty="0"/>
              <a:t>must be IS-A relationship (</a:t>
            </a:r>
            <a:r>
              <a:rPr lang="en-IN" dirty="0">
                <a:solidFill>
                  <a:srgbClr val="FF0000"/>
                </a:solidFill>
              </a:rPr>
              <a:t>inheritance</a:t>
            </a:r>
            <a:r>
              <a:rPr lang="en-IN" dirty="0"/>
              <a:t>).</a:t>
            </a:r>
          </a:p>
          <a:p>
            <a:endParaRPr lang="en-IN" dirty="0"/>
          </a:p>
          <a:p>
            <a:pPr marL="742950" lvl="1" indent="-285750">
              <a:buFont typeface="Arial" panose="020B0604020202020204" pitchFamily="34" charset="0"/>
              <a:buChar char="•"/>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xmlns="" val="1577535351"/>
              </p:ext>
            </p:extLst>
          </p:nvPr>
        </p:nvGraphicFramePr>
        <p:xfrm>
          <a:off x="1038024" y="3965120"/>
          <a:ext cx="4182762" cy="2855992"/>
        </p:xfrm>
        <a:graphic>
          <a:graphicData uri="http://schemas.openxmlformats.org/drawingml/2006/table">
            <a:tbl>
              <a:tblPr/>
              <a:tblGrid>
                <a:gridCol w="2091381"/>
                <a:gridCol w="2091381"/>
              </a:tblGrid>
              <a:tr h="146590">
                <a:tc>
                  <a:txBody>
                    <a:bodyPr/>
                    <a:lstStyle/>
                    <a:p>
                      <a:pPr algn="l" fontAlgn="t"/>
                      <a:r>
                        <a:rPr lang="en-IN" sz="1600" dirty="0">
                          <a:solidFill>
                            <a:srgbClr val="FFFFFF"/>
                          </a:solidFill>
                          <a:effectLst/>
                        </a:rPr>
                        <a:t>Method Overloading</a:t>
                      </a:r>
                    </a:p>
                  </a:txBody>
                  <a:tcPr marL="19574" marR="19574" marT="26099" marB="26099">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dirty="0">
                          <a:solidFill>
                            <a:srgbClr val="FFFFFF"/>
                          </a:solidFill>
                          <a:effectLst/>
                        </a:rPr>
                        <a:t>Method Overriding</a:t>
                      </a:r>
                    </a:p>
                  </a:txBody>
                  <a:tcPr marL="19574" marR="19574" marT="26099" marB="26099">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905510">
                <a:tc>
                  <a:txBody>
                    <a:bodyPr/>
                    <a:lstStyle/>
                    <a:p>
                      <a:pPr fontAlgn="t"/>
                      <a:r>
                        <a:rPr lang="en-IN" sz="1200" b="0" i="0">
                          <a:solidFill>
                            <a:srgbClr val="000000"/>
                          </a:solidFill>
                          <a:effectLst/>
                          <a:latin typeface="Verdana" panose="020B0604030504040204" pitchFamily="34" charset="0"/>
                        </a:rPr>
                        <a:t>1) Method overloading is used to increase the readability of the program.</a:t>
                      </a: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dirty="0">
                          <a:solidFill>
                            <a:srgbClr val="000000"/>
                          </a:solidFill>
                          <a:effectLst/>
                          <a:latin typeface="Verdana" panose="020B0604030504040204" pitchFamily="34" charset="0"/>
                        </a:rPr>
                        <a:t>Method overriding is used to provide the specific implementation of the method that is already provided by its super class.</a:t>
                      </a: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43282">
                <a:tc>
                  <a:txBody>
                    <a:bodyPr/>
                    <a:lstStyle/>
                    <a:p>
                      <a:pPr fontAlgn="t"/>
                      <a:r>
                        <a:rPr lang="en-IN" sz="1200" b="0" i="0" dirty="0">
                          <a:solidFill>
                            <a:srgbClr val="000000"/>
                          </a:solidFill>
                          <a:effectLst/>
                          <a:latin typeface="Verdana" panose="020B0604030504040204" pitchFamily="34" charset="0"/>
                        </a:rPr>
                        <a:t>2) method overloading is performed within a class.</a:t>
                      </a: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dirty="0">
                          <a:solidFill>
                            <a:srgbClr val="000000"/>
                          </a:solidFill>
                          <a:effectLst/>
                          <a:latin typeface="Verdana" panose="020B0604030504040204" pitchFamily="34" charset="0"/>
                        </a:rPr>
                        <a:t>Method overriding occurs in two classes that </a:t>
                      </a:r>
                      <a:r>
                        <a:rPr lang="en-IN" sz="1200" b="0" i="0" dirty="0" smtClean="0">
                          <a:solidFill>
                            <a:srgbClr val="000000"/>
                          </a:solidFill>
                          <a:effectLst/>
                          <a:latin typeface="Verdana" panose="020B0604030504040204" pitchFamily="34" charset="0"/>
                        </a:rPr>
                        <a:t>use</a:t>
                      </a:r>
                      <a:r>
                        <a:rPr lang="en-IN" sz="1200" b="0" i="0" baseline="0" dirty="0" smtClean="0">
                          <a:solidFill>
                            <a:srgbClr val="000000"/>
                          </a:solidFill>
                          <a:effectLst/>
                          <a:latin typeface="Verdana" panose="020B0604030504040204" pitchFamily="34" charset="0"/>
                        </a:rPr>
                        <a:t> inheritance</a:t>
                      </a:r>
                      <a:r>
                        <a:rPr lang="en-IN" sz="1200" b="0" i="0" dirty="0" smtClean="0">
                          <a:solidFill>
                            <a:srgbClr val="000000"/>
                          </a:solidFill>
                          <a:effectLst/>
                          <a:latin typeface="Verdana" panose="020B0604030504040204" pitchFamily="34" charset="0"/>
                        </a:rPr>
                        <a:t>.</a:t>
                      </a:r>
                      <a:endParaRPr lang="en-IN" sz="1200" b="0" i="0" dirty="0">
                        <a:solidFill>
                          <a:srgbClr val="000000"/>
                        </a:solidFill>
                        <a:effectLst/>
                        <a:latin typeface="Verdana" panose="020B0604030504040204" pitchFamily="34" charset="0"/>
                      </a:endParaRP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43282">
                <a:tc>
                  <a:txBody>
                    <a:bodyPr/>
                    <a:lstStyle/>
                    <a:p>
                      <a:pPr fontAlgn="t"/>
                      <a:r>
                        <a:rPr lang="en-IN" sz="1200" b="0" i="0" dirty="0">
                          <a:solidFill>
                            <a:srgbClr val="000000"/>
                          </a:solidFill>
                          <a:effectLst/>
                          <a:latin typeface="Verdana" panose="020B0604030504040204" pitchFamily="34" charset="0"/>
                        </a:rPr>
                        <a:t>3) In case of method overloading parameter must be different.</a:t>
                      </a: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dirty="0">
                          <a:solidFill>
                            <a:srgbClr val="000000"/>
                          </a:solidFill>
                          <a:effectLst/>
                          <a:latin typeface="Verdana" panose="020B0604030504040204" pitchFamily="34" charset="0"/>
                        </a:rPr>
                        <a:t>In case of method overriding parameter must be same.</a:t>
                      </a:r>
                    </a:p>
                  </a:txBody>
                  <a:tcPr marL="32624" marR="32624" marT="60899" marB="6089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6" name="Rectangle 1"/>
          <p:cNvSpPr>
            <a:spLocks noChangeArrowheads="1"/>
          </p:cNvSpPr>
          <p:nvPr/>
        </p:nvSpPr>
        <p:spPr bwMode="auto">
          <a:xfrm flipV="1">
            <a:off x="797188" y="3133456"/>
            <a:ext cx="671786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26" name="Picture 2" descr="Java method overriding example of ban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45030" y="3028427"/>
            <a:ext cx="3108122" cy="18455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8598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34033" y="642551"/>
            <a:ext cx="3410465" cy="493084"/>
          </a:xfrm>
          <a:prstGeom prst="rect">
            <a:avLst/>
          </a:prstGeom>
          <a:noFill/>
        </p:spPr>
        <p:txBody>
          <a:bodyPr wrap="square" rtlCol="0">
            <a:spAutoFit/>
          </a:bodyPr>
          <a:lstStyle/>
          <a:p>
            <a:r>
              <a:rPr lang="en-IN" sz="2800" dirty="0"/>
              <a:t> </a:t>
            </a:r>
            <a:r>
              <a:rPr lang="en-IN" sz="2800" dirty="0" smtClean="0"/>
              <a:t>this Keyword</a:t>
            </a:r>
            <a:endParaRPr lang="en-IN" sz="2800" dirty="0"/>
          </a:p>
        </p:txBody>
      </p:sp>
      <p:sp>
        <p:nvSpPr>
          <p:cNvPr id="6" name="TextBox 5"/>
          <p:cNvSpPr txBox="1"/>
          <p:nvPr/>
        </p:nvSpPr>
        <p:spPr>
          <a:xfrm>
            <a:off x="735228" y="1614617"/>
            <a:ext cx="4460789" cy="4729756"/>
          </a:xfrm>
          <a:prstGeom prst="rect">
            <a:avLst/>
          </a:prstGeom>
          <a:noFill/>
        </p:spPr>
        <p:txBody>
          <a:bodyPr wrap="square" rtlCol="0">
            <a:spAutoFit/>
          </a:bodyPr>
          <a:lstStyle/>
          <a:p>
            <a:r>
              <a:rPr lang="en-IN" dirty="0"/>
              <a:t>this keyword can be used </a:t>
            </a:r>
            <a:r>
              <a:rPr lang="en-IN" dirty="0" smtClean="0"/>
              <a:t> as follows:</a:t>
            </a:r>
          </a:p>
          <a:p>
            <a:pPr marL="742950" lvl="1" indent="-285750">
              <a:buFont typeface="Arial" panose="020B0604020202020204" pitchFamily="34" charset="0"/>
              <a:buChar char="•"/>
            </a:pPr>
            <a:r>
              <a:rPr lang="en-IN" dirty="0" smtClean="0"/>
              <a:t>to </a:t>
            </a:r>
            <a:r>
              <a:rPr lang="en-IN" dirty="0"/>
              <a:t>refer </a:t>
            </a:r>
            <a:r>
              <a:rPr lang="en-IN" dirty="0">
                <a:solidFill>
                  <a:srgbClr val="00B050"/>
                </a:solidFill>
              </a:rPr>
              <a:t>current class instance variable</a:t>
            </a:r>
            <a:r>
              <a:rPr lang="en-IN" dirty="0" smtClean="0"/>
              <a:t>.</a:t>
            </a:r>
          </a:p>
          <a:p>
            <a:pPr marL="742950" lvl="1" indent="-285750">
              <a:buFont typeface="Arial" panose="020B0604020202020204" pitchFamily="34" charset="0"/>
              <a:buChar char="•"/>
            </a:pPr>
            <a:r>
              <a:rPr lang="en-IN" dirty="0" smtClean="0"/>
              <a:t>to </a:t>
            </a:r>
            <a:r>
              <a:rPr lang="en-IN" dirty="0"/>
              <a:t>invoke </a:t>
            </a:r>
            <a:r>
              <a:rPr lang="en-IN" dirty="0">
                <a:solidFill>
                  <a:srgbClr val="00B050"/>
                </a:solidFill>
              </a:rPr>
              <a:t>current class constructor</a:t>
            </a:r>
            <a:r>
              <a:rPr lang="en-IN" dirty="0"/>
              <a:t>.</a:t>
            </a:r>
          </a:p>
          <a:p>
            <a:pPr marL="742950" lvl="1" indent="-285750">
              <a:buFont typeface="Arial" panose="020B0604020202020204" pitchFamily="34" charset="0"/>
              <a:buChar char="•"/>
            </a:pPr>
            <a:r>
              <a:rPr lang="en-IN" dirty="0" smtClean="0"/>
              <a:t>to </a:t>
            </a:r>
            <a:r>
              <a:rPr lang="en-IN" dirty="0"/>
              <a:t>invoke </a:t>
            </a:r>
            <a:r>
              <a:rPr lang="en-IN" dirty="0">
                <a:solidFill>
                  <a:srgbClr val="00B050"/>
                </a:solidFill>
              </a:rPr>
              <a:t>current class method </a:t>
            </a:r>
            <a:r>
              <a:rPr lang="en-IN" dirty="0"/>
              <a:t>(implicitly)</a:t>
            </a:r>
          </a:p>
          <a:p>
            <a:pPr marL="742950" lvl="1" indent="-285750">
              <a:buFont typeface="Arial" panose="020B0604020202020204" pitchFamily="34" charset="0"/>
              <a:buChar char="•"/>
            </a:pPr>
            <a:r>
              <a:rPr lang="en-IN" dirty="0"/>
              <a:t>this can be </a:t>
            </a:r>
            <a:r>
              <a:rPr lang="en-IN" dirty="0">
                <a:solidFill>
                  <a:srgbClr val="00B050"/>
                </a:solidFill>
              </a:rPr>
              <a:t>passed as an argument in the method call</a:t>
            </a:r>
            <a:r>
              <a:rPr lang="en-IN" dirty="0"/>
              <a:t>.</a:t>
            </a:r>
          </a:p>
          <a:p>
            <a:pPr marL="742950" lvl="1" indent="-285750">
              <a:buFont typeface="Arial" panose="020B0604020202020204" pitchFamily="34" charset="0"/>
              <a:buChar char="•"/>
            </a:pPr>
            <a:r>
              <a:rPr lang="en-IN" dirty="0"/>
              <a:t>this can be </a:t>
            </a:r>
            <a:r>
              <a:rPr lang="en-IN" dirty="0">
                <a:solidFill>
                  <a:srgbClr val="00B050"/>
                </a:solidFill>
              </a:rPr>
              <a:t>passed as argument in the constructor call</a:t>
            </a:r>
            <a:r>
              <a:rPr lang="en-IN" dirty="0"/>
              <a:t>.</a:t>
            </a:r>
          </a:p>
          <a:p>
            <a:pPr marL="742950" lvl="1" indent="-285750">
              <a:buFont typeface="Arial" panose="020B0604020202020204" pitchFamily="34" charset="0"/>
              <a:buChar char="•"/>
            </a:pPr>
            <a:r>
              <a:rPr lang="en-IN" dirty="0" smtClean="0"/>
              <a:t>to </a:t>
            </a:r>
            <a:r>
              <a:rPr lang="en-IN" dirty="0"/>
              <a:t>return the </a:t>
            </a:r>
            <a:r>
              <a:rPr lang="en-IN" dirty="0">
                <a:solidFill>
                  <a:srgbClr val="00B050"/>
                </a:solidFill>
              </a:rPr>
              <a:t>current class </a:t>
            </a:r>
            <a:r>
              <a:rPr lang="en-IN" dirty="0" smtClean="0">
                <a:solidFill>
                  <a:srgbClr val="00B050"/>
                </a:solidFill>
              </a:rPr>
              <a:t>instance</a:t>
            </a:r>
            <a:endParaRPr lang="en-IN" dirty="0">
              <a:solidFill>
                <a:srgbClr val="00B050"/>
              </a:solidFill>
            </a:endParaRPr>
          </a:p>
          <a:p>
            <a:endParaRPr lang="en-IN" dirty="0">
              <a:solidFill>
                <a:srgbClr val="00B050"/>
              </a:solidFill>
            </a:endParaRPr>
          </a:p>
          <a:p>
            <a:r>
              <a:rPr lang="en-IN" dirty="0" smtClean="0"/>
              <a:t>Uses:</a:t>
            </a:r>
          </a:p>
          <a:p>
            <a:pPr marL="742950" lvl="1" indent="-285750">
              <a:buFont typeface="Arial" panose="020B0604020202020204" pitchFamily="34" charset="0"/>
              <a:buChar char="•"/>
            </a:pPr>
            <a:r>
              <a:rPr lang="en-IN" dirty="0" smtClean="0"/>
              <a:t>to </a:t>
            </a:r>
            <a:r>
              <a:rPr lang="en-IN" dirty="0"/>
              <a:t>reuse the constructor in the </a:t>
            </a:r>
            <a:r>
              <a:rPr lang="en-IN" dirty="0" smtClean="0"/>
              <a:t>constructor</a:t>
            </a:r>
          </a:p>
          <a:p>
            <a:pPr marL="742950" lvl="1" indent="-285750">
              <a:buFont typeface="Arial" panose="020B0604020202020204" pitchFamily="34" charset="0"/>
              <a:buChar char="•"/>
            </a:pPr>
            <a:r>
              <a:rPr lang="en-IN" b="1" i="1" dirty="0"/>
              <a:t>Call to this() must be the first statement in constructor.</a:t>
            </a:r>
          </a:p>
          <a:p>
            <a:pPr marL="742950" lvl="1" indent="-285750">
              <a:buFont typeface="Arial" panose="020B0604020202020204" pitchFamily="34" charset="0"/>
              <a:buChar char="•"/>
            </a:pPr>
            <a:endParaRPr lang="en-IN" dirty="0"/>
          </a:p>
        </p:txBody>
      </p:sp>
      <p:pic>
        <p:nvPicPr>
          <p:cNvPr id="12290" name="Picture 2" descr="this keywor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34726" y="1717467"/>
            <a:ext cx="1836527" cy="1058685"/>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descr="this keyword"/>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60661" y="3486430"/>
            <a:ext cx="3384657" cy="18369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07507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456481" y="273629"/>
            <a:ext cx="8222400" cy="113916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Constructor Overloading</a:t>
            </a:r>
          </a:p>
        </p:txBody>
      </p:sp>
      <p:sp>
        <p:nvSpPr>
          <p:cNvPr id="63490" name="Rectangle 2"/>
          <p:cNvSpPr>
            <a:spLocks noGrp="1" noChangeArrowheads="1"/>
          </p:cNvSpPr>
          <p:nvPr>
            <p:ph type="body" idx="4294967295"/>
          </p:nvPr>
        </p:nvSpPr>
        <p:spPr>
          <a:xfrm>
            <a:off x="753320" y="1181247"/>
            <a:ext cx="8222400" cy="5115417"/>
          </a:xfrm>
          <a:prstGeom prst="rect">
            <a:avLst/>
          </a:prstGeom>
          <a:ln/>
        </p:spPr>
        <p:txBody>
          <a:bodyPr/>
          <a:lstStyle/>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public </a:t>
            </a:r>
            <a:r>
              <a:rPr lang="en-US" sz="1400" b="1" cap="none" dirty="0" err="1" smtClean="0">
                <a:solidFill>
                  <a:srgbClr val="0000FF"/>
                </a:solidFill>
              </a:rPr>
              <a:t>studentrecord</a:t>
            </a: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//some initialization code here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public </a:t>
            </a:r>
            <a:r>
              <a:rPr lang="en-US" sz="1400" b="1" cap="none" dirty="0" err="1" smtClean="0">
                <a:solidFill>
                  <a:srgbClr val="0000FF"/>
                </a:solidFill>
              </a:rPr>
              <a:t>studentrecord</a:t>
            </a:r>
            <a:r>
              <a:rPr lang="en-US" sz="1400" b="1" cap="none" dirty="0" smtClean="0">
                <a:solidFill>
                  <a:srgbClr val="0000FF"/>
                </a:solidFill>
              </a:rPr>
              <a:t>(String temp){</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this.name = temp;</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public </a:t>
            </a:r>
            <a:r>
              <a:rPr lang="en-US" sz="1400" b="1" cap="none" dirty="0" err="1" smtClean="0">
                <a:solidFill>
                  <a:srgbClr val="0000FF"/>
                </a:solidFill>
              </a:rPr>
              <a:t>studentrecord</a:t>
            </a:r>
            <a:r>
              <a:rPr lang="en-US" sz="1400" b="1" cap="none" dirty="0" smtClean="0">
                <a:solidFill>
                  <a:srgbClr val="0000FF"/>
                </a:solidFill>
              </a:rPr>
              <a:t>(String name, String address){</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this.name = name;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a:t>
            </a:r>
            <a:r>
              <a:rPr lang="en-US" sz="1400" b="1" cap="none" dirty="0" err="1" smtClean="0">
                <a:solidFill>
                  <a:srgbClr val="0000FF"/>
                </a:solidFill>
              </a:rPr>
              <a:t>this.address</a:t>
            </a:r>
            <a:r>
              <a:rPr lang="en-US" sz="1400" b="1" cap="none" dirty="0" smtClean="0">
                <a:solidFill>
                  <a:srgbClr val="0000FF"/>
                </a:solidFill>
              </a:rPr>
              <a:t> = address;</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public </a:t>
            </a:r>
            <a:r>
              <a:rPr lang="en-US" sz="1400" b="1" cap="none" dirty="0" err="1" smtClean="0">
                <a:solidFill>
                  <a:srgbClr val="0000FF"/>
                </a:solidFill>
              </a:rPr>
              <a:t>studentrecord</a:t>
            </a:r>
            <a:r>
              <a:rPr lang="en-US" sz="1400" b="1" cap="none" dirty="0" smtClean="0">
                <a:solidFill>
                  <a:srgbClr val="0000FF"/>
                </a:solidFill>
              </a:rPr>
              <a:t>(double </a:t>
            </a:r>
            <a:r>
              <a:rPr lang="en-US" sz="1400" b="1" cap="none" dirty="0" err="1" smtClean="0">
                <a:solidFill>
                  <a:srgbClr val="0000FF"/>
                </a:solidFill>
              </a:rPr>
              <a:t>mgrade</a:t>
            </a:r>
            <a:r>
              <a:rPr lang="en-US" sz="1400" b="1" cap="none" dirty="0" smtClean="0">
                <a:solidFill>
                  <a:srgbClr val="0000FF"/>
                </a:solidFill>
              </a:rPr>
              <a:t>, double </a:t>
            </a:r>
            <a:r>
              <a:rPr lang="en-US" sz="1400" b="1" cap="none" dirty="0" err="1" smtClean="0">
                <a:solidFill>
                  <a:srgbClr val="0000FF"/>
                </a:solidFill>
              </a:rPr>
              <a:t>egrade</a:t>
            </a:r>
            <a:r>
              <a:rPr lang="en-US" sz="1400" b="1" cap="none" dirty="0" smtClean="0">
                <a:solidFill>
                  <a:srgbClr val="0000FF"/>
                </a:solidFill>
              </a:rPr>
              <a:t>, double </a:t>
            </a:r>
            <a:r>
              <a:rPr lang="en-US" sz="1400" b="1" cap="none" dirty="0" err="1" smtClean="0">
                <a:solidFill>
                  <a:srgbClr val="0000FF"/>
                </a:solidFill>
              </a:rPr>
              <a:t>sgrade</a:t>
            </a: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a:t>
            </a:r>
            <a:r>
              <a:rPr lang="en-US" sz="1400" b="1" cap="none" dirty="0" err="1" smtClean="0">
                <a:solidFill>
                  <a:srgbClr val="0000FF"/>
                </a:solidFill>
              </a:rPr>
              <a:t>mathgrade</a:t>
            </a:r>
            <a:r>
              <a:rPr lang="en-US" sz="1400" b="1" cap="none" dirty="0" smtClean="0">
                <a:solidFill>
                  <a:srgbClr val="0000FF"/>
                </a:solidFill>
              </a:rPr>
              <a:t> = </a:t>
            </a:r>
            <a:r>
              <a:rPr lang="en-US" sz="1400" b="1" cap="none" dirty="0" err="1" smtClean="0">
                <a:solidFill>
                  <a:srgbClr val="0000FF"/>
                </a:solidFill>
              </a:rPr>
              <a:t>mgrade</a:t>
            </a: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a:t>
            </a:r>
            <a:r>
              <a:rPr lang="en-US" sz="1400" b="1" cap="none" dirty="0" err="1" smtClean="0">
                <a:solidFill>
                  <a:srgbClr val="0000FF"/>
                </a:solidFill>
              </a:rPr>
              <a:t>englishgrade</a:t>
            </a:r>
            <a:r>
              <a:rPr lang="en-US" sz="1400" b="1" cap="none" dirty="0" smtClean="0">
                <a:solidFill>
                  <a:srgbClr val="0000FF"/>
                </a:solidFill>
              </a:rPr>
              <a:t> = </a:t>
            </a:r>
            <a:r>
              <a:rPr lang="en-US" sz="1400" b="1" cap="none" dirty="0" err="1" smtClean="0">
                <a:solidFill>
                  <a:srgbClr val="0000FF"/>
                </a:solidFill>
              </a:rPr>
              <a:t>egrade</a:t>
            </a: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   </a:t>
            </a:r>
            <a:r>
              <a:rPr lang="en-US" sz="1400" b="1" cap="none" dirty="0" err="1" smtClean="0">
                <a:solidFill>
                  <a:srgbClr val="0000FF"/>
                </a:solidFill>
              </a:rPr>
              <a:t>sciencegrade</a:t>
            </a:r>
            <a:r>
              <a:rPr lang="en-US" sz="1400" b="1" cap="none" dirty="0" smtClean="0">
                <a:solidFill>
                  <a:srgbClr val="0000FF"/>
                </a:solidFill>
              </a:rPr>
              <a:t> = </a:t>
            </a:r>
            <a:r>
              <a:rPr lang="en-US" sz="1400" b="1" cap="none" dirty="0" err="1" smtClean="0">
                <a:solidFill>
                  <a:srgbClr val="0000FF"/>
                </a:solidFill>
              </a:rPr>
              <a:t>sgrade</a:t>
            </a:r>
            <a:r>
              <a:rPr lang="en-US" sz="1400" b="1" cap="none" dirty="0" smtClean="0">
                <a:solidFill>
                  <a:srgbClr val="0000FF"/>
                </a:solidFill>
              </a:rPr>
              <a: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400" b="1" cap="none" dirty="0" smtClean="0">
                <a:solidFill>
                  <a:srgbClr val="0000FF"/>
                </a:solidFill>
              </a:rPr>
              <a:t>}</a:t>
            </a:r>
            <a:endParaRPr lang="en-US" sz="1400" b="1" cap="none"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456481" y="273629"/>
            <a:ext cx="8222400" cy="113916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Using Constructors</a:t>
            </a:r>
          </a:p>
        </p:txBody>
      </p:sp>
      <p:sp>
        <p:nvSpPr>
          <p:cNvPr id="64514" name="Rectangle 2"/>
          <p:cNvSpPr>
            <a:spLocks noGrp="1" noChangeArrowheads="1"/>
          </p:cNvSpPr>
          <p:nvPr>
            <p:ph type="body" idx="4294967295"/>
          </p:nvPr>
        </p:nvSpPr>
        <p:spPr>
          <a:xfrm>
            <a:off x="456481" y="1604330"/>
            <a:ext cx="8222400" cy="3971937"/>
          </a:xfrm>
          <a:prstGeom prst="rect">
            <a:avLst/>
          </a:prstGeom>
          <a:ln/>
        </p:spPr>
        <p:txBody>
          <a:bodyPr/>
          <a:lstStyle/>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to use these constructors, we have the following code,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solidFill>
                  <a:srgbClr val="0000FF"/>
                </a:solidFill>
              </a:rPr>
              <a:t>public static void main( string[] </a:t>
            </a:r>
            <a:r>
              <a:rPr lang="en-US" sz="2000" b="1" cap="none" dirty="0" err="1" smtClean="0">
                <a:solidFill>
                  <a:srgbClr val="0000FF"/>
                </a:solidFill>
              </a:rPr>
              <a:t>args</a:t>
            </a:r>
            <a:r>
              <a:rPr lang="en-US" sz="2000" b="1" cap="none" dirty="0" smtClean="0">
                <a:solidFill>
                  <a:srgbClr val="0000FF"/>
                </a:solidFill>
              </a:rPr>
              <a:t> ){</a:t>
            </a:r>
          </a:p>
          <a:p>
            <a:pPr lvl="1"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b="1" cap="none" dirty="0" smtClean="0">
                <a:solidFill>
                  <a:srgbClr val="0000FF"/>
                </a:solidFill>
              </a:rPr>
              <a:t>//create three objects for student record</a:t>
            </a:r>
          </a:p>
          <a:p>
            <a:pPr lvl="1"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b="1" cap="none" dirty="0" err="1" smtClean="0">
                <a:solidFill>
                  <a:srgbClr val="0000FF"/>
                </a:solidFill>
              </a:rPr>
              <a:t>studentrecord</a:t>
            </a:r>
            <a:r>
              <a:rPr lang="en-US" sz="1800" b="1" cap="none" dirty="0" smtClean="0">
                <a:solidFill>
                  <a:srgbClr val="0000FF"/>
                </a:solidFill>
              </a:rPr>
              <a:t> </a:t>
            </a:r>
            <a:r>
              <a:rPr lang="en-US" sz="1800" b="1" cap="none" dirty="0" err="1" smtClean="0">
                <a:solidFill>
                  <a:srgbClr val="0000FF"/>
                </a:solidFill>
              </a:rPr>
              <a:t>annarecord</a:t>
            </a:r>
            <a:r>
              <a:rPr lang="en-US" sz="1800" b="1" cap="none" dirty="0" smtClean="0">
                <a:solidFill>
                  <a:srgbClr val="0000FF"/>
                </a:solidFill>
              </a:rPr>
              <a:t>=new </a:t>
            </a:r>
            <a:r>
              <a:rPr lang="en-US" sz="1800" b="1" cap="none" dirty="0" err="1" smtClean="0">
                <a:solidFill>
                  <a:srgbClr val="0000FF"/>
                </a:solidFill>
              </a:rPr>
              <a:t>studentrecord</a:t>
            </a:r>
            <a:r>
              <a:rPr lang="en-US" sz="1800" b="1" cap="none" dirty="0" smtClean="0">
                <a:solidFill>
                  <a:srgbClr val="0000FF"/>
                </a:solidFill>
              </a:rPr>
              <a:t>("</a:t>
            </a:r>
            <a:r>
              <a:rPr lang="en-US" sz="1800" b="1" cap="none" dirty="0" err="1" smtClean="0">
                <a:solidFill>
                  <a:srgbClr val="0000FF"/>
                </a:solidFill>
              </a:rPr>
              <a:t>anna</a:t>
            </a:r>
            <a:r>
              <a:rPr lang="en-US" sz="1800" b="1" cap="none" dirty="0" smtClean="0">
                <a:solidFill>
                  <a:srgbClr val="0000FF"/>
                </a:solidFill>
              </a:rPr>
              <a:t>");</a:t>
            </a:r>
          </a:p>
          <a:p>
            <a:pPr lvl="1"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b="1" cap="none" dirty="0" err="1" smtClean="0">
                <a:solidFill>
                  <a:srgbClr val="0000FF"/>
                </a:solidFill>
              </a:rPr>
              <a:t>studentrecord</a:t>
            </a:r>
            <a:r>
              <a:rPr lang="en-US" sz="1800" b="1" cap="none" dirty="0" smtClean="0">
                <a:solidFill>
                  <a:srgbClr val="0000FF"/>
                </a:solidFill>
              </a:rPr>
              <a:t> </a:t>
            </a:r>
            <a:r>
              <a:rPr lang="en-US" sz="1800" b="1" cap="none" dirty="0" err="1" smtClean="0">
                <a:solidFill>
                  <a:srgbClr val="0000FF"/>
                </a:solidFill>
              </a:rPr>
              <a:t>beahrecord</a:t>
            </a:r>
            <a:r>
              <a:rPr lang="en-US" sz="1800" b="1" cap="none" dirty="0" smtClean="0">
                <a:solidFill>
                  <a:srgbClr val="0000FF"/>
                </a:solidFill>
              </a:rPr>
              <a:t>=new </a:t>
            </a:r>
            <a:r>
              <a:rPr lang="en-US" sz="1800" b="1" cap="none" dirty="0" err="1" smtClean="0">
                <a:solidFill>
                  <a:srgbClr val="0000FF"/>
                </a:solidFill>
              </a:rPr>
              <a:t>studentrecord</a:t>
            </a:r>
            <a:r>
              <a:rPr lang="en-US" sz="1800" b="1" cap="none" dirty="0" smtClean="0">
                <a:solidFill>
                  <a:srgbClr val="0000FF"/>
                </a:solidFill>
              </a:rPr>
              <a:t>("</a:t>
            </a:r>
            <a:r>
              <a:rPr lang="en-US" sz="1800" b="1" cap="none" dirty="0" err="1" smtClean="0">
                <a:solidFill>
                  <a:srgbClr val="0000FF"/>
                </a:solidFill>
              </a:rPr>
              <a:t>beah“,"philippines</a:t>
            </a:r>
            <a:r>
              <a:rPr lang="en-US" sz="1800" b="1" cap="none" dirty="0" smtClean="0">
                <a:solidFill>
                  <a:srgbClr val="0000FF"/>
                </a:solidFill>
              </a:rPr>
              <a:t>");</a:t>
            </a:r>
          </a:p>
          <a:p>
            <a:pPr lvl="1"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b="1" cap="none" dirty="0" err="1" smtClean="0">
                <a:solidFill>
                  <a:srgbClr val="0000FF"/>
                </a:solidFill>
              </a:rPr>
              <a:t>studentrecord</a:t>
            </a:r>
            <a:r>
              <a:rPr lang="en-US" sz="1800" b="1" cap="none" dirty="0" smtClean="0">
                <a:solidFill>
                  <a:srgbClr val="0000FF"/>
                </a:solidFill>
              </a:rPr>
              <a:t> </a:t>
            </a:r>
            <a:r>
              <a:rPr lang="en-US" sz="1800" b="1" cap="none" dirty="0" err="1" smtClean="0">
                <a:solidFill>
                  <a:srgbClr val="0000FF"/>
                </a:solidFill>
              </a:rPr>
              <a:t>crisrecord</a:t>
            </a:r>
            <a:r>
              <a:rPr lang="en-US" sz="1800" b="1" cap="none" dirty="0" smtClean="0">
                <a:solidFill>
                  <a:srgbClr val="0000FF"/>
                </a:solidFill>
              </a:rPr>
              <a:t>=new </a:t>
            </a:r>
            <a:r>
              <a:rPr lang="en-US" sz="1800" b="1" cap="none" dirty="0" err="1" smtClean="0">
                <a:solidFill>
                  <a:srgbClr val="0000FF"/>
                </a:solidFill>
              </a:rPr>
              <a:t>studentrecord</a:t>
            </a:r>
            <a:r>
              <a:rPr lang="en-US" sz="1800" b="1" cap="none" dirty="0" smtClean="0">
                <a:solidFill>
                  <a:srgbClr val="0000FF"/>
                </a:solidFill>
              </a:rPr>
              <a:t>(80,90,100);</a:t>
            </a:r>
          </a:p>
          <a:p>
            <a:pPr lvl="1"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b="1" cap="none" dirty="0" smtClean="0">
                <a:solidFill>
                  <a:srgbClr val="0000FF"/>
                </a:solidFill>
              </a:rPr>
              <a:t>//some code here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solidFill>
                  <a:srgbClr val="0000FF"/>
                </a:solidFill>
              </a:rPr>
              <a:t>}</a:t>
            </a:r>
            <a:endParaRPr lang="en-US" sz="2000" b="1" cap="none" dirty="0">
              <a:solidFill>
                <a:srgbClr val="0000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456481" y="273629"/>
            <a:ext cx="8222400" cy="113916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CC"/>
                </a:solidFill>
              </a:rPr>
              <a:t>“this”</a:t>
            </a:r>
            <a:r>
              <a:rPr lang="en-US"/>
              <a:t> constructor call </a:t>
            </a:r>
          </a:p>
        </p:txBody>
      </p:sp>
      <p:sp>
        <p:nvSpPr>
          <p:cNvPr id="65538" name="Rectangle 2"/>
          <p:cNvSpPr>
            <a:spLocks noGrp="1" noChangeArrowheads="1"/>
          </p:cNvSpPr>
          <p:nvPr>
            <p:ph type="body" idx="4294967295"/>
          </p:nvPr>
        </p:nvSpPr>
        <p:spPr>
          <a:xfrm>
            <a:off x="456481" y="1604330"/>
            <a:ext cx="8222400" cy="3971937"/>
          </a:xfrm>
          <a:prstGeom prst="rect">
            <a:avLst/>
          </a:prstGeom>
          <a:ln/>
        </p:spPr>
        <p:txBody>
          <a:bodyPr/>
          <a:lstStyle/>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constructor calls can be chained, meaning, you can call another constructor from inside another constructor.</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we use the </a:t>
            </a:r>
            <a:r>
              <a:rPr lang="en-US" sz="2000" b="1" cap="none" dirty="0" smtClean="0">
                <a:solidFill>
                  <a:srgbClr val="0000FF"/>
                </a:solidFill>
              </a:rPr>
              <a:t>this()</a:t>
            </a:r>
            <a:r>
              <a:rPr lang="en-US" sz="2000" b="1" cap="none" dirty="0" smtClean="0"/>
              <a:t> call for this </a:t>
            </a:r>
          </a:p>
          <a:p>
            <a:pPr indent="-34131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there are a few things to remember when using the </a:t>
            </a:r>
            <a:r>
              <a:rPr lang="en-US" sz="2000" b="1" cap="none" dirty="0" smtClean="0">
                <a:solidFill>
                  <a:srgbClr val="0000FF"/>
                </a:solidFill>
              </a:rPr>
              <a:t>this()</a:t>
            </a:r>
            <a:r>
              <a:rPr lang="en-US" sz="2000" b="1" cap="none" dirty="0" smtClean="0"/>
              <a:t> constructor call:</a:t>
            </a:r>
          </a:p>
          <a:p>
            <a:pPr lvl="1" indent="-28416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 when using the this constructor call, it must occur as the</a:t>
            </a:r>
          </a:p>
          <a:p>
            <a:pPr lvl="1" indent="-28416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first statement in a constructor</a:t>
            </a:r>
          </a:p>
          <a:p>
            <a:pPr lvl="1" indent="-28416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 it can only be used in a constructor definition. the</a:t>
            </a:r>
          </a:p>
          <a:p>
            <a:pPr lvl="1" indent="-284163">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cap="none" dirty="0" smtClean="0"/>
              <a:t>this call can then be followed by any other relevant statements.</a:t>
            </a:r>
            <a:endParaRPr lang="en-US" sz="2000" b="1" cap="non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456481" y="273629"/>
            <a:ext cx="8228160" cy="607744"/>
          </a:xfrm>
          <a:prstGeom prst="rect">
            <a:avLst/>
          </a:prstGeom>
          <a:noFill/>
          <a:ln w="9525" cap="flat">
            <a:noFill/>
            <a:round/>
            <a:headEnd/>
            <a:tailEnd/>
          </a:ln>
          <a:effectLst/>
        </p:spPr>
        <p:txBody>
          <a:bodyPr lIns="0" tIns="388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The Keyword </a:t>
            </a:r>
            <a:r>
              <a:rPr lang="en-US" sz="4400">
                <a:solidFill>
                  <a:srgbClr val="800000"/>
                </a:solidFill>
              </a:rPr>
              <a:t>THIS</a:t>
            </a:r>
          </a:p>
        </p:txBody>
      </p:sp>
      <p:sp>
        <p:nvSpPr>
          <p:cNvPr id="66562" name="Text Box 2"/>
          <p:cNvSpPr txBox="1">
            <a:spLocks noChangeArrowheads="1"/>
          </p:cNvSpPr>
          <p:nvPr/>
        </p:nvSpPr>
        <p:spPr bwMode="auto">
          <a:xfrm>
            <a:off x="456481" y="1208288"/>
            <a:ext cx="8228160" cy="5344401"/>
          </a:xfrm>
          <a:prstGeom prst="rect">
            <a:avLst/>
          </a:prstGeom>
          <a:noFill/>
          <a:ln w="9525" cap="flat">
            <a:noFill/>
            <a:round/>
            <a:headEnd/>
            <a:tailEnd/>
          </a:ln>
          <a:effectLst/>
        </p:spPr>
        <p:txBody>
          <a:bodyPr lIns="0" tIns="28080" rIns="0" bIns="0"/>
          <a:lstStyle/>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400">
                <a:solidFill>
                  <a:srgbClr val="000000"/>
                </a:solidFill>
              </a:rPr>
              <a:t>The keyword </a:t>
            </a:r>
            <a:r>
              <a:rPr lang="en-US" sz="2400">
                <a:solidFill>
                  <a:srgbClr val="800000"/>
                </a:solidFill>
              </a:rPr>
              <a:t>this</a:t>
            </a:r>
            <a:r>
              <a:rPr lang="en-US" sz="2400">
                <a:solidFill>
                  <a:srgbClr val="000000"/>
                </a:solidFill>
              </a:rPr>
              <a:t> is useful when you need to refer to the instance of the class from its method.</a:t>
            </a:r>
          </a:p>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400">
                <a:solidFill>
                  <a:srgbClr val="000000"/>
                </a:solidFill>
              </a:rPr>
              <a:t>Example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class Tax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double grossIncome; // class member variables</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String state;</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int dependents;</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 Constructor</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Tax (double grossIncome, String state, int dependents){</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800000"/>
                </a:solidFill>
              </a:rPr>
              <a:t>this</a:t>
            </a:r>
            <a:r>
              <a:rPr lang="en-US">
                <a:solidFill>
                  <a:srgbClr val="3333FF"/>
                </a:solidFill>
              </a:rPr>
              <a:t>.grossIncome = grossIncome; // instance variable initialization</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800000"/>
                </a:solidFill>
              </a:rPr>
              <a:t>this</a:t>
            </a:r>
            <a:r>
              <a:rPr lang="en-US">
                <a:solidFill>
                  <a:srgbClr val="3333FF"/>
                </a:solidFill>
              </a:rPr>
              <a:t>.state = state;</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800000"/>
                </a:solidFill>
              </a:rPr>
              <a:t>this</a:t>
            </a:r>
            <a:r>
              <a:rPr lang="en-US">
                <a:solidFill>
                  <a:srgbClr val="3333FF"/>
                </a:solidFill>
              </a:rPr>
              <a:t>.dependents=dependents;</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3333FF"/>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3" cstate="print"/>
          <a:srcRect l="4724" t="10703" r="27463" b="6644"/>
          <a:stretch>
            <a:fillRect/>
          </a:stretch>
        </p:blipFill>
        <p:spPr bwMode="auto">
          <a:xfrm>
            <a:off x="1" y="0"/>
            <a:ext cx="9144000" cy="685800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456481" y="1"/>
            <a:ext cx="8228160" cy="881373"/>
          </a:xfrm>
          <a:prstGeom prst="rect">
            <a:avLst/>
          </a:prstGeom>
          <a:noFill/>
          <a:ln w="9525" cap="flat">
            <a:noFill/>
            <a:round/>
            <a:headEnd/>
            <a:tailEnd/>
          </a:ln>
          <a:effectLst/>
        </p:spPr>
        <p:txBody>
          <a:bodyPr lIns="0" tIns="38880" rIns="0" bIns="0" anchor="ctr"/>
          <a:lstStyle/>
          <a:p>
            <a:pPr marL="215900" indent="-212725" algn="ctr">
              <a:buClrTx/>
              <a:buSzPct val="45000"/>
              <a:buFontTx/>
              <a:buNone/>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pPr>
            <a:r>
              <a:rPr lang="en-US" sz="4400">
                <a:solidFill>
                  <a:srgbClr val="000000"/>
                </a:solidFill>
              </a:rPr>
              <a:t>Usage of Java this keyword</a:t>
            </a:r>
          </a:p>
        </p:txBody>
      </p:sp>
      <p:sp>
        <p:nvSpPr>
          <p:cNvPr id="67586" name="Text Box 2"/>
          <p:cNvSpPr txBox="1">
            <a:spLocks noChangeArrowheads="1"/>
          </p:cNvSpPr>
          <p:nvPr/>
        </p:nvSpPr>
        <p:spPr bwMode="auto">
          <a:xfrm>
            <a:off x="456481" y="1208289"/>
            <a:ext cx="8228160" cy="4373739"/>
          </a:xfrm>
          <a:prstGeom prst="rect">
            <a:avLst/>
          </a:prstGeom>
          <a:noFill/>
          <a:ln w="9525" cap="flat">
            <a:noFill/>
            <a:round/>
            <a:headEnd/>
            <a:tailEnd/>
          </a:ln>
          <a:effectLst/>
        </p:spPr>
        <p:txBody>
          <a:bodyPr lIns="0" tIns="28080" rIns="0" bIns="0"/>
          <a:lstStyle/>
          <a:p>
            <a:pPr marL="431800" indent="-320675">
              <a:spcAft>
                <a:spcPts val="1425"/>
              </a:spcAft>
              <a:buClrTx/>
              <a:buSzPct val="45000"/>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Here is given the 6 usage of java this keyword.</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keyword can be used to refer current class instance variable.</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can be used to invoke current class constructor.</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keyword can be used to invoke current class method (implicitly)</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can be passed as an argument in the method call.</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can be passed as argument in the constructor call.</a:t>
            </a:r>
          </a:p>
          <a:p>
            <a:pPr marL="428625" indent="-323850">
              <a:spcAft>
                <a:spcPts val="1425"/>
              </a:spcAft>
              <a:buSzPct val="45000"/>
              <a:buFont typeface="Wingdings" pitchFamily="2" charset="2"/>
              <a:buChar cha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0000"/>
                </a:solidFill>
              </a:rPr>
              <a:t>    this keyword can also be used to return the current class instance.</a:t>
            </a:r>
          </a:p>
          <a:p>
            <a:pPr marL="431800" indent="-320675">
              <a:spcAft>
                <a:spcPts val="1425"/>
              </a:spcAft>
              <a:buClrTx/>
              <a:buSzPct val="45000"/>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endParaRPr lang="en-US" sz="2400">
              <a:solidFill>
                <a:srgbClr val="000000"/>
              </a:solidFill>
            </a:endParaRPr>
          </a:p>
          <a:p>
            <a:pPr marL="431800" indent="-320675">
              <a:spcAft>
                <a:spcPts val="1425"/>
              </a:spcAft>
              <a:buClrTx/>
              <a:buSzPct val="45000"/>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a:solidFill>
                  <a:srgbClr val="006666"/>
                </a:solidFill>
              </a:rPr>
              <a:t>Suggestion: If you are beginner to java, lookup only two usage of this keyword.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522721" y="227544"/>
            <a:ext cx="8228160" cy="721516"/>
          </a:xfrm>
          <a:prstGeom prst="rect">
            <a:avLst/>
          </a:prstGeom>
          <a:noFill/>
          <a:ln w="9525" cap="flat">
            <a:noFill/>
            <a:round/>
            <a:headEnd/>
            <a:tailEnd/>
          </a:ln>
          <a:effectLst/>
        </p:spPr>
        <p:txBody>
          <a:bodyPr lIns="0" tIns="316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solidFill>
                  <a:srgbClr val="000000"/>
                </a:solidFill>
              </a:rPr>
              <a:t>2. this() - to invoke current class constructor </a:t>
            </a:r>
          </a:p>
        </p:txBody>
      </p:sp>
      <p:pic>
        <p:nvPicPr>
          <p:cNvPr id="68610" name="Picture 2"/>
          <p:cNvPicPr>
            <a:picLocks noChangeAspect="1" noChangeArrowheads="1"/>
          </p:cNvPicPr>
          <p:nvPr/>
        </p:nvPicPr>
        <p:blipFill>
          <a:blip r:embed="rId3" cstate="print"/>
          <a:srcRect l="20099" t="13969" r="1125" b="13033"/>
          <a:stretch>
            <a:fillRect/>
          </a:stretch>
        </p:blipFill>
        <p:spPr bwMode="auto">
          <a:xfrm>
            <a:off x="195841" y="881373"/>
            <a:ext cx="8948160" cy="5920462"/>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456481" y="273629"/>
            <a:ext cx="8223839" cy="476690"/>
          </a:xfrm>
          <a:prstGeom prst="rect">
            <a:avLst/>
          </a:prstGeom>
          <a:noFill/>
          <a:ln w="9525" cap="flat">
            <a:noFill/>
            <a:round/>
            <a:headEnd/>
            <a:tailEnd/>
          </a:ln>
          <a:effectLst/>
        </p:spPr>
        <p:txBody>
          <a:bodyPr lIns="0" tIns="352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000000"/>
                </a:solidFill>
              </a:rPr>
              <a:t>3. use this() for constructor chaining</a:t>
            </a:r>
          </a:p>
        </p:txBody>
      </p:sp>
      <p:sp>
        <p:nvSpPr>
          <p:cNvPr id="69634" name="Text Box 2"/>
          <p:cNvSpPr txBox="1">
            <a:spLocks noChangeArrowheads="1"/>
          </p:cNvSpPr>
          <p:nvPr/>
        </p:nvSpPr>
        <p:spPr bwMode="auto">
          <a:xfrm>
            <a:off x="260641" y="1142040"/>
            <a:ext cx="4898880" cy="4435666"/>
          </a:xfrm>
          <a:prstGeom prst="rect">
            <a:avLst/>
          </a:prstGeom>
          <a:noFill/>
          <a:ln w="9525" cap="flat">
            <a:noFill/>
            <a:round/>
            <a:headEnd/>
            <a:tailEnd/>
          </a:ln>
          <a:effectLst/>
        </p:spPr>
        <p:txBody>
          <a:bodyPr lIns="0" tIns="24840" rIns="0" bIns="0"/>
          <a:lstStyle/>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00"/>
                </a:solidFill>
              </a:rPr>
              <a:t>The this() constructor call should be used to reuse the constructor in the constructor. It maintains the chain between the constructors i.e. it is used for constructor chaining.</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a:solidFill>
                  <a:srgbClr val="000000"/>
                </a:solidFill>
              </a:rPr>
              <a:t>    </a:t>
            </a:r>
            <a:r>
              <a:rPr lang="en-US" b="1">
                <a:solidFill>
                  <a:srgbClr val="0000FF"/>
                </a:solidFill>
              </a:rPr>
              <a:t>class Student14{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int id;  String name;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String city;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Student14(int id,String name){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this.id = id;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this.name = name;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Student14(int id,String name,String city){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this(id,name);//no need to initialize id and name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this.city=city;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a:solidFill>
                  <a:srgbClr val="0000FF"/>
                </a:solidFill>
              </a:rPr>
              <a:t>        }  </a:t>
            </a:r>
          </a:p>
        </p:txBody>
      </p:sp>
      <p:sp>
        <p:nvSpPr>
          <p:cNvPr id="69635" name="Text Box 3"/>
          <p:cNvSpPr txBox="1">
            <a:spLocks noChangeArrowheads="1"/>
          </p:cNvSpPr>
          <p:nvPr/>
        </p:nvSpPr>
        <p:spPr bwMode="auto">
          <a:xfrm>
            <a:off x="5225761" y="1604329"/>
            <a:ext cx="3591360" cy="3973378"/>
          </a:xfrm>
          <a:prstGeom prst="rect">
            <a:avLst/>
          </a:prstGeom>
          <a:noFill/>
          <a:ln w="9525" cap="flat">
            <a:noFill/>
            <a:round/>
            <a:headEnd/>
            <a:tailEnd/>
          </a:ln>
          <a:effectLst/>
        </p:spPr>
        <p:txBody>
          <a:bodyPr lIns="0" tIns="28080" rIns="0" bIns="0"/>
          <a:lstStyle/>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00FF"/>
                </a:solidFill>
              </a:rPr>
              <a:t> </a:t>
            </a:r>
            <a:r>
              <a:rPr lang="en-US" b="1">
                <a:solidFill>
                  <a:srgbClr val="0000FF"/>
                </a:solidFill>
              </a:rPr>
              <a:t>void display(){</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System.out.println(id+" "+name+“   "+city);}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public static void main(String args[]){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Student14 e1 = new Student14(111,"karan");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Student14 e2 = new Student14(222,"Aryan","delhi");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e1.display();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e2.display();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  </a:t>
            </a:r>
          </a:p>
          <a:p>
            <a:pPr indent="107950">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    }  </a:t>
            </a:r>
          </a:p>
        </p:txBody>
      </p:sp>
      <p:sp>
        <p:nvSpPr>
          <p:cNvPr id="69636" name="Text Box 4"/>
          <p:cNvSpPr txBox="1">
            <a:spLocks noChangeArrowheads="1"/>
          </p:cNvSpPr>
          <p:nvPr/>
        </p:nvSpPr>
        <p:spPr bwMode="auto">
          <a:xfrm>
            <a:off x="6596641" y="5389047"/>
            <a:ext cx="2239199" cy="1242851"/>
          </a:xfrm>
          <a:prstGeom prst="rect">
            <a:avLst/>
          </a:prstGeom>
          <a:noFill/>
          <a:ln w="9525" cap="flat">
            <a:noFill/>
            <a:round/>
            <a:headEnd/>
            <a:tailEnd/>
          </a:ln>
          <a:effectLst/>
        </p:spPr>
        <p:txBody>
          <a:bodyPr lIns="90000" tIns="6084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9933"/>
                </a:solidFill>
              </a:rPr>
              <a:t>Rule: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9933"/>
                </a:solidFill>
              </a:rPr>
              <a:t>Call to this() must be the first statement in constructor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456481" y="273630"/>
            <a:ext cx="8228160" cy="999465"/>
          </a:xfrm>
          <a:prstGeom prst="rect">
            <a:avLst/>
          </a:prstGeom>
          <a:noFill/>
          <a:ln w="9525" cap="flat">
            <a:noFill/>
            <a:round/>
            <a:headEnd/>
            <a:tailEnd/>
          </a:ln>
          <a:effectLst/>
        </p:spPr>
        <p:txBody>
          <a:bodyPr lIns="0" tIns="280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000000"/>
                </a:solidFill>
              </a:rPr>
              <a:t>4. this keyword can be passed as an argument in the method.</a:t>
            </a:r>
          </a:p>
        </p:txBody>
      </p:sp>
      <p:sp>
        <p:nvSpPr>
          <p:cNvPr id="70658" name="Text Box 2"/>
          <p:cNvSpPr txBox="1">
            <a:spLocks noChangeArrowheads="1"/>
          </p:cNvSpPr>
          <p:nvPr/>
        </p:nvSpPr>
        <p:spPr bwMode="auto">
          <a:xfrm>
            <a:off x="456481" y="1031124"/>
            <a:ext cx="8228160" cy="5031888"/>
          </a:xfrm>
          <a:prstGeom prst="rect">
            <a:avLst/>
          </a:prstGeom>
          <a:noFill/>
          <a:ln w="9525" cap="flat">
            <a:noFill/>
            <a:round/>
            <a:headEnd/>
            <a:tailEnd/>
          </a:ln>
          <a:effectLst/>
        </p:spPr>
        <p:txBody>
          <a:bodyPr lIns="0" tIns="28080" rIns="0" bIns="0"/>
          <a:lstStyle/>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00"/>
                </a:solidFill>
              </a:rPr>
              <a:t>It is mainly used in the event handling</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dirty="0">
                <a:solidFill>
                  <a:srgbClr val="800000"/>
                </a:solidFill>
              </a:rPr>
              <a:t>Example</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3200" dirty="0">
                <a:solidFill>
                  <a:srgbClr val="000000"/>
                </a:solidFill>
              </a:rPr>
              <a:t>  </a:t>
            </a:r>
            <a:r>
              <a:rPr lang="en-US" b="1" dirty="0" smtClean="0">
                <a:solidFill>
                  <a:srgbClr val="0000CC"/>
                </a:solidFill>
              </a:rPr>
              <a:t>class </a:t>
            </a:r>
            <a:r>
              <a:rPr lang="en-US" b="1" dirty="0">
                <a:solidFill>
                  <a:srgbClr val="0000CC"/>
                </a:solidFill>
              </a:rPr>
              <a:t>S2{  </a:t>
            </a:r>
            <a:r>
              <a:rPr lang="en-US" b="1" dirty="0" smtClean="0">
                <a:solidFill>
                  <a:srgbClr val="0000CC"/>
                </a:solidFill>
              </a:rPr>
              <a:t>      </a:t>
            </a:r>
            <a:r>
              <a:rPr lang="en-US" b="1" dirty="0">
                <a:solidFill>
                  <a:srgbClr val="0000CC"/>
                </a:solidFill>
              </a:rPr>
              <a:t>void m(S2 </a:t>
            </a:r>
            <a:r>
              <a:rPr lang="en-US" b="1" dirty="0" err="1">
                <a:solidFill>
                  <a:srgbClr val="0000CC"/>
                </a:solidFill>
              </a:rPr>
              <a:t>obj</a:t>
            </a:r>
            <a:r>
              <a:rPr lang="en-US" b="1" dirty="0">
                <a:solidFill>
                  <a:srgbClr val="0000CC"/>
                </a:solidFill>
              </a:rPr>
              <a:t>){  </a:t>
            </a:r>
          </a:p>
          <a:p>
            <a:pPr marL="1803400" lvl="3" indent="-320675">
              <a:spcAft>
                <a:spcPts val="1425"/>
              </a:spcAft>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a:t>
            </a:r>
            <a:r>
              <a:rPr lang="en-US" b="1" dirty="0" err="1">
                <a:solidFill>
                  <a:srgbClr val="0000CC"/>
                </a:solidFill>
              </a:rPr>
              <a:t>System.out.println</a:t>
            </a:r>
            <a:r>
              <a:rPr lang="en-US" b="1" dirty="0">
                <a:solidFill>
                  <a:srgbClr val="0000CC"/>
                </a:solidFill>
              </a:rPr>
              <a:t>("method is invoked");  </a:t>
            </a:r>
          </a:p>
          <a:p>
            <a:pPr marL="1803400" lvl="3" indent="-320675">
              <a:spcAft>
                <a:spcPts val="1425"/>
              </a:spcAft>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  </a:t>
            </a:r>
          </a:p>
          <a:p>
            <a:pPr marL="2260600" lvl="4" indent="-320675">
              <a:spcAft>
                <a:spcPts val="1425"/>
              </a:spcAft>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smtClean="0">
                <a:solidFill>
                  <a:srgbClr val="0000CC"/>
                </a:solidFill>
              </a:rPr>
              <a:t>      void p(){  </a:t>
            </a:r>
          </a:p>
          <a:p>
            <a:pPr marL="2260600" lvl="4" indent="-320675">
              <a:spcAft>
                <a:spcPts val="1425"/>
              </a:spcAft>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smtClean="0">
                <a:solidFill>
                  <a:srgbClr val="0000CC"/>
                </a:solidFill>
              </a:rPr>
              <a:t>      m(this);  </a:t>
            </a:r>
          </a:p>
          <a:p>
            <a:pPr marL="2260600" lvl="4" indent="-320675">
              <a:spcAft>
                <a:spcPts val="1425"/>
              </a:spcAft>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smtClean="0">
                <a:solidFill>
                  <a:srgbClr val="0000CC"/>
                </a:solidFill>
              </a:rPr>
              <a:t>      }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smtClean="0">
                <a:solidFill>
                  <a:srgbClr val="0000CC"/>
                </a:solidFill>
              </a:rPr>
              <a:t>	public </a:t>
            </a:r>
            <a:r>
              <a:rPr lang="en-US" b="1" dirty="0">
                <a:solidFill>
                  <a:srgbClr val="0000CC"/>
                </a:solidFill>
              </a:rPr>
              <a:t>static void main(String </a:t>
            </a:r>
            <a:r>
              <a:rPr lang="en-US" b="1" dirty="0" err="1">
                <a:solidFill>
                  <a:srgbClr val="0000CC"/>
                </a:solidFill>
              </a:rPr>
              <a:t>args</a:t>
            </a:r>
            <a:r>
              <a:rPr lang="en-US" b="1" dirty="0">
                <a:solidFill>
                  <a:srgbClr val="0000CC"/>
                </a:solidFill>
              </a:rPr>
              <a:t>[]){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S2 </a:t>
            </a:r>
            <a:r>
              <a:rPr lang="en-US" b="1" dirty="0" err="1" smtClean="0">
                <a:solidFill>
                  <a:srgbClr val="0000CC"/>
                </a:solidFill>
              </a:rPr>
              <a:t>obj</a:t>
            </a:r>
            <a:r>
              <a:rPr lang="en-US" b="1" dirty="0" smtClean="0">
                <a:solidFill>
                  <a:srgbClr val="0000CC"/>
                </a:solidFill>
              </a:rPr>
              <a:t> </a:t>
            </a:r>
            <a:r>
              <a:rPr lang="en-US" b="1" dirty="0">
                <a:solidFill>
                  <a:srgbClr val="0000CC"/>
                </a:solidFill>
              </a:rPr>
              <a:t>= new S2();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a:t>
            </a:r>
            <a:r>
              <a:rPr lang="en-US" b="1" dirty="0" err="1" smtClean="0">
                <a:solidFill>
                  <a:srgbClr val="0000CC"/>
                </a:solidFill>
              </a:rPr>
              <a:t>obj.p</a:t>
            </a:r>
            <a:r>
              <a:rPr lang="en-US" b="1" dirty="0">
                <a:solidFill>
                  <a:srgbClr val="0000CC"/>
                </a:solidFill>
              </a:rPr>
              <a:t>();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  </a:t>
            </a:r>
          </a:p>
          <a:p>
            <a:pPr marL="431800" indent="-320675">
              <a:spcAft>
                <a:spcPts val="1425"/>
              </a:spcAft>
              <a:buClrTx/>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b="1" dirty="0">
                <a:solidFill>
                  <a:srgbClr val="0000CC"/>
                </a:solidFill>
              </a:rPr>
              <a:t>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456481" y="162739"/>
            <a:ext cx="8228160" cy="1286055"/>
          </a:xfrm>
          <a:prstGeom prst="rect">
            <a:avLst/>
          </a:prstGeom>
          <a:noFill/>
          <a:ln w="9525" cap="flat">
            <a:noFill/>
            <a:round/>
            <a:headEnd/>
            <a:tailEnd/>
          </a:ln>
          <a:effectLst/>
        </p:spPr>
        <p:txBody>
          <a:bodyPr lIns="0" tIns="2484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rPr>
              <a:t>5. The this keyword can be used to </a:t>
            </a:r>
            <a:br>
              <a:rPr lang="en-US" sz="2800">
                <a:solidFill>
                  <a:srgbClr val="000000"/>
                </a:solidFill>
              </a:rPr>
            </a:br>
            <a:r>
              <a:rPr lang="en-US" sz="2800">
                <a:solidFill>
                  <a:srgbClr val="000000"/>
                </a:solidFill>
              </a:rPr>
              <a:t>return current class instance.</a:t>
            </a:r>
            <a:br>
              <a:rPr lang="en-US" sz="2800">
                <a:solidFill>
                  <a:srgbClr val="000000"/>
                </a:solidFill>
              </a:rPr>
            </a:br>
            <a:endParaRPr lang="en-US" sz="2800">
              <a:solidFill>
                <a:srgbClr val="000000"/>
              </a:solidFill>
            </a:endParaRPr>
          </a:p>
        </p:txBody>
      </p:sp>
      <p:sp>
        <p:nvSpPr>
          <p:cNvPr id="71682" name="Text Box 2"/>
          <p:cNvSpPr txBox="1">
            <a:spLocks noChangeArrowheads="1"/>
          </p:cNvSpPr>
          <p:nvPr/>
        </p:nvSpPr>
        <p:spPr bwMode="auto">
          <a:xfrm>
            <a:off x="456481" y="1273094"/>
            <a:ext cx="8228160" cy="4114512"/>
          </a:xfrm>
          <a:prstGeom prst="rect">
            <a:avLst/>
          </a:prstGeom>
          <a:noFill/>
          <a:ln w="9525" cap="flat">
            <a:noFill/>
            <a:round/>
            <a:headEnd/>
            <a:tailEnd/>
          </a:ln>
          <a:effectLst/>
        </p:spPr>
        <p:txBody>
          <a:bodyPr lIns="0" tIns="28080" rIns="0" bIns="0"/>
          <a:lstStyle/>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800">
                <a:solidFill>
                  <a:srgbClr val="000000"/>
                </a:solidFill>
              </a:rPr>
              <a:t>Syntax</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800">
                <a:solidFill>
                  <a:srgbClr val="000000"/>
                </a:solidFill>
              </a:rPr>
              <a:t>return_type  method_name()</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800">
                <a:solidFill>
                  <a:srgbClr val="000000"/>
                </a:solidFill>
              </a:rPr>
              <a:t>{  </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800">
                <a:solidFill>
                  <a:srgbClr val="000000"/>
                </a:solidFill>
              </a:rPr>
              <a:t>    return this;  </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2800">
                <a:solidFill>
                  <a:srgbClr val="000000"/>
                </a:solidFill>
              </a:rPr>
              <a:t> }  </a:t>
            </a:r>
          </a:p>
        </p:txBody>
      </p:sp>
      <p:sp>
        <p:nvSpPr>
          <p:cNvPr id="71683" name="Text Box 3"/>
          <p:cNvSpPr txBox="1">
            <a:spLocks noChangeArrowheads="1"/>
          </p:cNvSpPr>
          <p:nvPr/>
        </p:nvSpPr>
        <p:spPr bwMode="auto">
          <a:xfrm>
            <a:off x="4488481" y="2579313"/>
            <a:ext cx="4206239" cy="4127473"/>
          </a:xfrm>
          <a:prstGeom prst="rect">
            <a:avLst/>
          </a:prstGeom>
          <a:noFill/>
          <a:ln w="9525" cap="flat">
            <a:noFill/>
            <a:round/>
            <a:headEnd/>
            <a:tailEnd/>
          </a:ln>
          <a:effectLst/>
        </p:spPr>
        <p:txBody>
          <a:bodyPr lIns="90000" tIns="6084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800000"/>
                </a:solidFill>
              </a:rPr>
              <a:t>Example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class A{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A  getA()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return this;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void msg()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System.out.println("Hello java");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000000"/>
              </a:solidFill>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a:t>
            </a:r>
            <a:r>
              <a:rPr lang="en-US">
                <a:solidFill>
                  <a:srgbClr val="0000FF"/>
                </a:solidFill>
              </a:rPr>
              <a:t>class Test1{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public static void main(String args[])</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new A().getA().msg();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  </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FF"/>
                </a:solidFill>
              </a:rPr>
              <a:t>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456481" y="273629"/>
            <a:ext cx="8222400" cy="113916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“this” reference</a:t>
            </a:r>
          </a:p>
        </p:txBody>
      </p:sp>
      <p:sp>
        <p:nvSpPr>
          <p:cNvPr id="72706" name="Rectangle 2"/>
          <p:cNvSpPr>
            <a:spLocks noGrp="1" noChangeArrowheads="1"/>
          </p:cNvSpPr>
          <p:nvPr>
            <p:ph type="body" idx="4294967295"/>
          </p:nvPr>
        </p:nvSpPr>
        <p:spPr>
          <a:xfrm>
            <a:off x="456481" y="1604330"/>
            <a:ext cx="8222400" cy="3971937"/>
          </a:xfrm>
          <a:prstGeom prst="rect">
            <a:avLst/>
          </a:prstGeom>
          <a:ln/>
        </p:spPr>
        <p:txBody>
          <a:bodyPr/>
          <a:lstStyle/>
          <a:p>
            <a:pPr marL="558800" indent="-557213">
              <a:buSzPct val="45000"/>
              <a:buFont typeface="Wingdings" pitchFamily="2" charset="2"/>
              <a:buChar char=""/>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t>The this reference</a:t>
            </a:r>
          </a:p>
          <a:p>
            <a:pPr lvl="1" indent="-284163">
              <a:buClrTx/>
              <a:buFontTx/>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t>– refers to current object instance itself</a:t>
            </a:r>
          </a:p>
          <a:p>
            <a:pPr lvl="1" indent="-284163">
              <a:buClrTx/>
              <a:buFontTx/>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t>– used to access the instance variables shadowed by the  parameters.</a:t>
            </a:r>
          </a:p>
          <a:p>
            <a:pPr marL="558800" indent="-557213">
              <a:buSzPct val="45000"/>
              <a:buFont typeface="Wingdings" pitchFamily="2" charset="2"/>
              <a:buChar char=""/>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t>To use the this reference, we type,</a:t>
            </a:r>
          </a:p>
          <a:p>
            <a:pPr marL="558800" indent="-557213">
              <a:buClrTx/>
              <a:buFontTx/>
              <a:buNone/>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solidFill>
                  <a:srgbClr val="0000FF"/>
                </a:solidFill>
              </a:rPr>
              <a:t>        this.&lt;nameOfTheInstanceVariable&gt;</a:t>
            </a:r>
          </a:p>
          <a:p>
            <a:pPr marL="558800" indent="-557213">
              <a:buSzPct val="45000"/>
              <a:buFont typeface="Wingdings" pitchFamily="2" charset="2"/>
              <a:buChar char=""/>
              <a:tabLst>
                <a:tab pos="558800" algn="l"/>
                <a:tab pos="671513" algn="l"/>
                <a:tab pos="1128713" algn="l"/>
                <a:tab pos="1585913" algn="l"/>
                <a:tab pos="2043113" algn="l"/>
                <a:tab pos="2500313" algn="l"/>
                <a:tab pos="2957513" algn="l"/>
                <a:tab pos="3414713" algn="l"/>
                <a:tab pos="3871913" algn="l"/>
                <a:tab pos="4329113" algn="l"/>
                <a:tab pos="4786313" algn="l"/>
                <a:tab pos="5243513" algn="l"/>
                <a:tab pos="5700713" algn="l"/>
                <a:tab pos="6157913" algn="l"/>
                <a:tab pos="6615113" algn="l"/>
                <a:tab pos="7072313" algn="l"/>
                <a:tab pos="7529513" algn="l"/>
                <a:tab pos="7986713" algn="l"/>
                <a:tab pos="8443913" algn="l"/>
                <a:tab pos="8901113" algn="l"/>
                <a:tab pos="9358313" algn="l"/>
              </a:tabLst>
            </a:pPr>
            <a:r>
              <a:rPr lang="en-US"/>
              <a:t>You can only use the </a:t>
            </a:r>
            <a:r>
              <a:rPr lang="en-US">
                <a:solidFill>
                  <a:srgbClr val="0000FF"/>
                </a:solidFill>
              </a:rPr>
              <a:t>this</a:t>
            </a:r>
            <a:r>
              <a:rPr lang="en-US"/>
              <a:t> reference for instance variables and NOT static or class variables.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456481" y="273629"/>
            <a:ext cx="8222400" cy="113916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“this” reference</a:t>
            </a:r>
          </a:p>
        </p:txBody>
      </p:sp>
      <p:sp>
        <p:nvSpPr>
          <p:cNvPr id="73730" name="Rectangle 2"/>
          <p:cNvSpPr>
            <a:spLocks noGrp="1" noChangeArrowheads="1"/>
          </p:cNvSpPr>
          <p:nvPr>
            <p:ph type="body" idx="4294967295"/>
          </p:nvPr>
        </p:nvSpPr>
        <p:spPr>
          <a:xfrm>
            <a:off x="456481" y="1604330"/>
            <a:ext cx="8222400" cy="3971937"/>
          </a:xfrm>
          <a:prstGeom prst="rect">
            <a:avLst/>
          </a:prstGeom>
          <a:ln/>
        </p:spPr>
        <p:txBody>
          <a:bodyPr/>
          <a:lstStyle/>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a:t>The this reference is assumed when you call a method from the same object</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public class MyClass {</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void aMethod() {</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 same thing as this.anotherMethod()</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anotherMethod();</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sz="2000" b="1">
              <a:solidFill>
                <a:srgbClr val="0000FF"/>
              </a:solidFill>
            </a:endParaRP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void anotherMethod() {</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 method definition here...</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  }</a:t>
            </a:r>
          </a:p>
          <a:p>
            <a:pPr indent="-341313">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000" b="1">
                <a:solidFill>
                  <a:srgbClr val="0000FF"/>
                </a:solidFill>
              </a:rPr>
              <a:t>}</a:t>
            </a:r>
          </a:p>
        </p:txBody>
      </p:sp>
      <p:sp>
        <p:nvSpPr>
          <p:cNvPr id="73731" name="Text Box 3"/>
          <p:cNvSpPr txBox="1">
            <a:spLocks noChangeArrowheads="1"/>
          </p:cNvSpPr>
          <p:nvPr/>
        </p:nvSpPr>
        <p:spPr bwMode="auto">
          <a:xfrm>
            <a:off x="5474880" y="4064107"/>
            <a:ext cx="2737441" cy="1486236"/>
          </a:xfrm>
          <a:prstGeom prst="rect">
            <a:avLst/>
          </a:prstGeom>
          <a:noFill/>
          <a:ln w="9525">
            <a:noFill/>
            <a:round/>
            <a:headEnd/>
            <a:tailEnd/>
          </a:ln>
          <a:effectLst/>
        </p:spPr>
        <p:txBody>
          <a:bodyPr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800000"/>
                </a:solidFill>
              </a:rPr>
              <a:t>Example: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rgbClr val="800000"/>
              </a:solidFill>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800000"/>
                </a:solidFill>
              </a:rPr>
              <a:t>public void setAge( int age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800000"/>
                </a:solidFill>
              </a:rPr>
              <a:t>   this.age = age;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8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831342"/>
          </a:xfrm>
        </p:spPr>
        <p:txBody>
          <a:bodyPr>
            <a:normAutofit/>
          </a:bodyPr>
          <a:lstStyle/>
          <a:p>
            <a:r>
              <a:rPr lang="en-IN" sz="2800" dirty="0" smtClean="0"/>
              <a:t>Static keyword</a:t>
            </a:r>
            <a:endParaRPr lang="en-IN" sz="2800" dirty="0"/>
          </a:p>
        </p:txBody>
      </p:sp>
      <p:sp>
        <p:nvSpPr>
          <p:cNvPr id="4" name="TextBox 3"/>
          <p:cNvSpPr txBox="1"/>
          <p:nvPr/>
        </p:nvSpPr>
        <p:spPr>
          <a:xfrm>
            <a:off x="815547" y="1449860"/>
            <a:ext cx="7105135" cy="6533199"/>
          </a:xfrm>
          <a:prstGeom prst="rect">
            <a:avLst/>
          </a:prstGeom>
          <a:noFill/>
        </p:spPr>
        <p:txBody>
          <a:bodyPr wrap="square" rtlCol="0">
            <a:spAutoFit/>
          </a:bodyPr>
          <a:lstStyle/>
          <a:p>
            <a:pPr marL="285750" indent="-285750">
              <a:buFont typeface="Arial" panose="020B0604020202020204" pitchFamily="34" charset="0"/>
              <a:buChar char="•"/>
            </a:pPr>
            <a:r>
              <a:rPr lang="en-IN" dirty="0"/>
              <a:t>The </a:t>
            </a:r>
            <a:r>
              <a:rPr lang="en-IN" b="1" dirty="0"/>
              <a:t>static keyword</a:t>
            </a:r>
            <a:r>
              <a:rPr lang="en-IN" dirty="0"/>
              <a:t> is used in java mainly for memory management</a:t>
            </a:r>
            <a:r>
              <a:rPr lang="en-IN" dirty="0" smtClean="0"/>
              <a:t>.</a:t>
            </a:r>
          </a:p>
          <a:p>
            <a:pPr marL="285750" indent="-285750">
              <a:buFont typeface="Arial" panose="020B0604020202020204" pitchFamily="34" charset="0"/>
              <a:buChar char="•"/>
            </a:pPr>
            <a:r>
              <a:rPr lang="en-IN" dirty="0"/>
              <a:t>The static can be:</a:t>
            </a:r>
          </a:p>
          <a:p>
            <a:r>
              <a:rPr lang="en-IN" dirty="0" smtClean="0"/>
              <a:t>		</a:t>
            </a:r>
            <a:r>
              <a:rPr lang="en-IN" dirty="0" smtClean="0">
                <a:solidFill>
                  <a:srgbClr val="00B050"/>
                </a:solidFill>
              </a:rPr>
              <a:t>variable </a:t>
            </a:r>
            <a:r>
              <a:rPr lang="en-IN" dirty="0">
                <a:solidFill>
                  <a:srgbClr val="00B050"/>
                </a:solidFill>
              </a:rPr>
              <a:t>(also known as class variable)</a:t>
            </a:r>
          </a:p>
          <a:p>
            <a:r>
              <a:rPr lang="en-IN" dirty="0" smtClean="0">
                <a:solidFill>
                  <a:srgbClr val="00B050"/>
                </a:solidFill>
              </a:rPr>
              <a:t>		method </a:t>
            </a:r>
            <a:r>
              <a:rPr lang="en-IN" dirty="0">
                <a:solidFill>
                  <a:srgbClr val="00B050"/>
                </a:solidFill>
              </a:rPr>
              <a:t>(also known as class method)</a:t>
            </a:r>
          </a:p>
          <a:p>
            <a:r>
              <a:rPr lang="en-IN" dirty="0" smtClean="0">
                <a:solidFill>
                  <a:srgbClr val="00B050"/>
                </a:solidFill>
              </a:rPr>
              <a:t>		block</a:t>
            </a:r>
            <a:endParaRPr lang="en-IN" dirty="0">
              <a:solidFill>
                <a:srgbClr val="00B050"/>
              </a:solidFill>
            </a:endParaRPr>
          </a:p>
          <a:p>
            <a:r>
              <a:rPr lang="en-IN" dirty="0" smtClean="0">
                <a:solidFill>
                  <a:srgbClr val="00B050"/>
                </a:solidFill>
              </a:rPr>
              <a:t>		nested class</a:t>
            </a:r>
          </a:p>
          <a:p>
            <a:pPr marL="285750" indent="-285750">
              <a:buFont typeface="Arial" panose="020B0604020202020204" pitchFamily="34" charset="0"/>
              <a:buChar char="•"/>
            </a:pPr>
            <a:r>
              <a:rPr lang="en-IN" b="1" dirty="0" smtClean="0"/>
              <a:t>static </a:t>
            </a:r>
            <a:r>
              <a:rPr lang="en-IN" b="1" dirty="0"/>
              <a:t>method</a:t>
            </a:r>
          </a:p>
          <a:p>
            <a:r>
              <a:rPr lang="en-IN" dirty="0" smtClean="0"/>
              <a:t>		A </a:t>
            </a:r>
            <a:r>
              <a:rPr lang="en-IN" dirty="0"/>
              <a:t>static method belongs to the class rather than object of a class.</a:t>
            </a:r>
          </a:p>
          <a:p>
            <a:r>
              <a:rPr lang="en-IN" dirty="0" smtClean="0"/>
              <a:t>		A </a:t>
            </a:r>
            <a:r>
              <a:rPr lang="en-IN" dirty="0"/>
              <a:t>static method can be invoked without the need for creating an instance of a class.</a:t>
            </a:r>
          </a:p>
          <a:p>
            <a:r>
              <a:rPr lang="en-IN" dirty="0" smtClean="0"/>
              <a:t>		static </a:t>
            </a:r>
            <a:r>
              <a:rPr lang="en-IN" dirty="0"/>
              <a:t>method can access static data member and can change the value of it</a:t>
            </a:r>
            <a:r>
              <a:rPr lang="en-IN" dirty="0" smtClean="0"/>
              <a:t>.</a:t>
            </a:r>
          </a:p>
          <a:p>
            <a:r>
              <a:rPr lang="en-IN" dirty="0"/>
              <a:t>	</a:t>
            </a:r>
            <a:r>
              <a:rPr lang="en-IN" dirty="0" smtClean="0"/>
              <a:t>Restrictions:</a:t>
            </a:r>
          </a:p>
          <a:p>
            <a:pPr marL="1200150" lvl="2" indent="-285750">
              <a:buFont typeface="Wingdings" panose="05000000000000000000" pitchFamily="2" charset="2"/>
              <a:buChar char="ü"/>
            </a:pPr>
            <a:r>
              <a:rPr lang="en-IN" dirty="0"/>
              <a:t>	</a:t>
            </a:r>
            <a:r>
              <a:rPr lang="en-IN" dirty="0" smtClean="0">
                <a:solidFill>
                  <a:srgbClr val="FF0000"/>
                </a:solidFill>
              </a:rPr>
              <a:t>The </a:t>
            </a:r>
            <a:r>
              <a:rPr lang="en-IN" dirty="0">
                <a:solidFill>
                  <a:srgbClr val="FF0000"/>
                </a:solidFill>
              </a:rPr>
              <a:t>static method can not use non static data member or call non-static method directly.</a:t>
            </a:r>
          </a:p>
          <a:p>
            <a:pPr marL="1200150" lvl="2" indent="-285750">
              <a:buFont typeface="Wingdings" panose="05000000000000000000" pitchFamily="2" charset="2"/>
              <a:buChar char="ü"/>
            </a:pPr>
            <a:r>
              <a:rPr lang="en-IN" dirty="0" smtClean="0">
                <a:solidFill>
                  <a:srgbClr val="FF0000"/>
                </a:solidFill>
              </a:rPr>
              <a:t>	this </a:t>
            </a:r>
            <a:r>
              <a:rPr lang="en-IN" dirty="0">
                <a:solidFill>
                  <a:srgbClr val="FF0000"/>
                </a:solidFill>
              </a:rPr>
              <a:t>and super cannot be used in static context.</a:t>
            </a:r>
          </a:p>
          <a:p>
            <a:pPr marL="285750" indent="-285750">
              <a:buFont typeface="Arial" panose="020B0604020202020204" pitchFamily="34" charset="0"/>
              <a:buChar char="•"/>
            </a:pPr>
            <a:r>
              <a:rPr lang="en-IN" b="1" dirty="0" smtClean="0"/>
              <a:t>Static block</a:t>
            </a:r>
            <a:endParaRPr lang="en-IN" dirty="0" smtClean="0"/>
          </a:p>
          <a:p>
            <a:pPr marL="1200150" lvl="2" indent="-285750">
              <a:buFont typeface="Wingdings" panose="05000000000000000000" pitchFamily="2" charset="2"/>
              <a:buChar char="ü"/>
            </a:pPr>
            <a:r>
              <a:rPr lang="en-IN" dirty="0"/>
              <a:t>Is used to initialize the static data member.</a:t>
            </a:r>
          </a:p>
          <a:p>
            <a:pPr marL="1200150" lvl="2" indent="-285750">
              <a:buFont typeface="Wingdings" panose="05000000000000000000" pitchFamily="2" charset="2"/>
              <a:buChar char="ü"/>
            </a:pPr>
            <a:r>
              <a:rPr lang="en-IN" dirty="0"/>
              <a:t>It is executed before main method at the time of </a:t>
            </a:r>
            <a:r>
              <a:rPr lang="en-IN" dirty="0" smtClean="0"/>
              <a:t>class loading.</a:t>
            </a:r>
            <a:endParaRPr lang="en-IN" dirty="0"/>
          </a:p>
          <a:p>
            <a:pPr marL="1200150" lvl="2"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2920121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3" cstate="print"/>
          <a:srcRect t="38287" b="29163"/>
          <a:stretch>
            <a:fillRect/>
          </a:stretch>
        </p:blipFill>
        <p:spPr bwMode="auto">
          <a:xfrm>
            <a:off x="0" y="2133600"/>
            <a:ext cx="9144000" cy="22320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3" cstate="print"/>
          <a:srcRect r="12141" b="12384"/>
          <a:stretch>
            <a:fillRect/>
          </a:stretch>
        </p:blipFill>
        <p:spPr bwMode="auto">
          <a:xfrm>
            <a:off x="539750" y="333375"/>
            <a:ext cx="8012113" cy="59928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3" cstate="print"/>
          <a:srcRect l="6790" t="8119" r="25392" b="6274"/>
          <a:stretch>
            <a:fillRect/>
          </a:stretch>
        </p:blipFill>
        <p:spPr bwMode="auto">
          <a:xfrm>
            <a:off x="142561" y="0"/>
            <a:ext cx="9000000" cy="685800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cstate="print"/>
          <a:srcRect r="3539" b="41762"/>
          <a:stretch>
            <a:fillRect/>
          </a:stretch>
        </p:blipFill>
        <p:spPr bwMode="auto">
          <a:xfrm>
            <a:off x="323850" y="333375"/>
            <a:ext cx="8820150" cy="39925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noChangeArrowheads="1"/>
          </p:cNvPicPr>
          <p:nvPr/>
        </p:nvPicPr>
        <p:blipFill>
          <a:blip r:embed="rId3" cstate="print"/>
          <a:srcRect r="8569" b="15240"/>
          <a:stretch>
            <a:fillRect/>
          </a:stretch>
        </p:blipFill>
        <p:spPr bwMode="auto">
          <a:xfrm>
            <a:off x="0" y="0"/>
            <a:ext cx="8359775" cy="58134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spect="1" noChangeArrowheads="1"/>
          </p:cNvPicPr>
          <p:nvPr/>
        </p:nvPicPr>
        <p:blipFill>
          <a:blip r:embed="rId3" cstate="print"/>
          <a:srcRect t="51439" r="15350"/>
          <a:stretch>
            <a:fillRect/>
          </a:stretch>
        </p:blipFill>
        <p:spPr bwMode="auto">
          <a:xfrm>
            <a:off x="0" y="2060575"/>
            <a:ext cx="7740650" cy="33305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3" cstate="print"/>
          <a:srcRect l="7857" r="6070" b="9526"/>
          <a:stretch>
            <a:fillRect/>
          </a:stretch>
        </p:blipFill>
        <p:spPr bwMode="auto">
          <a:xfrm>
            <a:off x="755650" y="0"/>
            <a:ext cx="7870825" cy="6203950"/>
          </a:xfrm>
          <a:prstGeom prst="rect">
            <a:avLst/>
          </a:prstGeom>
          <a:noFill/>
          <a:ln w="9525">
            <a:noFill/>
            <a:round/>
            <a:headEnd/>
            <a:tailEnd/>
          </a:ln>
        </p:spPr>
      </p:pic>
      <p:sp>
        <p:nvSpPr>
          <p:cNvPr id="7171" name="Right Triangle 2"/>
          <p:cNvSpPr>
            <a:spLocks noChangeArrowheads="1"/>
          </p:cNvSpPr>
          <p:nvPr/>
        </p:nvSpPr>
        <p:spPr bwMode="auto">
          <a:xfrm rot="-5938762">
            <a:off x="7585869" y="5326857"/>
            <a:ext cx="1143000" cy="1160462"/>
          </a:xfrm>
          <a:prstGeom prst="rtTriangl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cstate="print"/>
          <a:srcRect r="4642" b="12384"/>
          <a:stretch>
            <a:fillRect/>
          </a:stretch>
        </p:blipFill>
        <p:spPr bwMode="auto">
          <a:xfrm>
            <a:off x="0" y="11113"/>
            <a:ext cx="8720138" cy="6008687"/>
          </a:xfrm>
          <a:prstGeom prst="rect">
            <a:avLst/>
          </a:prstGeom>
          <a:noFill/>
          <a:ln w="9525">
            <a:noFill/>
            <a:round/>
            <a:headEnd/>
            <a:tailEnd/>
          </a:ln>
        </p:spPr>
      </p:pic>
      <p:sp>
        <p:nvSpPr>
          <p:cNvPr id="8195" name="Right Triangle 2"/>
          <p:cNvSpPr>
            <a:spLocks noChangeArrowheads="1"/>
          </p:cNvSpPr>
          <p:nvPr/>
        </p:nvSpPr>
        <p:spPr bwMode="auto">
          <a:xfrm rot="-5190279">
            <a:off x="7708107" y="4974431"/>
            <a:ext cx="1144588" cy="1012825"/>
          </a:xfrm>
          <a:prstGeom prst="rtTriangl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3" cstate="print"/>
          <a:srcRect r="5901" b="39662"/>
          <a:stretch>
            <a:fillRect/>
          </a:stretch>
        </p:blipFill>
        <p:spPr bwMode="auto">
          <a:xfrm>
            <a:off x="0" y="11113"/>
            <a:ext cx="8604250" cy="41386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p:cNvPicPr>
            <a:picLocks noChangeAspect="1" noChangeArrowheads="1"/>
          </p:cNvPicPr>
          <p:nvPr/>
        </p:nvPicPr>
        <p:blipFill>
          <a:blip r:embed="rId3" cstate="print"/>
          <a:srcRect l="7475" r="5113" b="10263"/>
          <a:stretch>
            <a:fillRect/>
          </a:stretch>
        </p:blipFill>
        <p:spPr bwMode="auto">
          <a:xfrm>
            <a:off x="684213" y="11113"/>
            <a:ext cx="7991475" cy="6154737"/>
          </a:xfrm>
          <a:prstGeom prst="rect">
            <a:avLst/>
          </a:prstGeom>
          <a:noFill/>
          <a:ln w="9525">
            <a:noFill/>
            <a:round/>
            <a:headEnd/>
            <a:tailEnd/>
          </a:ln>
        </p:spPr>
      </p:pic>
      <p:sp>
        <p:nvSpPr>
          <p:cNvPr id="10243" name="Oval 2"/>
          <p:cNvSpPr>
            <a:spLocks noChangeArrowheads="1"/>
          </p:cNvSpPr>
          <p:nvPr/>
        </p:nvSpPr>
        <p:spPr bwMode="auto">
          <a:xfrm>
            <a:off x="7956550" y="5805488"/>
            <a:ext cx="936625" cy="576262"/>
          </a:xfrm>
          <a:prstGeom prst="ellipse">
            <a:avLst/>
          </a:prstGeom>
          <a:solidFill>
            <a:schemeClr val="bg1"/>
          </a:solidFill>
          <a:ln w="9525" algn="ctr">
            <a:solidFill>
              <a:schemeClr val="bg1"/>
            </a:solidFill>
            <a:round/>
            <a:headEnd/>
            <a:tailEnd/>
          </a:ln>
        </p:spPr>
        <p:txBody>
          <a:bodyPr/>
          <a:lstStyle/>
          <a:p>
            <a:endParaRPr lang="en-IN"/>
          </a:p>
        </p:txBody>
      </p:sp>
      <p:sp>
        <p:nvSpPr>
          <p:cNvPr id="10244" name="Oval 3"/>
          <p:cNvSpPr>
            <a:spLocks noChangeArrowheads="1"/>
          </p:cNvSpPr>
          <p:nvPr/>
        </p:nvSpPr>
        <p:spPr bwMode="auto">
          <a:xfrm>
            <a:off x="8459788" y="4941888"/>
            <a:ext cx="360362" cy="1150937"/>
          </a:xfrm>
          <a:prstGeom prst="ellips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cstate="print"/>
          <a:srcRect r="4326" b="23912"/>
          <a:stretch>
            <a:fillRect/>
          </a:stretch>
        </p:blipFill>
        <p:spPr bwMode="auto">
          <a:xfrm>
            <a:off x="0" y="11113"/>
            <a:ext cx="8748713" cy="5218112"/>
          </a:xfrm>
          <a:prstGeom prst="rect">
            <a:avLst/>
          </a:prstGeom>
          <a:noFill/>
          <a:ln w="9525">
            <a:noFill/>
            <a:round/>
            <a:headEnd/>
            <a:tailEnd/>
          </a:ln>
        </p:spPr>
      </p:pic>
      <p:sp>
        <p:nvSpPr>
          <p:cNvPr id="11267" name="Oval 2"/>
          <p:cNvSpPr>
            <a:spLocks noChangeArrowheads="1"/>
          </p:cNvSpPr>
          <p:nvPr/>
        </p:nvSpPr>
        <p:spPr bwMode="auto">
          <a:xfrm>
            <a:off x="8532813" y="4797425"/>
            <a:ext cx="431800" cy="503238"/>
          </a:xfrm>
          <a:prstGeom prst="ellips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cstate="print"/>
          <a:srcRect t="54037" r="12201"/>
          <a:stretch>
            <a:fillRect/>
          </a:stretch>
        </p:blipFill>
        <p:spPr bwMode="auto">
          <a:xfrm>
            <a:off x="0" y="1916113"/>
            <a:ext cx="8027988" cy="31527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3" cstate="print"/>
          <a:srcRect r="5901" b="17613"/>
          <a:stretch>
            <a:fillRect/>
          </a:stretch>
        </p:blipFill>
        <p:spPr bwMode="auto">
          <a:xfrm>
            <a:off x="0" y="11113"/>
            <a:ext cx="8675688" cy="5649912"/>
          </a:xfrm>
          <a:prstGeom prst="rect">
            <a:avLst/>
          </a:prstGeom>
          <a:noFill/>
          <a:ln w="9525">
            <a:noFill/>
            <a:round/>
            <a:headEnd/>
            <a:tailEnd/>
          </a:ln>
        </p:spPr>
      </p:pic>
      <p:sp>
        <p:nvSpPr>
          <p:cNvPr id="13315" name="Oval 2"/>
          <p:cNvSpPr>
            <a:spLocks noChangeArrowheads="1"/>
          </p:cNvSpPr>
          <p:nvPr/>
        </p:nvSpPr>
        <p:spPr bwMode="auto">
          <a:xfrm>
            <a:off x="8316913" y="5013325"/>
            <a:ext cx="576262" cy="1008063"/>
          </a:xfrm>
          <a:prstGeom prst="ellips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p:cNvPicPr>
            <a:picLocks noChangeAspect="1" noChangeArrowheads="1"/>
          </p:cNvPicPr>
          <p:nvPr/>
        </p:nvPicPr>
        <p:blipFill>
          <a:blip r:embed="rId3" cstate="print"/>
          <a:srcRect l="10039" t="10333" r="25691" b="4797"/>
          <a:stretch>
            <a:fillRect/>
          </a:stretch>
        </p:blipFill>
        <p:spPr bwMode="auto">
          <a:xfrm>
            <a:off x="1" y="0"/>
            <a:ext cx="9144000" cy="6858000"/>
          </a:xfrm>
          <a:prstGeom prst="rect">
            <a:avLst/>
          </a:prstGeom>
          <a:noFill/>
          <a:ln w="9525" cap="flat">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3" cstate="print"/>
          <a:srcRect r="16925" b="17612"/>
          <a:stretch>
            <a:fillRect/>
          </a:stretch>
        </p:blipFill>
        <p:spPr bwMode="auto">
          <a:xfrm>
            <a:off x="0" y="11113"/>
            <a:ext cx="7596188" cy="56499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srcRect r="6688" b="47012"/>
          <a:stretch>
            <a:fillRect/>
          </a:stretch>
        </p:blipFill>
        <p:spPr bwMode="auto">
          <a:xfrm>
            <a:off x="0" y="11113"/>
            <a:ext cx="8532813" cy="36337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noChangeArrowheads="1"/>
          </p:cNvPicPr>
          <p:nvPr/>
        </p:nvPicPr>
        <p:blipFill>
          <a:blip r:embed="rId3" cstate="print"/>
          <a:srcRect t="56139" r="12201"/>
          <a:stretch>
            <a:fillRect/>
          </a:stretch>
        </p:blipFill>
        <p:spPr bwMode="auto">
          <a:xfrm>
            <a:off x="0" y="1412875"/>
            <a:ext cx="8027988" cy="30083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3" cstate="print"/>
          <a:srcRect l="6688" r="5901" b="3963"/>
          <a:stretch>
            <a:fillRect/>
          </a:stretch>
        </p:blipFill>
        <p:spPr bwMode="auto">
          <a:xfrm>
            <a:off x="611188" y="11113"/>
            <a:ext cx="7993062" cy="6586537"/>
          </a:xfrm>
          <a:prstGeom prst="rect">
            <a:avLst/>
          </a:prstGeom>
          <a:noFill/>
          <a:ln w="9525">
            <a:noFill/>
            <a:round/>
            <a:headEnd/>
            <a:tailEnd/>
          </a:ln>
        </p:spPr>
      </p:pic>
      <p:sp>
        <p:nvSpPr>
          <p:cNvPr id="17411" name="Right Triangle 2"/>
          <p:cNvSpPr>
            <a:spLocks noChangeArrowheads="1"/>
          </p:cNvSpPr>
          <p:nvPr/>
        </p:nvSpPr>
        <p:spPr bwMode="auto">
          <a:xfrm rot="-5249738">
            <a:off x="7797007" y="5739606"/>
            <a:ext cx="909638" cy="1273175"/>
          </a:xfrm>
          <a:prstGeom prst="rtTriangle">
            <a:avLst/>
          </a:prstGeom>
          <a:solidFill>
            <a:schemeClr val="bg1"/>
          </a:solidFill>
          <a:ln w="9525" algn="ctr">
            <a:solidFill>
              <a:schemeClr val="bg1"/>
            </a:solidFill>
            <a:round/>
            <a:headEnd/>
            <a:tailEnd/>
          </a:ln>
        </p:spPr>
        <p:txBody>
          <a:bodyPr/>
          <a:lstStyle/>
          <a:p>
            <a:endParaRPr lang="en-IN"/>
          </a:p>
        </p:txBody>
      </p:sp>
      <p:sp>
        <p:nvSpPr>
          <p:cNvPr id="17412" name="Right Triangle 3"/>
          <p:cNvSpPr>
            <a:spLocks noChangeArrowheads="1"/>
          </p:cNvSpPr>
          <p:nvPr/>
        </p:nvSpPr>
        <p:spPr bwMode="auto">
          <a:xfrm rot="-5249738">
            <a:off x="7857332" y="4991894"/>
            <a:ext cx="1144587" cy="898525"/>
          </a:xfrm>
          <a:prstGeom prst="rtTriangle">
            <a:avLst/>
          </a:prstGeom>
          <a:solidFill>
            <a:schemeClr val="bg1"/>
          </a:solidFill>
          <a:ln w="9525" algn="ctr">
            <a:solidFill>
              <a:schemeClr val="bg1"/>
            </a:solidFill>
            <a:round/>
            <a:headEnd/>
            <a:tailEnd/>
          </a:ln>
        </p:spPr>
        <p:txBody>
          <a:bodyPr/>
          <a:lstStyle/>
          <a:p>
            <a:endParaRPr lang="en-IN"/>
          </a:p>
        </p:txBody>
      </p:sp>
      <p:sp>
        <p:nvSpPr>
          <p:cNvPr id="17413" name="Right Triangle 4"/>
          <p:cNvSpPr>
            <a:spLocks noChangeArrowheads="1"/>
          </p:cNvSpPr>
          <p:nvPr/>
        </p:nvSpPr>
        <p:spPr bwMode="auto">
          <a:xfrm rot="-3241085">
            <a:off x="7537450" y="5845175"/>
            <a:ext cx="869950" cy="831850"/>
          </a:xfrm>
          <a:prstGeom prst="rtTriangle">
            <a:avLst/>
          </a:prstGeom>
          <a:solidFill>
            <a:schemeClr val="bg1"/>
          </a:solidFill>
          <a:ln w="9525" algn="ctr">
            <a:solidFill>
              <a:schemeClr val="bg1"/>
            </a:solidFill>
            <a:round/>
            <a:headEnd/>
            <a:tailEnd/>
          </a:ln>
        </p:spPr>
        <p:txBody>
          <a:bodyPr/>
          <a:lstStyle/>
          <a:p>
            <a:endParaRPr lang="en-IN"/>
          </a:p>
        </p:txBody>
      </p:sp>
      <p:sp>
        <p:nvSpPr>
          <p:cNvPr id="17414" name="Oval 5"/>
          <p:cNvSpPr>
            <a:spLocks noChangeArrowheads="1"/>
          </p:cNvSpPr>
          <p:nvPr/>
        </p:nvSpPr>
        <p:spPr bwMode="auto">
          <a:xfrm>
            <a:off x="8243888" y="5876925"/>
            <a:ext cx="576262" cy="504825"/>
          </a:xfrm>
          <a:prstGeom prst="ellipse">
            <a:avLst/>
          </a:prstGeom>
          <a:solidFill>
            <a:schemeClr val="bg1"/>
          </a:solidFill>
          <a:ln w="9525" algn="ctr">
            <a:solidFill>
              <a:schemeClr val="bg1"/>
            </a:solidFill>
            <a:round/>
            <a:headEnd/>
            <a:tailEnd/>
          </a:ln>
        </p:spPr>
        <p:txBody>
          <a:bodyPr/>
          <a:lstStyle/>
          <a:p>
            <a:endParaRPr lang="en-IN"/>
          </a:p>
        </p:txBody>
      </p:sp>
      <p:sp>
        <p:nvSpPr>
          <p:cNvPr id="17415" name="Oval 6"/>
          <p:cNvSpPr>
            <a:spLocks noChangeArrowheads="1"/>
          </p:cNvSpPr>
          <p:nvPr/>
        </p:nvSpPr>
        <p:spPr bwMode="auto">
          <a:xfrm>
            <a:off x="395288" y="5949950"/>
            <a:ext cx="576262" cy="908050"/>
          </a:xfrm>
          <a:prstGeom prst="ellips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noChangeArrowheads="1"/>
          </p:cNvPicPr>
          <p:nvPr/>
        </p:nvPicPr>
        <p:blipFill>
          <a:blip r:embed="rId3" cstate="print"/>
          <a:srcRect r="6688" b="24962"/>
          <a:stretch>
            <a:fillRect/>
          </a:stretch>
        </p:blipFill>
        <p:spPr bwMode="auto">
          <a:xfrm>
            <a:off x="0" y="11113"/>
            <a:ext cx="8532813" cy="51466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cstate="print"/>
          <a:srcRect l="6688" r="5901" b="8163"/>
          <a:stretch>
            <a:fillRect/>
          </a:stretch>
        </p:blipFill>
        <p:spPr bwMode="auto">
          <a:xfrm>
            <a:off x="611188" y="11113"/>
            <a:ext cx="7993062" cy="6297612"/>
          </a:xfrm>
          <a:prstGeom prst="rect">
            <a:avLst/>
          </a:prstGeom>
          <a:noFill/>
          <a:ln w="9525">
            <a:noFill/>
            <a:round/>
            <a:headEnd/>
            <a:tailEnd/>
          </a:ln>
        </p:spPr>
      </p:pic>
      <p:sp>
        <p:nvSpPr>
          <p:cNvPr id="19459" name="Right Triangle 2"/>
          <p:cNvSpPr>
            <a:spLocks noChangeArrowheads="1"/>
          </p:cNvSpPr>
          <p:nvPr/>
        </p:nvSpPr>
        <p:spPr bwMode="auto">
          <a:xfrm rot="-5249738">
            <a:off x="7510463" y="5140325"/>
            <a:ext cx="1570038" cy="896937"/>
          </a:xfrm>
          <a:prstGeom prst="rtTriangle">
            <a:avLst/>
          </a:prstGeom>
          <a:solidFill>
            <a:schemeClr val="bg1"/>
          </a:solidFill>
          <a:ln w="9525" algn="ctr">
            <a:solidFill>
              <a:schemeClr val="bg1"/>
            </a:solidFill>
            <a:round/>
            <a:headEnd/>
            <a:tailEnd/>
          </a:ln>
        </p:spPr>
        <p:txBody>
          <a:bodyPr/>
          <a:lstStyle/>
          <a:p>
            <a:endParaRPr lang="en-IN"/>
          </a:p>
        </p:txBody>
      </p:sp>
      <p:sp>
        <p:nvSpPr>
          <p:cNvPr id="19460" name="Right Triangle 3"/>
          <p:cNvSpPr>
            <a:spLocks noChangeArrowheads="1"/>
          </p:cNvSpPr>
          <p:nvPr/>
        </p:nvSpPr>
        <p:spPr bwMode="auto">
          <a:xfrm rot="-5249738">
            <a:off x="7250113" y="5935663"/>
            <a:ext cx="909637" cy="896937"/>
          </a:xfrm>
          <a:prstGeom prst="rtTriangle">
            <a:avLst/>
          </a:prstGeom>
          <a:solidFill>
            <a:schemeClr val="bg1"/>
          </a:solidFill>
          <a:ln w="9525" algn="ctr">
            <a:solidFill>
              <a:schemeClr val="bg1"/>
            </a:solidFill>
            <a:round/>
            <a:headEnd/>
            <a:tailEnd/>
          </a:ln>
        </p:spPr>
        <p:txBody>
          <a:bodyPr/>
          <a:lstStyle/>
          <a:p>
            <a:endParaRPr lang="en-IN"/>
          </a:p>
        </p:txBody>
      </p:sp>
      <p:sp>
        <p:nvSpPr>
          <p:cNvPr id="19461" name="Right Triangle 4"/>
          <p:cNvSpPr>
            <a:spLocks noChangeArrowheads="1"/>
          </p:cNvSpPr>
          <p:nvPr/>
        </p:nvSpPr>
        <p:spPr bwMode="auto">
          <a:xfrm rot="-5249738">
            <a:off x="12700" y="5686425"/>
            <a:ext cx="909638" cy="896938"/>
          </a:xfrm>
          <a:prstGeom prst="rtTriangle">
            <a:avLst/>
          </a:prstGeom>
          <a:solidFill>
            <a:schemeClr val="bg1"/>
          </a:solidFill>
          <a:ln w="9525" algn="ctr">
            <a:solidFill>
              <a:schemeClr val="bg1"/>
            </a:solidFill>
            <a:round/>
            <a:headEnd/>
            <a:tailEnd/>
          </a:ln>
        </p:spPr>
        <p:txBody>
          <a:bodyP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cstate="print"/>
          <a:srcRect t="54037" r="14563"/>
          <a:stretch>
            <a:fillRect/>
          </a:stretch>
        </p:blipFill>
        <p:spPr bwMode="auto">
          <a:xfrm>
            <a:off x="468313" y="1700213"/>
            <a:ext cx="7812087" cy="31527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p:cNvPicPr>
            <a:picLocks noChangeAspect="1" noChangeArrowheads="1"/>
          </p:cNvPicPr>
          <p:nvPr/>
        </p:nvPicPr>
        <p:blipFill>
          <a:blip r:embed="rId3" cstate="print"/>
          <a:srcRect r="10626" b="19711"/>
          <a:stretch>
            <a:fillRect/>
          </a:stretch>
        </p:blipFill>
        <p:spPr bwMode="auto">
          <a:xfrm>
            <a:off x="0" y="11113"/>
            <a:ext cx="8172450" cy="5505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p:cNvPicPr>
            <a:picLocks noChangeAspect="1" noChangeArrowheads="1"/>
          </p:cNvPicPr>
          <p:nvPr/>
        </p:nvPicPr>
        <p:blipFill>
          <a:blip r:embed="rId3" cstate="print"/>
          <a:srcRect r="9052" b="22862"/>
          <a:stretch>
            <a:fillRect/>
          </a:stretch>
        </p:blipFill>
        <p:spPr bwMode="auto">
          <a:xfrm>
            <a:off x="0" y="11113"/>
            <a:ext cx="8316913" cy="52895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noChangeArrowheads="1"/>
          </p:cNvPicPr>
          <p:nvPr/>
        </p:nvPicPr>
        <p:blipFill>
          <a:blip r:embed="rId3" cstate="print"/>
          <a:srcRect r="7475" b="32312"/>
          <a:stretch>
            <a:fillRect/>
          </a:stretch>
        </p:blipFill>
        <p:spPr bwMode="auto">
          <a:xfrm>
            <a:off x="0" y="11113"/>
            <a:ext cx="8459788" cy="46418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456481" y="273630"/>
            <a:ext cx="8228160" cy="1144921"/>
          </a:xfrm>
          <a:prstGeom prst="rect">
            <a:avLst/>
          </a:prstGeom>
          <a:noFill/>
          <a:ln w="9525" cap="flat">
            <a:noFill/>
            <a:round/>
            <a:headEnd/>
            <a:tailEnd/>
          </a:ln>
          <a:effectLst/>
        </p:spPr>
        <p:txBody>
          <a:bodyPr lIns="0" tIns="388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Constructors</a:t>
            </a:r>
          </a:p>
        </p:txBody>
      </p:sp>
      <p:sp>
        <p:nvSpPr>
          <p:cNvPr id="53250" name="Text Box 2"/>
          <p:cNvSpPr txBox="1">
            <a:spLocks noChangeArrowheads="1"/>
          </p:cNvSpPr>
          <p:nvPr/>
        </p:nvSpPr>
        <p:spPr bwMode="auto">
          <a:xfrm>
            <a:off x="456481" y="1604329"/>
            <a:ext cx="8228160" cy="3977698"/>
          </a:xfrm>
          <a:prstGeom prst="rect">
            <a:avLst/>
          </a:prstGeom>
          <a:noFill/>
          <a:ln w="9525" cap="flat">
            <a:noFill/>
            <a:round/>
            <a:headEnd/>
            <a:tailEnd/>
          </a:ln>
          <a:effectLst/>
        </p:spPr>
        <p:txBody>
          <a:bodyPr lIns="0" tIns="28080" rIns="0" bIns="0"/>
          <a:lstStyle/>
          <a:p>
            <a:pPr marL="428625" indent="-323850">
              <a:spcAft>
                <a:spcPts val="1425"/>
              </a:spcAft>
              <a:buSzPct val="45000"/>
              <a:buFont typeface="Wingdings" pitchFamily="2" charset="2"/>
              <a:buChar cha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3200">
                <a:solidFill>
                  <a:srgbClr val="000000"/>
                </a:solidFill>
              </a:rPr>
              <a:t>Constructors have the following characteristics:</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3200">
                <a:solidFill>
                  <a:srgbClr val="000000"/>
                </a:solidFill>
              </a:rPr>
              <a:t> ➤ They are called when the class is being instantiated.</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3200">
                <a:solidFill>
                  <a:srgbClr val="000000"/>
                </a:solidFill>
              </a:rPr>
              <a:t> ➤ They must have the same name as the class they’re in.</a:t>
            </a:r>
          </a:p>
          <a:p>
            <a:pPr marL="431800" indent="-320675">
              <a:spcAft>
                <a:spcPts val="1425"/>
              </a:spcAft>
              <a:buClrTx/>
              <a:buSzPct val="45000"/>
              <a:buFontTx/>
              <a:buNone/>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pPr>
            <a:r>
              <a:rPr lang="en-US" sz="3200">
                <a:solidFill>
                  <a:srgbClr val="000000"/>
                </a:solidFill>
              </a:rPr>
              <a:t> ➤ They can’t return a value and you don’t specify the keyword void as a return type.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456481" y="273630"/>
            <a:ext cx="8228160" cy="1144921"/>
          </a:xfrm>
          <a:prstGeom prst="rect">
            <a:avLst/>
          </a:prstGeom>
          <a:noFill/>
          <a:ln w="9525" cap="flat">
            <a:noFill/>
            <a:round/>
            <a:headEnd/>
            <a:tailEnd/>
          </a:ln>
          <a:effectLst/>
        </p:spPr>
        <p:txBody>
          <a:bodyPr lIns="0" tIns="38880" rIns="0" bIns="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Class Tax with constructor</a:t>
            </a:r>
          </a:p>
        </p:txBody>
      </p:sp>
      <p:sp>
        <p:nvSpPr>
          <p:cNvPr id="54274" name="Text Box 2"/>
          <p:cNvSpPr txBox="1">
            <a:spLocks noChangeArrowheads="1"/>
          </p:cNvSpPr>
          <p:nvPr/>
        </p:nvSpPr>
        <p:spPr bwMode="auto">
          <a:xfrm>
            <a:off x="476953" y="1164249"/>
            <a:ext cx="8228160" cy="4172118"/>
          </a:xfrm>
          <a:prstGeom prst="rect">
            <a:avLst/>
          </a:prstGeom>
          <a:noFill/>
          <a:ln w="9525" cap="flat">
            <a:noFill/>
            <a:round/>
            <a:headEnd/>
            <a:tailEnd/>
          </a:ln>
          <a:effectLst/>
        </p:spPr>
        <p:txBody>
          <a:bodyPr lIns="0" tIns="28080" rIns="0" bIns="0"/>
          <a:lstStyle/>
          <a:p>
            <a:pPr>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FF"/>
                </a:solidFill>
              </a:rPr>
              <a:t>class Tax {</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double </a:t>
            </a:r>
            <a:r>
              <a:rPr lang="en-US" dirty="0" err="1">
                <a:solidFill>
                  <a:srgbClr val="0000FF"/>
                </a:solidFill>
              </a:rPr>
              <a:t>grossIncome</a:t>
            </a:r>
            <a:r>
              <a:rPr lang="en-US" dirty="0">
                <a:solidFill>
                  <a:srgbClr val="0000FF"/>
                </a:solidFill>
              </a:rPr>
              <a:t>; // class variables</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String state;</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a:solidFill>
                  <a:srgbClr val="0000FF"/>
                </a:solidFill>
              </a:rPr>
              <a:t>int</a:t>
            </a:r>
            <a:r>
              <a:rPr lang="en-US" dirty="0">
                <a:solidFill>
                  <a:srgbClr val="0000FF"/>
                </a:solidFill>
              </a:rPr>
              <a:t> dependents;</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 Constructor</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FF"/>
                </a:solidFill>
              </a:rPr>
              <a:t>Tax (double </a:t>
            </a:r>
            <a:r>
              <a:rPr lang="en-US" b="1" dirty="0" err="1">
                <a:solidFill>
                  <a:srgbClr val="0000FF"/>
                </a:solidFill>
              </a:rPr>
              <a:t>gi</a:t>
            </a:r>
            <a:r>
              <a:rPr lang="en-US" b="1" dirty="0">
                <a:solidFill>
                  <a:srgbClr val="0000FF"/>
                </a:solidFill>
              </a:rPr>
              <a:t>, String </a:t>
            </a:r>
            <a:r>
              <a:rPr lang="en-US" b="1" dirty="0" err="1">
                <a:solidFill>
                  <a:srgbClr val="0000FF"/>
                </a:solidFill>
              </a:rPr>
              <a:t>st</a:t>
            </a:r>
            <a:r>
              <a:rPr lang="en-US" b="1" dirty="0">
                <a:solidFill>
                  <a:srgbClr val="0000FF"/>
                </a:solidFill>
              </a:rPr>
              <a:t>, </a:t>
            </a:r>
            <a:r>
              <a:rPr lang="en-US" b="1" dirty="0" err="1">
                <a:solidFill>
                  <a:srgbClr val="0000FF"/>
                </a:solidFill>
              </a:rPr>
              <a:t>int</a:t>
            </a:r>
            <a:r>
              <a:rPr lang="en-US" b="1" dirty="0">
                <a:solidFill>
                  <a:srgbClr val="0000FF"/>
                </a:solidFill>
              </a:rPr>
              <a:t> </a:t>
            </a:r>
            <a:r>
              <a:rPr lang="en-US" b="1" dirty="0" err="1">
                <a:solidFill>
                  <a:srgbClr val="0000FF"/>
                </a:solidFill>
              </a:rPr>
              <a:t>depen</a:t>
            </a:r>
            <a:r>
              <a:rPr lang="en-US" b="1" dirty="0">
                <a:solidFill>
                  <a:srgbClr val="0000FF"/>
                </a:solidFill>
              </a:rPr>
              <a:t>){</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err="1">
                <a:solidFill>
                  <a:srgbClr val="0000FF"/>
                </a:solidFill>
              </a:rPr>
              <a:t>grossIncome</a:t>
            </a:r>
            <a:r>
              <a:rPr lang="en-US" dirty="0">
                <a:solidFill>
                  <a:srgbClr val="0000FF"/>
                </a:solidFill>
              </a:rPr>
              <a:t> = </a:t>
            </a:r>
            <a:r>
              <a:rPr lang="en-US" dirty="0" err="1">
                <a:solidFill>
                  <a:srgbClr val="0000FF"/>
                </a:solidFill>
              </a:rPr>
              <a:t>gi</a:t>
            </a:r>
            <a:r>
              <a:rPr lang="en-US" dirty="0">
                <a:solidFill>
                  <a:srgbClr val="0000FF"/>
                </a:solidFill>
              </a:rPr>
              <a:t>; // class variable initialization</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state = </a:t>
            </a:r>
            <a:r>
              <a:rPr lang="en-US" dirty="0" err="1">
                <a:solidFill>
                  <a:srgbClr val="0000FF"/>
                </a:solidFill>
              </a:rPr>
              <a:t>st</a:t>
            </a:r>
            <a:r>
              <a:rPr lang="en-US" dirty="0">
                <a:solidFill>
                  <a:srgbClr val="0000FF"/>
                </a:solidFill>
              </a:rPr>
              <a:t>;</a:t>
            </a:r>
          </a:p>
          <a:p>
            <a:pPr lvl="1">
              <a:spcAft>
                <a:spcPts val="1425"/>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dependents=</a:t>
            </a:r>
            <a:r>
              <a:rPr lang="en-US" dirty="0" err="1">
                <a:solidFill>
                  <a:srgbClr val="0000FF"/>
                </a:solidFill>
              </a:rPr>
              <a:t>depen</a:t>
            </a:r>
            <a:r>
              <a:rPr lang="en-US" dirty="0">
                <a:solidFill>
                  <a:srgbClr val="0000FF"/>
                </a:solidFill>
              </a:rPr>
              <a:t>;</a:t>
            </a:r>
          </a:p>
          <a:p>
            <a:pPr>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a:t>
            </a:r>
          </a:p>
          <a:p>
            <a:pPr>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a:t>
            </a:r>
          </a:p>
          <a:p>
            <a:pPr>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Creating an instance of this class can look like this:</a:t>
            </a:r>
          </a:p>
          <a:p>
            <a:pPr>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FF"/>
                </a:solidFill>
              </a:rPr>
              <a:t>Tax t = new Tax(65000,”NJ”,3);</a:t>
            </a:r>
          </a:p>
        </p:txBody>
      </p:sp>
      <p:sp>
        <p:nvSpPr>
          <p:cNvPr id="54275" name="Text Box 3"/>
          <p:cNvSpPr txBox="1">
            <a:spLocks noChangeArrowheads="1"/>
          </p:cNvSpPr>
          <p:nvPr/>
        </p:nvSpPr>
        <p:spPr bwMode="auto">
          <a:xfrm>
            <a:off x="5640481" y="2639798"/>
            <a:ext cx="2322719" cy="2171748"/>
          </a:xfrm>
          <a:prstGeom prst="rect">
            <a:avLst/>
          </a:prstGeom>
          <a:noFill/>
          <a:ln w="9525" cap="flat">
            <a:noFill/>
            <a:round/>
            <a:headEnd/>
            <a:tailEnd/>
          </a:ln>
          <a:effectLst/>
        </p:spPr>
        <p:txBody>
          <a:bodyPr lIns="90000" tIns="60840" rIns="90000" bIns="450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3333"/>
                </a:solidFill>
              </a:rPr>
              <a:t>Tip: </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6666"/>
                </a:solidFill>
              </a:rPr>
              <a:t>If a constructor with arguments has been</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6666"/>
                </a:solidFill>
              </a:rPr>
              <a:t>defined in a class, you can no longer use a default no-argument constructor — ​you have to explicitly</a:t>
            </a:r>
          </a:p>
          <a:p>
            <a:pPr>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6666"/>
                </a:solidFill>
              </a:rPr>
              <a:t>write one if needed.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724476" y="259307"/>
            <a:ext cx="7771681" cy="928898"/>
          </a:xfrm>
          <a:prstGeom prst="rect">
            <a:avLst/>
          </a:prstGeom>
          <a:noFill/>
          <a:ln w="9525" cap="flat">
            <a:noFill/>
            <a:round/>
            <a:headEnd/>
            <a:tailEnd/>
          </a:ln>
          <a:effectLst/>
        </p:spPr>
        <p:txBody>
          <a:bodyPr lIns="90000" tIns="46800" rIns="90000" bIns="468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dirty="0" smtClean="0">
                <a:solidFill>
                  <a:srgbClr val="000000"/>
                </a:solidFill>
              </a:rPr>
              <a:t>Difference between Default and parameterized constructor</a:t>
            </a:r>
            <a:endParaRPr lang="en-US" sz="4400" dirty="0">
              <a:solidFill>
                <a:srgbClr val="000000"/>
              </a:solidFill>
            </a:endParaRPr>
          </a:p>
        </p:txBody>
      </p:sp>
      <p:graphicFrame>
        <p:nvGraphicFramePr>
          <p:cNvPr id="4" name="Table 3"/>
          <p:cNvGraphicFramePr>
            <a:graphicFrameLocks noGrp="1"/>
          </p:cNvGraphicFramePr>
          <p:nvPr/>
        </p:nvGraphicFramePr>
        <p:xfrm>
          <a:off x="1401170" y="1702302"/>
          <a:ext cx="6941024" cy="3934557"/>
        </p:xfrm>
        <a:graphic>
          <a:graphicData uri="http://schemas.openxmlformats.org/drawingml/2006/table">
            <a:tbl>
              <a:tblPr firstRow="1" bandRow="1">
                <a:tableStyleId>{5C22544A-7EE6-4342-B048-85BDC9FD1C3A}</a:tableStyleId>
              </a:tblPr>
              <a:tblGrid>
                <a:gridCol w="3470512"/>
                <a:gridCol w="3470512"/>
              </a:tblGrid>
              <a:tr h="560131">
                <a:tc>
                  <a:txBody>
                    <a:bodyPr/>
                    <a:lstStyle/>
                    <a:p>
                      <a:r>
                        <a:rPr lang="en-IN" dirty="0" smtClean="0"/>
                        <a:t>Default constructor</a:t>
                      </a:r>
                      <a:endParaRPr lang="en-IN" dirty="0"/>
                    </a:p>
                  </a:txBody>
                  <a:tcPr marL="68580" marR="68580"/>
                </a:tc>
                <a:tc>
                  <a:txBody>
                    <a:bodyPr/>
                    <a:lstStyle/>
                    <a:p>
                      <a:r>
                        <a:rPr lang="en-IN" dirty="0" smtClean="0"/>
                        <a:t>Parameterized</a:t>
                      </a:r>
                      <a:r>
                        <a:rPr lang="en-IN" baseline="0" dirty="0" smtClean="0"/>
                        <a:t> constructor</a:t>
                      </a:r>
                      <a:endParaRPr lang="en-IN" dirty="0"/>
                    </a:p>
                  </a:txBody>
                  <a:tcPr marL="68580" marR="68580"/>
                </a:tc>
              </a:tr>
              <a:tr h="1092853">
                <a:tc>
                  <a:txBody>
                    <a:bodyPr/>
                    <a:lstStyle/>
                    <a:p>
                      <a:r>
                        <a:rPr lang="en-IN" dirty="0" smtClean="0"/>
                        <a:t>Useful</a:t>
                      </a:r>
                      <a:r>
                        <a:rPr lang="en-IN" baseline="0" dirty="0" smtClean="0"/>
                        <a:t> to initialize all objects with same data</a:t>
                      </a:r>
                      <a:endParaRPr lang="en-IN" dirty="0"/>
                    </a:p>
                  </a:txBody>
                  <a:tcPr marL="68580" marR="68580"/>
                </a:tc>
                <a:tc>
                  <a:txBody>
                    <a:bodyPr/>
                    <a:lstStyle/>
                    <a:p>
                      <a:r>
                        <a:rPr lang="en-IN" dirty="0" smtClean="0"/>
                        <a:t>Useful to initialize each object</a:t>
                      </a:r>
                      <a:r>
                        <a:rPr lang="en-IN" baseline="0" dirty="0" smtClean="0"/>
                        <a:t> with different data</a:t>
                      </a:r>
                      <a:endParaRPr lang="en-IN" dirty="0"/>
                    </a:p>
                  </a:txBody>
                  <a:tcPr marL="68580" marR="68580"/>
                </a:tc>
              </a:tr>
              <a:tr h="1092853">
                <a:tc>
                  <a:txBody>
                    <a:bodyPr/>
                    <a:lstStyle/>
                    <a:p>
                      <a:r>
                        <a:rPr lang="en-IN" dirty="0" smtClean="0"/>
                        <a:t>Does not have any parameters</a:t>
                      </a:r>
                      <a:endParaRPr lang="en-IN" dirty="0"/>
                    </a:p>
                  </a:txBody>
                  <a:tcPr marL="68580" marR="68580"/>
                </a:tc>
                <a:tc>
                  <a:txBody>
                    <a:bodyPr/>
                    <a:lstStyle/>
                    <a:p>
                      <a:r>
                        <a:rPr lang="en-IN" dirty="0" smtClean="0"/>
                        <a:t>One or more parameters</a:t>
                      </a:r>
                      <a:endParaRPr lang="en-IN" dirty="0"/>
                    </a:p>
                  </a:txBody>
                  <a:tcPr marL="68580" marR="68580"/>
                </a:tc>
              </a:tr>
              <a:tr h="1092853">
                <a:tc>
                  <a:txBody>
                    <a:bodyPr/>
                    <a:lstStyle/>
                    <a:p>
                      <a:r>
                        <a:rPr lang="en-IN" dirty="0" smtClean="0"/>
                        <a:t>When data is not</a:t>
                      </a:r>
                      <a:r>
                        <a:rPr lang="en-IN" baseline="0" dirty="0" smtClean="0"/>
                        <a:t> passed at the time of creating an object, default constructor is called.</a:t>
                      </a:r>
                      <a:endParaRPr lang="en-IN" dirty="0"/>
                    </a:p>
                  </a:txBody>
                  <a:tcPr marL="68580" marR="68580"/>
                </a:tc>
                <a:tc>
                  <a:txBody>
                    <a:bodyPr/>
                    <a:lstStyle/>
                    <a:p>
                      <a:r>
                        <a:rPr lang="en-IN" dirty="0" smtClean="0"/>
                        <a:t>When data is passed at the time of creating an object,</a:t>
                      </a:r>
                      <a:r>
                        <a:rPr lang="en-IN" baseline="0" dirty="0" smtClean="0"/>
                        <a:t> parameterized constructor is called.</a:t>
                      </a:r>
                      <a:endParaRPr lang="en-IN" dirty="0"/>
                    </a:p>
                  </a:txBody>
                  <a:tcPr marL="68580" marR="68580"/>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3" cstate="print"/>
          <a:srcRect l="11514" t="19193" r="29526" b="29158"/>
          <a:stretch>
            <a:fillRect/>
          </a:stretch>
        </p:blipFill>
        <p:spPr bwMode="auto">
          <a:xfrm>
            <a:off x="214282" y="1292141"/>
            <a:ext cx="8143199" cy="5708759"/>
          </a:xfrm>
          <a:prstGeom prst="rect">
            <a:avLst/>
          </a:prstGeom>
          <a:noFill/>
          <a:ln w="9525" cap="flat">
            <a:noFill/>
            <a:round/>
            <a:headEnd/>
            <a:tailEnd/>
          </a:ln>
          <a:effectLst/>
        </p:spPr>
      </p:pic>
      <p:sp>
        <p:nvSpPr>
          <p:cNvPr id="55298" name="Text Box 2"/>
          <p:cNvSpPr txBox="1">
            <a:spLocks noChangeArrowheads="1"/>
          </p:cNvSpPr>
          <p:nvPr/>
        </p:nvSpPr>
        <p:spPr bwMode="auto">
          <a:xfrm>
            <a:off x="714240" y="0"/>
            <a:ext cx="7771681" cy="928898"/>
          </a:xfrm>
          <a:prstGeom prst="rect">
            <a:avLst/>
          </a:prstGeom>
          <a:noFill/>
          <a:ln w="9525" cap="flat">
            <a:noFill/>
            <a:round/>
            <a:headEnd/>
            <a:tailEnd/>
          </a:ln>
          <a:effectLst/>
        </p:spPr>
        <p:txBody>
          <a:bodyPr lIns="90000" tIns="46800" rIns="90000" bIns="4680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solidFill>
                  <a:srgbClr val="000000"/>
                </a:solidFill>
              </a:rPr>
              <a:t>Be the compiler!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619</TotalTime>
  <Words>1902</Words>
  <Application>Microsoft Office PowerPoint</Application>
  <PresentationFormat>On-screen Show (4:3)</PresentationFormat>
  <Paragraphs>459</Paragraphs>
  <Slides>59</Slides>
  <Notes>46</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Slide 6</vt:lpstr>
      <vt:lpstr>Slide 7</vt:lpstr>
      <vt:lpstr>Slide 8</vt:lpstr>
      <vt:lpstr>Slide 9</vt:lpstr>
      <vt:lpstr>Passing Information to a Method or a Constructor </vt:lpstr>
      <vt:lpstr>inheritance</vt:lpstr>
      <vt:lpstr>Slide 12</vt:lpstr>
      <vt:lpstr>enums</vt:lpstr>
      <vt:lpstr>Slide 14</vt:lpstr>
      <vt:lpstr>Enumeration as switch</vt:lpstr>
      <vt:lpstr>Covariant return type</vt:lpstr>
      <vt:lpstr>Slide 17</vt:lpstr>
      <vt:lpstr>enums</vt:lpstr>
      <vt:lpstr>Slide 19</vt:lpstr>
      <vt:lpstr>Enumeration as switch</vt:lpstr>
      <vt:lpstr>Slide 21</vt:lpstr>
      <vt:lpstr>Inheritance</vt:lpstr>
      <vt:lpstr>Aggregation</vt:lpstr>
      <vt:lpstr>Method overriding</vt:lpstr>
      <vt:lpstr>Slide 25</vt:lpstr>
      <vt:lpstr>Constructor Overloading</vt:lpstr>
      <vt:lpstr>Using Constructors</vt:lpstr>
      <vt:lpstr>“this” constructor call </vt:lpstr>
      <vt:lpstr>Slide 29</vt:lpstr>
      <vt:lpstr>Slide 30</vt:lpstr>
      <vt:lpstr>Slide 31</vt:lpstr>
      <vt:lpstr>Slide 32</vt:lpstr>
      <vt:lpstr>Slide 33</vt:lpstr>
      <vt:lpstr>Slide 34</vt:lpstr>
      <vt:lpstr>“this” reference</vt:lpstr>
      <vt:lpstr>“this” reference</vt:lpstr>
      <vt:lpstr>Static keyword</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Prajakta</cp:lastModifiedBy>
  <cp:revision>93</cp:revision>
  <cp:lastPrinted>1601-01-01T00:00:00Z</cp:lastPrinted>
  <dcterms:created xsi:type="dcterms:W3CDTF">2015-04-01T10:56:52Z</dcterms:created>
  <dcterms:modified xsi:type="dcterms:W3CDTF">2017-03-30T12:36:54Z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Microsoft Corporation</vt:lpwstr>
  </property>
  <property fmtid="{D5CDD505-2E9C-101B-9397-08002B2CF9AE}" pid="4" name="HyperlinksChanged">
    <vt:bool>false</vt:bool>
  </property>
  <property fmtid="{D5CDD505-2E9C-101B-9397-08002B2CF9AE}" pid="5" name="LinksUpToDate">
    <vt:bool>false</vt:bool>
  </property>
  <property fmtid="{D5CDD505-2E9C-101B-9397-08002B2CF9AE}" pid="6" name="ScaleCrop">
    <vt:bool>false</vt:bool>
  </property>
  <property fmtid="{D5CDD505-2E9C-101B-9397-08002B2CF9AE}" pid="7" name="ShareDoc">
    <vt:bool>false</vt:bool>
  </property>
  <property fmtid="{D5CDD505-2E9C-101B-9397-08002B2CF9AE}" pid="8" name="Slides">
    <vt:r8>52</vt:r8>
  </property>
</Properties>
</file>