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3E791-725F-4D07-9599-14EF9CBEB65F}" v="52" dt="2025-07-29T22:14:5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92" autoAdjust="0"/>
  </p:normalViewPr>
  <p:slideViewPr>
    <p:cSldViewPr snapToGrid="0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08" y="2214637"/>
            <a:ext cx="9144000" cy="9706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Maintenance of Industrial Machinery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022" y="385157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NAME :-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TUSHAR</a:t>
            </a: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COLLEGE:-             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K.R.MANGALAM</a:t>
            </a: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DEPARTMENT:-      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B.TECH CSE(AI AND 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2C7E0-A427-0550-F232-9A65715C2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48B729-A05B-06A5-7F08-BC420292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610107-C860-B94F-7284-2B6BB9533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991" y="1301750"/>
            <a:ext cx="9246018" cy="4673600"/>
          </a:xfrm>
        </p:spPr>
      </p:pic>
    </p:spTree>
    <p:extLst>
      <p:ext uri="{BB962C8B-B14F-4D97-AF65-F5344CB8AC3E}">
        <p14:creationId xmlns:p14="http://schemas.microsoft.com/office/powerpoint/2010/main" val="73943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AFED6-59D8-E131-3A6F-2BEE38960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79B42-A2ED-437C-8033-3FA13E29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8A01AC-00B2-A003-391F-DBCC90228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648" y="1301750"/>
            <a:ext cx="9274703" cy="4673600"/>
          </a:xfrm>
        </p:spPr>
      </p:pic>
    </p:spTree>
    <p:extLst>
      <p:ext uri="{BB962C8B-B14F-4D97-AF65-F5344CB8AC3E}">
        <p14:creationId xmlns:p14="http://schemas.microsoft.com/office/powerpoint/2010/main" val="422203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C979C9-C99D-A2FC-5E5C-A883A153F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3476" y="1738480"/>
            <a:ext cx="114279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maintenance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machine learning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leveraging       Watsonx.ai Studio and Runtime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effectively classifies failure types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wear, heat failure, and power failure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real-time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industries to shift from reactive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maintenance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helping reduce unplanned downtime and increase equipment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proves the value of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with cloud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scalable, real-time solutions for industrial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enhance decision-making, reduce costs, and support digital transformation in manufacturing.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F284EB-1C6F-C9FA-263F-D27762E8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16" y="1451035"/>
            <a:ext cx="1145098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model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architectures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time-series failure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system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IoT sensor streams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continuous monitoring and faster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the model to estimate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Remaining Useful Life (RUL)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machines, enabling more precise maintenance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solution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devices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on-site, low-latency predictions without cloud dependency.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enterprise alerting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email/SMS/ERP) to automatically trigger maintenance actions or shutdown procedures.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C8D05B-FE0F-B2A7-160B-E429C9373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939" y="1864107"/>
            <a:ext cx="100846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Maintenance of Machines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model training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model development, deployment, and runtime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API Docs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implementing Random Forest and preprocessing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9" name="Picture 8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4CDB78BF-7880-C6A8-7F52-78588027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02026"/>
            <a:ext cx="11887200" cy="55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17B08-FFD2-F8C2-A08F-C0FF0B63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11285687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4627C-F06C-3C54-6B62-F963F5D0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2026"/>
            <a:ext cx="11795760" cy="55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Challenge: Develop a predictive maintenance model for a fleet of industrial machines to anticipate failures before they occur. This project will involve analyzing sensor data from machinery to identify patterns that precede a failure. The goal is to create a classification model that can predict the type of failure (e.g., tool wear, heat dissipation, power failure) based on real-time operational data. This will enable proactive maintenance, reducing downtime and operational costs</a:t>
            </a:r>
            <a:r>
              <a:rPr lang="en-US" sz="32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2800" dirty="0"/>
              <a:t>We developed a </a:t>
            </a:r>
            <a:r>
              <a:rPr lang="en-IN" sz="2800" b="1" dirty="0"/>
              <a:t>machine learning-based classification system</a:t>
            </a:r>
            <a:r>
              <a:rPr lang="en-IN" sz="2800" dirty="0"/>
              <a:t> to:    </a:t>
            </a:r>
          </a:p>
          <a:p>
            <a:r>
              <a:rPr lang="en-IN" sz="2800" dirty="0"/>
              <a:t>       </a:t>
            </a:r>
            <a:r>
              <a:rPr lang="en-IN" sz="2400" dirty="0" err="1"/>
              <a:t>Analyze</a:t>
            </a:r>
            <a:r>
              <a:rPr lang="en-IN" sz="2400" dirty="0"/>
              <a:t> sensor data (temperature, torque, speed, voltage, etc.)</a:t>
            </a:r>
          </a:p>
          <a:p>
            <a:r>
              <a:rPr lang="en-IN" sz="2400" dirty="0"/>
              <a:t>        Identify patterns that precede failures</a:t>
            </a:r>
          </a:p>
          <a:p>
            <a:r>
              <a:rPr lang="en-IN" sz="2400" dirty="0"/>
              <a:t>        Predict </a:t>
            </a:r>
            <a:r>
              <a:rPr lang="en-IN" sz="2400" b="1" dirty="0"/>
              <a:t>failure type</a:t>
            </a:r>
            <a:r>
              <a:rPr lang="en-IN" sz="2400" dirty="0"/>
              <a:t> in real-time</a:t>
            </a:r>
          </a:p>
          <a:p>
            <a:r>
              <a:rPr lang="en-IN" sz="2400" dirty="0"/>
              <a:t>        Enable </a:t>
            </a:r>
            <a:r>
              <a:rPr lang="en-IN" sz="2400" b="1" dirty="0"/>
              <a:t>proactive maintenance</a:t>
            </a:r>
            <a:endParaRPr lang="en-IN" sz="2400" dirty="0"/>
          </a:p>
          <a:p>
            <a:pPr marL="0" indent="0">
              <a:buNone/>
            </a:pPr>
            <a:r>
              <a:rPr lang="en-IN" sz="2800" dirty="0"/>
              <a:t>All development and deployment are done on </a:t>
            </a:r>
            <a:r>
              <a:rPr lang="en-IN" sz="2800" b="1" dirty="0"/>
              <a:t>IBM Cloud Free Tier</a:t>
            </a:r>
            <a:r>
              <a:rPr lang="en-IN" sz="2800" dirty="0"/>
              <a:t> using:</a:t>
            </a:r>
          </a:p>
          <a:p>
            <a:r>
              <a:rPr lang="en-IN" sz="2400" b="1" dirty="0"/>
              <a:t>          Watsonx.ai Studio</a:t>
            </a:r>
            <a:r>
              <a:rPr lang="en-IN" sz="2400" dirty="0"/>
              <a:t> (for model development)</a:t>
            </a:r>
          </a:p>
          <a:p>
            <a:r>
              <a:rPr lang="en-IN" sz="2400" b="1" dirty="0"/>
              <a:t>          Watsonx.ai Runtime</a:t>
            </a:r>
            <a:r>
              <a:rPr lang="en-IN" sz="2400" dirty="0"/>
              <a:t> (for deployment and real-time inference)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64A0F7-598E-6E3C-9DF3-A52DF71D7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99587"/>
            <a:ext cx="9690042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publicly available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maintenance dataset from Kaggle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sensor values like torque, temperature, voltage, and rotational speed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&amp; Access: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Uploaded dataset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Object Storage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Accessed directly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 Studio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 Studio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custom Python code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F1F1B7-4AA5-5CF9-B259-96745ED5E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992" y="1362345"/>
            <a:ext cx="1150198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 – Selected for its high accuracy, support for multi-class classification, and feature importance interpretation.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Torque, Voltage, Temperature, Vibration, Rotational Speed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Predicted failure type (Tool Wear, Heat Failure, Power Failure, No Failure)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cleaned, normalized, and split (80/20).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cross-validation and tuned hyperparameters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 Studio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exported and stored in IBM Cloud Object Storage.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 Runtime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Accepts real-time sensor data and returns failure prediction with confidence score.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EE9BDC-988F-01E9-FAB7-DBAD9F9BB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481391"/>
            <a:ext cx="11029950" cy="4314318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A4631-3EF5-EB39-49B8-48070AA8D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5261A8-8FAF-572E-B3BE-87760E3E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D2AA-4B64-297D-651A-4CEF24B1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51F5C-3CD6-4303-82E1-F70E0013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1302026"/>
            <a:ext cx="12081641" cy="47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5185-9952-337A-F7BB-7C95E448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4C56DC-0591-9B4A-C8AB-4E600CB8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DA31FF-8D1C-12D9-B279-4F02CB3F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20" y="1301750"/>
            <a:ext cx="9899159" cy="4673600"/>
          </a:xfrm>
        </p:spPr>
      </p:pic>
    </p:spTree>
    <p:extLst>
      <p:ext uri="{BB962C8B-B14F-4D97-AF65-F5344CB8AC3E}">
        <p14:creationId xmlns:p14="http://schemas.microsoft.com/office/powerpoint/2010/main" val="38310789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74EFF89FFA144BF525984F77EE03D" ma:contentTypeVersion="6" ma:contentTypeDescription="Create a new document." ma:contentTypeScope="" ma:versionID="788450e980a63a042818ecd1225955b5">
  <xsd:schema xmlns:xsd="http://www.w3.org/2001/XMLSchema" xmlns:xs="http://www.w3.org/2001/XMLSchema" xmlns:p="http://schemas.microsoft.com/office/2006/metadata/properties" xmlns:ns3="78d3d0dc-a490-4121-8ee1-d28f65d9cf32" targetNamespace="http://schemas.microsoft.com/office/2006/metadata/properties" ma:root="true" ma:fieldsID="37564e82b2a7a062d9bebdbb6d833a29" ns3:_="">
    <xsd:import namespace="78d3d0dc-a490-4121-8ee1-d28f65d9cf3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3d0dc-a490-4121-8ee1-d28f65d9cf3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d3d0dc-a490-4121-8ee1-d28f65d9cf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E4B13D-E64D-4646-BE8B-A9AE227E0C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3d0dc-a490-4121-8ee1-d28f65d9cf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78d3d0dc-a490-4121-8ee1-d28f65d9cf3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108</TotalTime>
  <Words>697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Predictive Maintenance of Industrial Machinery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TUSHAR 2401730091</cp:lastModifiedBy>
  <cp:revision>28</cp:revision>
  <dcterms:created xsi:type="dcterms:W3CDTF">2021-05-26T16:50:10Z</dcterms:created>
  <dcterms:modified xsi:type="dcterms:W3CDTF">2025-07-30T12:51:07Z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0x0101007FC74EFF89FFA144BF525984F77EE03D</vt:lpwstr>
  </property>
</Properties>
</file>