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260" r:id="rId3"/>
    <p:sldId id="261" r:id="rId4"/>
    <p:sldId id="258" r:id="rId5"/>
    <p:sldId id="259" r:id="rId6"/>
    <p:sldId id="263" r:id="rId7"/>
    <p:sldId id="262" r:id="rId8"/>
    <p:sldId id="264" r:id="rId9"/>
    <p:sldId id="273" r:id="rId10"/>
    <p:sldId id="267" r:id="rId11"/>
    <p:sldId id="268" r:id="rId12"/>
    <p:sldId id="269" r:id="rId13"/>
    <p:sldId id="283" r:id="rId14"/>
    <p:sldId id="282" r:id="rId15"/>
    <p:sldId id="281" r:id="rId16"/>
  </p:sldIdLst>
  <p:sldSz cx="18288000" cy="10287000"/>
  <p:notesSz cx="6858000" cy="9144000"/>
  <p:embeddedFontLst>
    <p:embeddedFont>
      <p:font typeface="Bungee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6FA"/>
    <a:srgbClr val="9900F0"/>
    <a:srgbClr val="FE044E"/>
    <a:srgbClr val="0C82E4"/>
    <a:srgbClr val="E6EDEB"/>
    <a:srgbClr val="FF004D"/>
    <a:srgbClr val="7E2553"/>
    <a:srgbClr val="BD18CE"/>
    <a:srgbClr val="99D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033" autoAdjust="0"/>
  </p:normalViewPr>
  <p:slideViewPr>
    <p:cSldViewPr snapToGrid="0">
      <p:cViewPr varScale="1">
        <p:scale>
          <a:sx n="38" d="100"/>
          <a:sy n="38" d="100"/>
        </p:scale>
        <p:origin x="130" y="72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502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6573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">
  <p:cSld name="CUSTOM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 1">
  <p:cSld name="CUSTOM_1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 1 1">
  <p:cSld name="CUSTOM_1_1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8288000" cy="1028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E2553"/>
            </a:gs>
            <a:gs pos="100000">
              <a:srgbClr val="FF004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.png"/><Relationship Id="rId18" Type="http://schemas.openxmlformats.org/officeDocument/2006/relationships/image" Target="../media/image1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28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9.png"/><Relationship Id="rId5" Type="http://schemas.openxmlformats.org/officeDocument/2006/relationships/image" Target="../media/image22.png"/><Relationship Id="rId15" Type="http://schemas.openxmlformats.org/officeDocument/2006/relationships/image" Target="../media/image10.png"/><Relationship Id="rId10" Type="http://schemas.openxmlformats.org/officeDocument/2006/relationships/image" Target="../media/image12.png"/><Relationship Id="rId19" Type="http://schemas.openxmlformats.org/officeDocument/2006/relationships/image" Target="../media/image25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3" Type="http://schemas.openxmlformats.org/officeDocument/2006/relationships/image" Target="../media/image31.png"/><Relationship Id="rId7" Type="http://schemas.openxmlformats.org/officeDocument/2006/relationships/image" Target="../media/image29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9.png"/><Relationship Id="rId1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28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5" Type="http://schemas.openxmlformats.org/officeDocument/2006/relationships/image" Target="../media/image12.png"/><Relationship Id="rId10" Type="http://schemas.openxmlformats.org/officeDocument/2006/relationships/image" Target="../media/image4.png"/><Relationship Id="rId19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.png"/><Relationship Id="rId1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12" Type="http://schemas.openxmlformats.org/officeDocument/2006/relationships/image" Target="../media/image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12.png"/><Relationship Id="rId1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6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16.jpg"/><Relationship Id="rId9" Type="http://schemas.openxmlformats.org/officeDocument/2006/relationships/image" Target="../media/image1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21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4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0.png"/><Relationship Id="rId5" Type="http://schemas.openxmlformats.org/officeDocument/2006/relationships/image" Target="../media/image20.png"/><Relationship Id="rId15" Type="http://schemas.openxmlformats.org/officeDocument/2006/relationships/image" Target="../media/image2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0.pn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6.png"/><Relationship Id="rId18" Type="http://schemas.openxmlformats.org/officeDocument/2006/relationships/image" Target="../media/image3.png"/><Relationship Id="rId3" Type="http://schemas.openxmlformats.org/officeDocument/2006/relationships/image" Target="../media/image20.png"/><Relationship Id="rId21" Type="http://schemas.openxmlformats.org/officeDocument/2006/relationships/image" Target="../media/image30.png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image" Target="../media/image25.png"/><Relationship Id="rId19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8"/>
          <p:cNvGrpSpPr/>
          <p:nvPr/>
        </p:nvGrpSpPr>
        <p:grpSpPr>
          <a:xfrm>
            <a:off x="484009" y="1523314"/>
            <a:ext cx="4539014" cy="4560892"/>
            <a:chOff x="0" y="0"/>
            <a:chExt cx="6052019" cy="6081188"/>
          </a:xfrm>
        </p:grpSpPr>
        <p:grpSp>
          <p:nvGrpSpPr>
            <p:cNvPr id="95" name="Google Shape;95;p18"/>
            <p:cNvGrpSpPr/>
            <p:nvPr/>
          </p:nvGrpSpPr>
          <p:grpSpPr>
            <a:xfrm>
              <a:off x="287878" y="317047"/>
              <a:ext cx="5764141" cy="5764141"/>
              <a:chOff x="0" y="0"/>
              <a:chExt cx="812800" cy="812800"/>
            </a:xfrm>
          </p:grpSpPr>
          <p:sp>
            <p:nvSpPr>
              <p:cNvPr id="96" name="Google Shape;96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8"/>
            <p:cNvGrpSpPr/>
            <p:nvPr/>
          </p:nvGrpSpPr>
          <p:grpSpPr>
            <a:xfrm>
              <a:off x="0" y="0"/>
              <a:ext cx="5764141" cy="5764141"/>
              <a:chOff x="0" y="0"/>
              <a:chExt cx="812800" cy="812800"/>
            </a:xfrm>
          </p:grpSpPr>
          <p:sp>
            <p:nvSpPr>
              <p:cNvPr id="99" name="Google Shape;9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3335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1" name="Google Shape;101;p18"/>
          <p:cNvSpPr/>
          <p:nvPr/>
        </p:nvSpPr>
        <p:spPr>
          <a:xfrm rot="141805">
            <a:off x="-551526" y="-202413"/>
            <a:ext cx="7141829" cy="6141973"/>
          </a:xfrm>
          <a:custGeom>
            <a:avLst/>
            <a:gdLst/>
            <a:ahLst/>
            <a:cxnLst/>
            <a:rect l="l" t="t" r="r" b="b"/>
            <a:pathLst>
              <a:path w="7141829" h="6141973" extrusionOk="0">
                <a:moveTo>
                  <a:pt x="0" y="0"/>
                </a:moveTo>
                <a:lnTo>
                  <a:pt x="7141829" y="0"/>
                </a:lnTo>
                <a:lnTo>
                  <a:pt x="7141829" y="6141973"/>
                </a:lnTo>
                <a:lnTo>
                  <a:pt x="0" y="6141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</p:sp>
      <p:sp>
        <p:nvSpPr>
          <p:cNvPr id="102" name="Google Shape;102;p18"/>
          <p:cNvSpPr/>
          <p:nvPr/>
        </p:nvSpPr>
        <p:spPr>
          <a:xfrm rot="-5720319">
            <a:off x="14865322" y="3294879"/>
            <a:ext cx="6486805" cy="5578652"/>
          </a:xfrm>
          <a:custGeom>
            <a:avLst/>
            <a:gdLst/>
            <a:ahLst/>
            <a:cxnLst/>
            <a:rect l="l" t="t" r="r" b="b"/>
            <a:pathLst>
              <a:path w="6486805" h="5578652" extrusionOk="0">
                <a:moveTo>
                  <a:pt x="0" y="0"/>
                </a:moveTo>
                <a:lnTo>
                  <a:pt x="6486804" y="0"/>
                </a:lnTo>
                <a:lnTo>
                  <a:pt x="6486804" y="5578652"/>
                </a:lnTo>
                <a:lnTo>
                  <a:pt x="0" y="557865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</p:sp>
      <p:sp>
        <p:nvSpPr>
          <p:cNvPr id="103" name="Google Shape;103;p18"/>
          <p:cNvSpPr/>
          <p:nvPr/>
        </p:nvSpPr>
        <p:spPr>
          <a:xfrm>
            <a:off x="11841451" y="312554"/>
            <a:ext cx="1170426" cy="1235575"/>
          </a:xfrm>
          <a:custGeom>
            <a:avLst/>
            <a:gdLst/>
            <a:ahLst/>
            <a:cxnLst/>
            <a:rect l="l" t="t" r="r" b="b"/>
            <a:pathLst>
              <a:path w="1170426" h="1235575" extrusionOk="0">
                <a:moveTo>
                  <a:pt x="0" y="0"/>
                </a:moveTo>
                <a:lnTo>
                  <a:pt x="1170427" y="0"/>
                </a:lnTo>
                <a:lnTo>
                  <a:pt x="1170427" y="1235575"/>
                </a:lnTo>
                <a:lnTo>
                  <a:pt x="0" y="1235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" name="Google Shape;104;p18"/>
          <p:cNvSpPr/>
          <p:nvPr/>
        </p:nvSpPr>
        <p:spPr>
          <a:xfrm>
            <a:off x="13121337" y="328254"/>
            <a:ext cx="1170426" cy="1235575"/>
          </a:xfrm>
          <a:custGeom>
            <a:avLst/>
            <a:gdLst/>
            <a:ahLst/>
            <a:cxnLst/>
            <a:rect l="l" t="t" r="r" b="b"/>
            <a:pathLst>
              <a:path w="1170426" h="1235575" extrusionOk="0">
                <a:moveTo>
                  <a:pt x="0" y="0"/>
                </a:moveTo>
                <a:lnTo>
                  <a:pt x="1170426" y="0"/>
                </a:lnTo>
                <a:lnTo>
                  <a:pt x="1170426" y="1235575"/>
                </a:lnTo>
                <a:lnTo>
                  <a:pt x="0" y="1235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5" name="Google Shape;105;p18"/>
          <p:cNvSpPr/>
          <p:nvPr/>
        </p:nvSpPr>
        <p:spPr>
          <a:xfrm>
            <a:off x="14401648" y="312554"/>
            <a:ext cx="1170426" cy="1235575"/>
          </a:xfrm>
          <a:custGeom>
            <a:avLst/>
            <a:gdLst/>
            <a:ahLst/>
            <a:cxnLst/>
            <a:rect l="l" t="t" r="r" b="b"/>
            <a:pathLst>
              <a:path w="1170426" h="1235575" extrusionOk="0">
                <a:moveTo>
                  <a:pt x="0" y="0"/>
                </a:moveTo>
                <a:lnTo>
                  <a:pt x="1170426" y="0"/>
                </a:lnTo>
                <a:lnTo>
                  <a:pt x="1170426" y="1235575"/>
                </a:lnTo>
                <a:lnTo>
                  <a:pt x="0" y="1235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6" name="Google Shape;106;p18"/>
          <p:cNvSpPr/>
          <p:nvPr/>
        </p:nvSpPr>
        <p:spPr>
          <a:xfrm rot="1293733">
            <a:off x="16194479" y="1235392"/>
            <a:ext cx="2129642" cy="2465902"/>
          </a:xfrm>
          <a:custGeom>
            <a:avLst/>
            <a:gdLst/>
            <a:ahLst/>
            <a:cxnLst/>
            <a:rect l="l" t="t" r="r" b="b"/>
            <a:pathLst>
              <a:path w="2129642" h="2465902" extrusionOk="0">
                <a:moveTo>
                  <a:pt x="0" y="0"/>
                </a:moveTo>
                <a:lnTo>
                  <a:pt x="2129642" y="0"/>
                </a:lnTo>
                <a:lnTo>
                  <a:pt x="2129642" y="2465902"/>
                </a:lnTo>
                <a:lnTo>
                  <a:pt x="0" y="2465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7" name="Google Shape;107;p18"/>
          <p:cNvSpPr/>
          <p:nvPr/>
        </p:nvSpPr>
        <p:spPr>
          <a:xfrm rot="-6038183">
            <a:off x="15954431" y="7361381"/>
            <a:ext cx="4704779" cy="4046110"/>
          </a:xfrm>
          <a:custGeom>
            <a:avLst/>
            <a:gdLst/>
            <a:ahLst/>
            <a:cxnLst/>
            <a:rect l="l" t="t" r="r" b="b"/>
            <a:pathLst>
              <a:path w="4704779" h="4046110" extrusionOk="0">
                <a:moveTo>
                  <a:pt x="0" y="0"/>
                </a:moveTo>
                <a:lnTo>
                  <a:pt x="4704780" y="0"/>
                </a:lnTo>
                <a:lnTo>
                  <a:pt x="4704780" y="4046110"/>
                </a:lnTo>
                <a:lnTo>
                  <a:pt x="0" y="4046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8" name="Google Shape;108;p18"/>
          <p:cNvSpPr/>
          <p:nvPr/>
        </p:nvSpPr>
        <p:spPr>
          <a:xfrm rot="-167569">
            <a:off x="-428956" y="189002"/>
            <a:ext cx="3379545" cy="2906409"/>
          </a:xfrm>
          <a:custGeom>
            <a:avLst/>
            <a:gdLst/>
            <a:ahLst/>
            <a:cxnLst/>
            <a:rect l="l" t="t" r="r" b="b"/>
            <a:pathLst>
              <a:path w="3379545" h="2906409" extrusionOk="0">
                <a:moveTo>
                  <a:pt x="0" y="0"/>
                </a:moveTo>
                <a:lnTo>
                  <a:pt x="3379545" y="0"/>
                </a:lnTo>
                <a:lnTo>
                  <a:pt x="3379545" y="2906409"/>
                </a:lnTo>
                <a:lnTo>
                  <a:pt x="0" y="29064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9" name="Google Shape;109;p18"/>
          <p:cNvSpPr/>
          <p:nvPr/>
        </p:nvSpPr>
        <p:spPr>
          <a:xfrm>
            <a:off x="4161178" y="1642207"/>
            <a:ext cx="10420028" cy="7616093"/>
          </a:xfrm>
          <a:custGeom>
            <a:avLst/>
            <a:gdLst/>
            <a:ahLst/>
            <a:cxnLst/>
            <a:rect l="l" t="t" r="r" b="b"/>
            <a:pathLst>
              <a:path w="10420028" h="7616093" extrusionOk="0">
                <a:moveTo>
                  <a:pt x="0" y="0"/>
                </a:moveTo>
                <a:lnTo>
                  <a:pt x="10420028" y="0"/>
                </a:lnTo>
                <a:lnTo>
                  <a:pt x="10420028" y="7616093"/>
                </a:lnTo>
                <a:lnTo>
                  <a:pt x="0" y="76160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0" name="Google Shape;110;p18"/>
          <p:cNvSpPr/>
          <p:nvPr/>
        </p:nvSpPr>
        <p:spPr>
          <a:xfrm>
            <a:off x="3801266" y="1180259"/>
            <a:ext cx="10420028" cy="7616093"/>
          </a:xfrm>
          <a:custGeom>
            <a:avLst/>
            <a:gdLst/>
            <a:ahLst/>
            <a:cxnLst/>
            <a:rect l="l" t="t" r="r" b="b"/>
            <a:pathLst>
              <a:path w="10420028" h="7616093" extrusionOk="0">
                <a:moveTo>
                  <a:pt x="0" y="0"/>
                </a:moveTo>
                <a:lnTo>
                  <a:pt x="10420028" y="0"/>
                </a:lnTo>
                <a:lnTo>
                  <a:pt x="10420028" y="7616093"/>
                </a:lnTo>
                <a:lnTo>
                  <a:pt x="0" y="76160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1" name="Google Shape;111;p18"/>
          <p:cNvSpPr/>
          <p:nvPr/>
        </p:nvSpPr>
        <p:spPr>
          <a:xfrm>
            <a:off x="3019388" y="6224042"/>
            <a:ext cx="1940725" cy="1810167"/>
          </a:xfrm>
          <a:custGeom>
            <a:avLst/>
            <a:gdLst/>
            <a:ahLst/>
            <a:cxnLst/>
            <a:rect l="l" t="t" r="r" b="b"/>
            <a:pathLst>
              <a:path w="1940725" h="1810167" extrusionOk="0">
                <a:moveTo>
                  <a:pt x="0" y="0"/>
                </a:moveTo>
                <a:lnTo>
                  <a:pt x="1940725" y="0"/>
                </a:lnTo>
                <a:lnTo>
                  <a:pt x="1940725" y="1810167"/>
                </a:lnTo>
                <a:lnTo>
                  <a:pt x="0" y="18101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2" name="Google Shape;112;p18"/>
          <p:cNvSpPr/>
          <p:nvPr/>
        </p:nvSpPr>
        <p:spPr>
          <a:xfrm rot="-1488544">
            <a:off x="14185383" y="2497840"/>
            <a:ext cx="1222573" cy="1949030"/>
          </a:xfrm>
          <a:custGeom>
            <a:avLst/>
            <a:gdLst/>
            <a:ahLst/>
            <a:cxnLst/>
            <a:rect l="l" t="t" r="r" b="b"/>
            <a:pathLst>
              <a:path w="1222573" h="1949030" extrusionOk="0">
                <a:moveTo>
                  <a:pt x="0" y="0"/>
                </a:moveTo>
                <a:lnTo>
                  <a:pt x="1222573" y="0"/>
                </a:lnTo>
                <a:lnTo>
                  <a:pt x="1222573" y="1949030"/>
                </a:lnTo>
                <a:lnTo>
                  <a:pt x="0" y="194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13" name="Google Shape;113;p18"/>
          <p:cNvGrpSpPr/>
          <p:nvPr/>
        </p:nvGrpSpPr>
        <p:grpSpPr>
          <a:xfrm>
            <a:off x="4972147" y="8127776"/>
            <a:ext cx="8343705" cy="1816946"/>
            <a:chOff x="0" y="-241101"/>
            <a:chExt cx="11124940" cy="2422594"/>
          </a:xfrm>
        </p:grpSpPr>
        <p:grpSp>
          <p:nvGrpSpPr>
            <p:cNvPr id="114" name="Google Shape;114;p18"/>
            <p:cNvGrpSpPr/>
            <p:nvPr/>
          </p:nvGrpSpPr>
          <p:grpSpPr>
            <a:xfrm>
              <a:off x="211456" y="77454"/>
              <a:ext cx="10913484" cy="2104039"/>
              <a:chOff x="0" y="-47625"/>
              <a:chExt cx="2155750" cy="415613"/>
            </a:xfrm>
          </p:grpSpPr>
          <p:sp>
            <p:nvSpPr>
              <p:cNvPr id="115" name="Google Shape;115;p18"/>
              <p:cNvSpPr/>
              <p:nvPr/>
            </p:nvSpPr>
            <p:spPr>
              <a:xfrm>
                <a:off x="0" y="0"/>
                <a:ext cx="2155750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2155750" h="367988" extrusionOk="0">
                    <a:moveTo>
                      <a:pt x="48239" y="0"/>
                    </a:moveTo>
                    <a:lnTo>
                      <a:pt x="2107511" y="0"/>
                    </a:lnTo>
                    <a:cubicBezTo>
                      <a:pt x="2120305" y="0"/>
                      <a:pt x="2132575" y="5082"/>
                      <a:pt x="2141621" y="14129"/>
                    </a:cubicBezTo>
                    <a:cubicBezTo>
                      <a:pt x="2150668" y="23175"/>
                      <a:pt x="2155750" y="35445"/>
                      <a:pt x="2155750" y="48239"/>
                    </a:cubicBezTo>
                    <a:lnTo>
                      <a:pt x="2155750" y="319749"/>
                    </a:lnTo>
                    <a:cubicBezTo>
                      <a:pt x="2155750" y="332543"/>
                      <a:pt x="2150668" y="344812"/>
                      <a:pt x="2141621" y="353859"/>
                    </a:cubicBezTo>
                    <a:cubicBezTo>
                      <a:pt x="2132575" y="362905"/>
                      <a:pt x="2120305" y="367988"/>
                      <a:pt x="2107511" y="367988"/>
                    </a:cubicBezTo>
                    <a:lnTo>
                      <a:pt x="48239" y="367988"/>
                    </a:lnTo>
                    <a:cubicBezTo>
                      <a:pt x="35445" y="367988"/>
                      <a:pt x="23175" y="362905"/>
                      <a:pt x="14129" y="353859"/>
                    </a:cubicBezTo>
                    <a:cubicBezTo>
                      <a:pt x="5082" y="344812"/>
                      <a:pt x="0" y="332543"/>
                      <a:pt x="0" y="319749"/>
                    </a:cubicBezTo>
                    <a:lnTo>
                      <a:pt x="0" y="48239"/>
                    </a:lnTo>
                    <a:cubicBezTo>
                      <a:pt x="0" y="35445"/>
                      <a:pt x="5082" y="23175"/>
                      <a:pt x="14129" y="14129"/>
                    </a:cubicBezTo>
                    <a:cubicBezTo>
                      <a:pt x="23175" y="5082"/>
                      <a:pt x="35445" y="0"/>
                      <a:pt x="482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8"/>
              <p:cNvSpPr txBox="1"/>
              <p:nvPr/>
            </p:nvSpPr>
            <p:spPr>
              <a:xfrm>
                <a:off x="0" y="-47625"/>
                <a:ext cx="2155750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18"/>
            <p:cNvGrpSpPr/>
            <p:nvPr/>
          </p:nvGrpSpPr>
          <p:grpSpPr>
            <a:xfrm>
              <a:off x="0" y="-241101"/>
              <a:ext cx="10913484" cy="2104039"/>
              <a:chOff x="0" y="-47625"/>
              <a:chExt cx="2155750" cy="415613"/>
            </a:xfrm>
          </p:grpSpPr>
          <p:sp>
            <p:nvSpPr>
              <p:cNvPr id="118" name="Google Shape;118;p18"/>
              <p:cNvSpPr/>
              <p:nvPr/>
            </p:nvSpPr>
            <p:spPr>
              <a:xfrm>
                <a:off x="0" y="0"/>
                <a:ext cx="2155750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2155750" h="367988" extrusionOk="0">
                    <a:moveTo>
                      <a:pt x="48239" y="0"/>
                    </a:moveTo>
                    <a:lnTo>
                      <a:pt x="2107511" y="0"/>
                    </a:lnTo>
                    <a:cubicBezTo>
                      <a:pt x="2120305" y="0"/>
                      <a:pt x="2132575" y="5082"/>
                      <a:pt x="2141621" y="14129"/>
                    </a:cubicBezTo>
                    <a:cubicBezTo>
                      <a:pt x="2150668" y="23175"/>
                      <a:pt x="2155750" y="35445"/>
                      <a:pt x="2155750" y="48239"/>
                    </a:cubicBezTo>
                    <a:lnTo>
                      <a:pt x="2155750" y="319749"/>
                    </a:lnTo>
                    <a:cubicBezTo>
                      <a:pt x="2155750" y="332543"/>
                      <a:pt x="2150668" y="344812"/>
                      <a:pt x="2141621" y="353859"/>
                    </a:cubicBezTo>
                    <a:cubicBezTo>
                      <a:pt x="2132575" y="362905"/>
                      <a:pt x="2120305" y="367988"/>
                      <a:pt x="2107511" y="367988"/>
                    </a:cubicBezTo>
                    <a:lnTo>
                      <a:pt x="48239" y="367988"/>
                    </a:lnTo>
                    <a:cubicBezTo>
                      <a:pt x="35445" y="367988"/>
                      <a:pt x="23175" y="362905"/>
                      <a:pt x="14129" y="353859"/>
                    </a:cubicBezTo>
                    <a:cubicBezTo>
                      <a:pt x="5082" y="344812"/>
                      <a:pt x="0" y="332543"/>
                      <a:pt x="0" y="319749"/>
                    </a:cubicBezTo>
                    <a:lnTo>
                      <a:pt x="0" y="48239"/>
                    </a:lnTo>
                    <a:cubicBezTo>
                      <a:pt x="0" y="35445"/>
                      <a:pt x="5082" y="23175"/>
                      <a:pt x="14129" y="14129"/>
                    </a:cubicBezTo>
                    <a:cubicBezTo>
                      <a:pt x="23175" y="5082"/>
                      <a:pt x="35445" y="0"/>
                      <a:pt x="48239" y="0"/>
                    </a:cubicBezTo>
                    <a:close/>
                  </a:path>
                </a:pathLst>
              </a:custGeom>
              <a:solidFill>
                <a:srgbClr val="FFFACC"/>
              </a:solidFill>
              <a:ln w="142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8"/>
              <p:cNvSpPr txBox="1"/>
              <p:nvPr/>
            </p:nvSpPr>
            <p:spPr>
              <a:xfrm>
                <a:off x="0" y="-47625"/>
                <a:ext cx="2155750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0" name="Google Shape;120;p18"/>
          <p:cNvSpPr txBox="1"/>
          <p:nvPr/>
        </p:nvSpPr>
        <p:spPr>
          <a:xfrm>
            <a:off x="2262116" y="8729677"/>
            <a:ext cx="13498327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 </a:t>
            </a:r>
            <a:r>
              <a:rPr lang="en-US" sz="3200" dirty="0">
                <a:latin typeface="Bungee"/>
                <a:ea typeface="Bungee"/>
                <a:cs typeface="Bungee"/>
                <a:sym typeface="Bungee"/>
              </a:rPr>
              <a:t>hackathon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 Presentation</a:t>
            </a:r>
            <a:endParaRPr dirty="0"/>
          </a:p>
        </p:txBody>
      </p:sp>
      <p:sp>
        <p:nvSpPr>
          <p:cNvPr id="121" name="Google Shape;121;p18"/>
          <p:cNvSpPr/>
          <p:nvPr/>
        </p:nvSpPr>
        <p:spPr>
          <a:xfrm rot="-714074">
            <a:off x="543156" y="8207168"/>
            <a:ext cx="2349771" cy="1664144"/>
          </a:xfrm>
          <a:custGeom>
            <a:avLst/>
            <a:gdLst/>
            <a:ahLst/>
            <a:cxnLst/>
            <a:rect l="l" t="t" r="r" b="b"/>
            <a:pathLst>
              <a:path w="2349771" h="1664144" extrusionOk="0">
                <a:moveTo>
                  <a:pt x="0" y="0"/>
                </a:moveTo>
                <a:lnTo>
                  <a:pt x="2349770" y="0"/>
                </a:lnTo>
                <a:lnTo>
                  <a:pt x="2349770" y="1664143"/>
                </a:lnTo>
                <a:lnTo>
                  <a:pt x="0" y="16641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22" name="Google Shape;122;p18"/>
          <p:cNvGrpSpPr/>
          <p:nvPr/>
        </p:nvGrpSpPr>
        <p:grpSpPr>
          <a:xfrm>
            <a:off x="4204089" y="1955223"/>
            <a:ext cx="8239729" cy="1896394"/>
            <a:chOff x="0" y="-47625"/>
            <a:chExt cx="2246552" cy="415613"/>
          </a:xfrm>
        </p:grpSpPr>
        <p:sp>
          <p:nvSpPr>
            <p:cNvPr id="123" name="Google Shape;123;p18"/>
            <p:cNvSpPr/>
            <p:nvPr/>
          </p:nvSpPr>
          <p:spPr>
            <a:xfrm>
              <a:off x="0" y="0"/>
              <a:ext cx="2246552" cy="367988"/>
            </a:xfrm>
            <a:custGeom>
              <a:avLst/>
              <a:gdLst/>
              <a:ahLst/>
              <a:cxnLst/>
              <a:rect l="l" t="t" r="r" b="b"/>
              <a:pathLst>
                <a:path w="2246552" h="367988" extrusionOk="0">
                  <a:moveTo>
                    <a:pt x="38518" y="0"/>
                  </a:moveTo>
                  <a:lnTo>
                    <a:pt x="2208034" y="0"/>
                  </a:lnTo>
                  <a:cubicBezTo>
                    <a:pt x="2229307" y="0"/>
                    <a:pt x="2246552" y="17245"/>
                    <a:pt x="2246552" y="38518"/>
                  </a:cubicBezTo>
                  <a:lnTo>
                    <a:pt x="2246552" y="329470"/>
                  </a:lnTo>
                  <a:cubicBezTo>
                    <a:pt x="2246552" y="339685"/>
                    <a:pt x="2242494" y="349483"/>
                    <a:pt x="2235270" y="356706"/>
                  </a:cubicBezTo>
                  <a:cubicBezTo>
                    <a:pt x="2228047" y="363930"/>
                    <a:pt x="2218249" y="367988"/>
                    <a:pt x="2208034" y="367988"/>
                  </a:cubicBezTo>
                  <a:lnTo>
                    <a:pt x="38518" y="367988"/>
                  </a:lnTo>
                  <a:cubicBezTo>
                    <a:pt x="28302" y="367988"/>
                    <a:pt x="18505" y="363930"/>
                    <a:pt x="11282" y="356706"/>
                  </a:cubicBezTo>
                  <a:cubicBezTo>
                    <a:pt x="4058" y="349483"/>
                    <a:pt x="0" y="339685"/>
                    <a:pt x="0" y="329470"/>
                  </a:cubicBezTo>
                  <a:lnTo>
                    <a:pt x="0" y="38518"/>
                  </a:lnTo>
                  <a:cubicBezTo>
                    <a:pt x="0" y="28302"/>
                    <a:pt x="4058" y="18505"/>
                    <a:pt x="11282" y="11282"/>
                  </a:cubicBezTo>
                  <a:cubicBezTo>
                    <a:pt x="18505" y="4058"/>
                    <a:pt x="28302" y="0"/>
                    <a:pt x="38518" y="0"/>
                  </a:cubicBezTo>
                  <a:close/>
                </a:path>
              </a:pathLst>
            </a:custGeom>
            <a:solidFill>
              <a:srgbClr val="CB6CE6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0" y="-47625"/>
              <a:ext cx="2246552" cy="415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800" tIns="64800" rIns="64800" bIns="64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8"/>
          <p:cNvSpPr txBox="1"/>
          <p:nvPr/>
        </p:nvSpPr>
        <p:spPr>
          <a:xfrm>
            <a:off x="3781388" y="2438786"/>
            <a:ext cx="9259149" cy="146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26" dirty="0">
                <a:solidFill>
                  <a:srgbClr val="FFDE59"/>
                </a:solidFill>
                <a:latin typeface="Bungee"/>
                <a:sym typeface="Bungee"/>
              </a:rPr>
              <a:t>Fest-byte</a:t>
            </a:r>
            <a:endParaRPr dirty="0">
              <a:solidFill>
                <a:srgbClr val="FFDE59"/>
              </a:solidFill>
            </a:endParaRPr>
          </a:p>
        </p:txBody>
      </p:sp>
      <p:grpSp>
        <p:nvGrpSpPr>
          <p:cNvPr id="126" name="Google Shape;126;p18"/>
          <p:cNvGrpSpPr/>
          <p:nvPr/>
        </p:nvGrpSpPr>
        <p:grpSpPr>
          <a:xfrm>
            <a:off x="4089910" y="3932481"/>
            <a:ext cx="4016859" cy="1896394"/>
            <a:chOff x="0" y="-47625"/>
            <a:chExt cx="880332" cy="415613"/>
          </a:xfrm>
        </p:grpSpPr>
        <p:sp>
          <p:nvSpPr>
            <p:cNvPr id="127" name="Google Shape;127;p18"/>
            <p:cNvSpPr/>
            <p:nvPr/>
          </p:nvSpPr>
          <p:spPr>
            <a:xfrm>
              <a:off x="0" y="0"/>
              <a:ext cx="880332" cy="367988"/>
            </a:xfrm>
            <a:custGeom>
              <a:avLst/>
              <a:gdLst/>
              <a:ahLst/>
              <a:cxnLst/>
              <a:rect l="l" t="t" r="r" b="b"/>
              <a:pathLst>
                <a:path w="880332" h="367988" extrusionOk="0">
                  <a:moveTo>
                    <a:pt x="98295" y="0"/>
                  </a:moveTo>
                  <a:lnTo>
                    <a:pt x="782037" y="0"/>
                  </a:lnTo>
                  <a:cubicBezTo>
                    <a:pt x="836324" y="0"/>
                    <a:pt x="880332" y="44008"/>
                    <a:pt x="880332" y="98295"/>
                  </a:cubicBezTo>
                  <a:lnTo>
                    <a:pt x="880332" y="269692"/>
                  </a:lnTo>
                  <a:cubicBezTo>
                    <a:pt x="880332" y="323979"/>
                    <a:pt x="836324" y="367988"/>
                    <a:pt x="782037" y="367988"/>
                  </a:cubicBezTo>
                  <a:lnTo>
                    <a:pt x="98295" y="367988"/>
                  </a:lnTo>
                  <a:cubicBezTo>
                    <a:pt x="44008" y="367988"/>
                    <a:pt x="0" y="323979"/>
                    <a:pt x="0" y="269692"/>
                  </a:cubicBezTo>
                  <a:lnTo>
                    <a:pt x="0" y="98295"/>
                  </a:lnTo>
                  <a:cubicBezTo>
                    <a:pt x="0" y="44008"/>
                    <a:pt x="44008" y="0"/>
                    <a:pt x="98295" y="0"/>
                  </a:cubicBezTo>
                  <a:close/>
                </a:path>
              </a:pathLst>
            </a:custGeom>
            <a:solidFill>
              <a:srgbClr val="99D8D2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0" y="-47625"/>
              <a:ext cx="880332" cy="415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800" tIns="64800" rIns="64800" bIns="64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8"/>
          <p:cNvSpPr txBox="1"/>
          <p:nvPr/>
        </p:nvSpPr>
        <p:spPr>
          <a:xfrm>
            <a:off x="4529766" y="4351552"/>
            <a:ext cx="3137100" cy="146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26" dirty="0">
                <a:latin typeface="Bungee"/>
                <a:sym typeface="Bungee"/>
              </a:rPr>
              <a:t>by</a:t>
            </a:r>
            <a:endParaRPr dirty="0"/>
          </a:p>
        </p:txBody>
      </p:sp>
      <p:grpSp>
        <p:nvGrpSpPr>
          <p:cNvPr id="130" name="Google Shape;130;p18"/>
          <p:cNvGrpSpPr/>
          <p:nvPr/>
        </p:nvGrpSpPr>
        <p:grpSpPr>
          <a:xfrm>
            <a:off x="8344425" y="3932481"/>
            <a:ext cx="5843029" cy="1896394"/>
            <a:chOff x="0" y="-47625"/>
            <a:chExt cx="1280555" cy="415613"/>
          </a:xfrm>
        </p:grpSpPr>
        <p:sp>
          <p:nvSpPr>
            <p:cNvPr id="131" name="Google Shape;131;p18"/>
            <p:cNvSpPr/>
            <p:nvPr/>
          </p:nvSpPr>
          <p:spPr>
            <a:xfrm>
              <a:off x="0" y="0"/>
              <a:ext cx="1280555" cy="367988"/>
            </a:xfrm>
            <a:custGeom>
              <a:avLst/>
              <a:gdLst/>
              <a:ahLst/>
              <a:cxnLst/>
              <a:rect l="l" t="t" r="r" b="b"/>
              <a:pathLst>
                <a:path w="1280555" h="367988" extrusionOk="0">
                  <a:moveTo>
                    <a:pt x="67574" y="0"/>
                  </a:moveTo>
                  <a:lnTo>
                    <a:pt x="1212981" y="0"/>
                  </a:lnTo>
                  <a:cubicBezTo>
                    <a:pt x="1250301" y="0"/>
                    <a:pt x="1280555" y="30254"/>
                    <a:pt x="1280555" y="67574"/>
                  </a:cubicBezTo>
                  <a:lnTo>
                    <a:pt x="1280555" y="300413"/>
                  </a:lnTo>
                  <a:cubicBezTo>
                    <a:pt x="1280555" y="337734"/>
                    <a:pt x="1250301" y="367988"/>
                    <a:pt x="1212981" y="367988"/>
                  </a:cubicBezTo>
                  <a:lnTo>
                    <a:pt x="67574" y="367988"/>
                  </a:lnTo>
                  <a:cubicBezTo>
                    <a:pt x="30254" y="367988"/>
                    <a:pt x="0" y="337734"/>
                    <a:pt x="0" y="300413"/>
                  </a:cubicBezTo>
                  <a:lnTo>
                    <a:pt x="0" y="67574"/>
                  </a:lnTo>
                  <a:cubicBezTo>
                    <a:pt x="0" y="30254"/>
                    <a:pt x="30254" y="0"/>
                    <a:pt x="67574" y="0"/>
                  </a:cubicBezTo>
                  <a:close/>
                </a:path>
              </a:pathLst>
            </a:custGeom>
            <a:solidFill>
              <a:srgbClr val="F6A6FA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8"/>
            <p:cNvSpPr txBox="1"/>
            <p:nvPr/>
          </p:nvSpPr>
          <p:spPr>
            <a:xfrm>
              <a:off x="0" y="-47625"/>
              <a:ext cx="1280555" cy="415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800" tIns="64800" rIns="64800" bIns="64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8"/>
          <p:cNvSpPr txBox="1"/>
          <p:nvPr/>
        </p:nvSpPr>
        <p:spPr>
          <a:xfrm>
            <a:off x="8412825" y="4400162"/>
            <a:ext cx="5665500" cy="146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26" dirty="0">
                <a:latin typeface="Bungee"/>
                <a:sym typeface="Bungee"/>
              </a:rPr>
              <a:t>team</a:t>
            </a:r>
            <a:endParaRPr dirty="0"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4894821" y="5907253"/>
            <a:ext cx="9213657" cy="1896394"/>
            <a:chOff x="0" y="-47625"/>
            <a:chExt cx="1871705" cy="415613"/>
          </a:xfrm>
        </p:grpSpPr>
        <p:sp>
          <p:nvSpPr>
            <p:cNvPr id="135" name="Google Shape;135;p18"/>
            <p:cNvSpPr/>
            <p:nvPr/>
          </p:nvSpPr>
          <p:spPr>
            <a:xfrm>
              <a:off x="0" y="0"/>
              <a:ext cx="1871705" cy="367988"/>
            </a:xfrm>
            <a:custGeom>
              <a:avLst/>
              <a:gdLst/>
              <a:ahLst/>
              <a:cxnLst/>
              <a:rect l="l" t="t" r="r" b="b"/>
              <a:pathLst>
                <a:path w="1871705" h="367988" extrusionOk="0">
                  <a:moveTo>
                    <a:pt x="43554" y="0"/>
                  </a:moveTo>
                  <a:lnTo>
                    <a:pt x="1828151" y="0"/>
                  </a:lnTo>
                  <a:cubicBezTo>
                    <a:pt x="1852205" y="0"/>
                    <a:pt x="1871705" y="19500"/>
                    <a:pt x="1871705" y="43554"/>
                  </a:cubicBezTo>
                  <a:lnTo>
                    <a:pt x="1871705" y="324434"/>
                  </a:lnTo>
                  <a:cubicBezTo>
                    <a:pt x="1871705" y="335985"/>
                    <a:pt x="1867116" y="347063"/>
                    <a:pt x="1858948" y="355231"/>
                  </a:cubicBezTo>
                  <a:cubicBezTo>
                    <a:pt x="1850780" y="363399"/>
                    <a:pt x="1839702" y="367988"/>
                    <a:pt x="1828151" y="367988"/>
                  </a:cubicBezTo>
                  <a:lnTo>
                    <a:pt x="43554" y="367988"/>
                  </a:lnTo>
                  <a:cubicBezTo>
                    <a:pt x="19500" y="367988"/>
                    <a:pt x="0" y="348488"/>
                    <a:pt x="0" y="324434"/>
                  </a:cubicBezTo>
                  <a:lnTo>
                    <a:pt x="0" y="43554"/>
                  </a:lnTo>
                  <a:cubicBezTo>
                    <a:pt x="0" y="19500"/>
                    <a:pt x="19500" y="0"/>
                    <a:pt x="43554" y="0"/>
                  </a:cubicBezTo>
                  <a:close/>
                </a:path>
              </a:pathLst>
            </a:custGeom>
            <a:solidFill>
              <a:srgbClr val="FFF475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0" y="-47625"/>
              <a:ext cx="1871705" cy="415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800" tIns="64800" rIns="64800" bIns="64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18"/>
          <p:cNvSpPr txBox="1"/>
          <p:nvPr/>
        </p:nvSpPr>
        <p:spPr>
          <a:xfrm>
            <a:off x="5209149" y="6369634"/>
            <a:ext cx="8505300" cy="146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26" dirty="0" err="1">
                <a:solidFill>
                  <a:srgbClr val="FF66C4"/>
                </a:solidFill>
                <a:latin typeface="Bungee"/>
                <a:sym typeface="Bungee"/>
              </a:rPr>
              <a:t>Unnamed.json</a:t>
            </a:r>
            <a:endParaRPr dirty="0">
              <a:solidFill>
                <a:srgbClr val="FF66C4"/>
              </a:solidFill>
            </a:endParaRPr>
          </a:p>
        </p:txBody>
      </p:sp>
      <p:sp>
        <p:nvSpPr>
          <p:cNvPr id="2" name="Google Shape;276;p22">
            <a:extLst>
              <a:ext uri="{FF2B5EF4-FFF2-40B4-BE49-F238E27FC236}">
                <a16:creationId xmlns:a16="http://schemas.microsoft.com/office/drawing/2014/main" id="{67369354-00BD-E51C-ACF0-60B01DE8875F}"/>
              </a:ext>
            </a:extLst>
          </p:cNvPr>
          <p:cNvSpPr/>
          <p:nvPr/>
        </p:nvSpPr>
        <p:spPr>
          <a:xfrm rot="621439">
            <a:off x="13661017" y="10364465"/>
            <a:ext cx="2344029" cy="2186340"/>
          </a:xfrm>
          <a:custGeom>
            <a:avLst/>
            <a:gdLst/>
            <a:ahLst/>
            <a:cxnLst/>
            <a:rect l="l" t="t" r="r" b="b"/>
            <a:pathLst>
              <a:path w="2344029" h="2186340" extrusionOk="0">
                <a:moveTo>
                  <a:pt x="0" y="0"/>
                </a:moveTo>
                <a:lnTo>
                  <a:pt x="2344029" y="0"/>
                </a:lnTo>
                <a:lnTo>
                  <a:pt x="2344029" y="2186340"/>
                </a:lnTo>
                <a:lnTo>
                  <a:pt x="0" y="21863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82E4"/>
            </a:gs>
            <a:gs pos="100000">
              <a:schemeClr val="tx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29"/>
          <p:cNvCxnSpPr>
            <a:cxnSpLocks/>
          </p:cNvCxnSpPr>
          <p:nvPr/>
        </p:nvCxnSpPr>
        <p:spPr>
          <a:xfrm rot="5400000" flipH="1" flipV="1">
            <a:off x="8066354" y="-96372"/>
            <a:ext cx="3394420" cy="11459221"/>
          </a:xfrm>
          <a:prstGeom prst="bentConnector3">
            <a:avLst>
              <a:gd name="adj1" fmla="val 50000"/>
            </a:avLst>
          </a:pr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29"/>
          <p:cNvCxnSpPr/>
          <p:nvPr/>
        </p:nvCxnSpPr>
        <p:spPr>
          <a:xfrm>
            <a:off x="6570409" y="3206055"/>
            <a:ext cx="10370312" cy="0"/>
          </a:xfrm>
          <a:prstGeom prst="straightConnector1">
            <a:avLst/>
          </a:prstGeom>
          <a:noFill/>
          <a:ln w="142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6" name="Google Shape;476;p29"/>
          <p:cNvSpPr/>
          <p:nvPr/>
        </p:nvSpPr>
        <p:spPr>
          <a:xfrm>
            <a:off x="1221821" y="860083"/>
            <a:ext cx="5624264" cy="4449576"/>
          </a:xfrm>
          <a:custGeom>
            <a:avLst/>
            <a:gdLst/>
            <a:ahLst/>
            <a:cxnLst/>
            <a:rect l="l" t="t" r="r" b="b"/>
            <a:pathLst>
              <a:path w="5624264" h="4449576" extrusionOk="0">
                <a:moveTo>
                  <a:pt x="0" y="0"/>
                </a:moveTo>
                <a:lnTo>
                  <a:pt x="5624264" y="0"/>
                </a:lnTo>
                <a:lnTo>
                  <a:pt x="5624264" y="4449575"/>
                </a:lnTo>
                <a:lnTo>
                  <a:pt x="0" y="4449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77" name="Google Shape;477;p29"/>
          <p:cNvSpPr txBox="1"/>
          <p:nvPr/>
        </p:nvSpPr>
        <p:spPr>
          <a:xfrm>
            <a:off x="1580645" y="1938083"/>
            <a:ext cx="4352700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5"/>
              </a:lnSpc>
            </a:pP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Bungee"/>
                <a:sym typeface="Bungee"/>
              </a:rPr>
              <a:t>TECH &amp; </a:t>
            </a:r>
            <a:r>
              <a:rPr lang="en-US" sz="4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ungee"/>
                <a:sym typeface="Bungee"/>
              </a:rPr>
              <a:t>hACKATHON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8" name="Google Shape;478;p29"/>
          <p:cNvSpPr/>
          <p:nvPr/>
        </p:nvSpPr>
        <p:spPr>
          <a:xfrm>
            <a:off x="8502909" y="1791785"/>
            <a:ext cx="4157755" cy="2790439"/>
          </a:xfrm>
          <a:custGeom>
            <a:avLst/>
            <a:gdLst/>
            <a:ahLst/>
            <a:cxnLst/>
            <a:rect l="l" t="t" r="r" b="b"/>
            <a:pathLst>
              <a:path w="4157755" h="2790439" extrusionOk="0">
                <a:moveTo>
                  <a:pt x="0" y="0"/>
                </a:moveTo>
                <a:lnTo>
                  <a:pt x="4157755" y="0"/>
                </a:lnTo>
                <a:lnTo>
                  <a:pt x="4157755" y="2790439"/>
                </a:lnTo>
                <a:lnTo>
                  <a:pt x="0" y="2790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79" name="Google Shape;479;p29"/>
          <p:cNvSpPr txBox="1"/>
          <p:nvPr/>
        </p:nvSpPr>
        <p:spPr>
          <a:xfrm>
            <a:off x="9052196" y="2553509"/>
            <a:ext cx="28071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College Level Hackathon. </a:t>
            </a:r>
            <a:endParaRPr dirty="0"/>
          </a:p>
        </p:txBody>
      </p:sp>
      <p:sp>
        <p:nvSpPr>
          <p:cNvPr id="481" name="Google Shape;481;p29"/>
          <p:cNvSpPr/>
          <p:nvPr/>
        </p:nvSpPr>
        <p:spPr>
          <a:xfrm>
            <a:off x="13492674" y="1791785"/>
            <a:ext cx="4157755" cy="2790439"/>
          </a:xfrm>
          <a:custGeom>
            <a:avLst/>
            <a:gdLst/>
            <a:ahLst/>
            <a:cxnLst/>
            <a:rect l="l" t="t" r="r" b="b"/>
            <a:pathLst>
              <a:path w="4157755" h="2790439" extrusionOk="0">
                <a:moveTo>
                  <a:pt x="0" y="0"/>
                </a:moveTo>
                <a:lnTo>
                  <a:pt x="4157755" y="0"/>
                </a:lnTo>
                <a:lnTo>
                  <a:pt x="4157755" y="2790439"/>
                </a:lnTo>
                <a:lnTo>
                  <a:pt x="0" y="2790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482" name="Google Shape;482;p29"/>
          <p:cNvCxnSpPr/>
          <p:nvPr/>
        </p:nvCxnSpPr>
        <p:spPr>
          <a:xfrm>
            <a:off x="5301380" y="7960260"/>
            <a:ext cx="10370312" cy="0"/>
          </a:xfrm>
          <a:prstGeom prst="straightConnector1">
            <a:avLst/>
          </a:prstGeom>
          <a:noFill/>
          <a:ln w="142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3" name="Google Shape;483;p29"/>
          <p:cNvSpPr/>
          <p:nvPr/>
        </p:nvSpPr>
        <p:spPr>
          <a:xfrm>
            <a:off x="2091900" y="6636478"/>
            <a:ext cx="4157755" cy="2790439"/>
          </a:xfrm>
          <a:custGeom>
            <a:avLst/>
            <a:gdLst/>
            <a:ahLst/>
            <a:cxnLst/>
            <a:rect l="l" t="t" r="r" b="b"/>
            <a:pathLst>
              <a:path w="4157755" h="2790439" extrusionOk="0">
                <a:moveTo>
                  <a:pt x="0" y="0"/>
                </a:moveTo>
                <a:lnTo>
                  <a:pt x="4157754" y="0"/>
                </a:lnTo>
                <a:lnTo>
                  <a:pt x="4157754" y="2790439"/>
                </a:lnTo>
                <a:lnTo>
                  <a:pt x="0" y="2790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84" name="Google Shape;484;p29"/>
          <p:cNvSpPr/>
          <p:nvPr/>
        </p:nvSpPr>
        <p:spPr>
          <a:xfrm>
            <a:off x="7357340" y="6636478"/>
            <a:ext cx="4157755" cy="2790439"/>
          </a:xfrm>
          <a:custGeom>
            <a:avLst/>
            <a:gdLst/>
            <a:ahLst/>
            <a:cxnLst/>
            <a:rect l="l" t="t" r="r" b="b"/>
            <a:pathLst>
              <a:path w="4157755" h="2790439" extrusionOk="0">
                <a:moveTo>
                  <a:pt x="0" y="0"/>
                </a:moveTo>
                <a:lnTo>
                  <a:pt x="4157755" y="0"/>
                </a:lnTo>
                <a:lnTo>
                  <a:pt x="4157755" y="2790439"/>
                </a:lnTo>
                <a:lnTo>
                  <a:pt x="0" y="2790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85" name="Google Shape;485;p29"/>
          <p:cNvSpPr/>
          <p:nvPr/>
        </p:nvSpPr>
        <p:spPr>
          <a:xfrm>
            <a:off x="12623330" y="6636478"/>
            <a:ext cx="4157755" cy="2790439"/>
          </a:xfrm>
          <a:custGeom>
            <a:avLst/>
            <a:gdLst/>
            <a:ahLst/>
            <a:cxnLst/>
            <a:rect l="l" t="t" r="r" b="b"/>
            <a:pathLst>
              <a:path w="4157755" h="2790439" extrusionOk="0">
                <a:moveTo>
                  <a:pt x="0" y="0"/>
                </a:moveTo>
                <a:lnTo>
                  <a:pt x="4157755" y="0"/>
                </a:lnTo>
                <a:lnTo>
                  <a:pt x="4157755" y="2790439"/>
                </a:lnTo>
                <a:lnTo>
                  <a:pt x="0" y="2790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86" name="Google Shape;486;p29"/>
          <p:cNvSpPr/>
          <p:nvPr/>
        </p:nvSpPr>
        <p:spPr>
          <a:xfrm>
            <a:off x="419428" y="4667162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87" name="Google Shape;487;p29"/>
          <p:cNvSpPr/>
          <p:nvPr/>
        </p:nvSpPr>
        <p:spPr>
          <a:xfrm>
            <a:off x="419428" y="6094929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88" name="Google Shape;488;p29"/>
          <p:cNvSpPr/>
          <p:nvPr/>
        </p:nvSpPr>
        <p:spPr>
          <a:xfrm>
            <a:off x="419428" y="7522695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89" name="Google Shape;489;p29"/>
          <p:cNvSpPr/>
          <p:nvPr/>
        </p:nvSpPr>
        <p:spPr>
          <a:xfrm rot="5400000">
            <a:off x="15454116" y="318534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6" y="0"/>
                </a:lnTo>
                <a:lnTo>
                  <a:pt x="1161216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90" name="Google Shape;490;p29"/>
          <p:cNvSpPr/>
          <p:nvPr/>
        </p:nvSpPr>
        <p:spPr>
          <a:xfrm rot="5400000">
            <a:off x="14026349" y="318534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91" name="Google Shape;491;p29"/>
          <p:cNvSpPr/>
          <p:nvPr/>
        </p:nvSpPr>
        <p:spPr>
          <a:xfrm rot="5400000">
            <a:off x="12598583" y="318534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6" y="0"/>
                </a:lnTo>
                <a:lnTo>
                  <a:pt x="1161216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74" name="Google Shape;474;p29"/>
          <p:cNvSpPr txBox="1"/>
          <p:nvPr/>
        </p:nvSpPr>
        <p:spPr>
          <a:xfrm>
            <a:off x="14089625" y="2538477"/>
            <a:ext cx="28071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University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/National level Hackathons</a:t>
            </a:r>
            <a:endParaRPr dirty="0"/>
          </a:p>
        </p:txBody>
      </p:sp>
      <p:sp>
        <p:nvSpPr>
          <p:cNvPr id="493" name="Google Shape;493;p29"/>
          <p:cNvSpPr txBox="1"/>
          <p:nvPr/>
        </p:nvSpPr>
        <p:spPr>
          <a:xfrm>
            <a:off x="2592573" y="7366450"/>
            <a:ext cx="28071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International Level Hackathons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dirty="0"/>
          </a:p>
        </p:txBody>
      </p:sp>
      <p:sp>
        <p:nvSpPr>
          <p:cNvPr id="494" name="Google Shape;494;p29"/>
          <p:cNvSpPr txBox="1"/>
          <p:nvPr/>
        </p:nvSpPr>
        <p:spPr>
          <a:xfrm>
            <a:off x="7859995" y="7380282"/>
            <a:ext cx="28071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Internship Availability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dirty="0"/>
          </a:p>
        </p:txBody>
      </p:sp>
      <p:sp>
        <p:nvSpPr>
          <p:cNvPr id="496" name="Google Shape;496;p29"/>
          <p:cNvSpPr txBox="1"/>
          <p:nvPr/>
        </p:nvSpPr>
        <p:spPr>
          <a:xfrm>
            <a:off x="13203407" y="7288859"/>
            <a:ext cx="28071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Huge level Tech Events &amp; Summits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dirty="0"/>
          </a:p>
        </p:txBody>
      </p:sp>
      <p:sp>
        <p:nvSpPr>
          <p:cNvPr id="2" name="Google Shape;502;p30">
            <a:extLst>
              <a:ext uri="{FF2B5EF4-FFF2-40B4-BE49-F238E27FC236}">
                <a16:creationId xmlns:a16="http://schemas.microsoft.com/office/drawing/2014/main" id="{98C7BD99-09D3-9751-259C-7FD94F433D83}"/>
              </a:ext>
            </a:extLst>
          </p:cNvPr>
          <p:cNvSpPr/>
          <p:nvPr/>
        </p:nvSpPr>
        <p:spPr>
          <a:xfrm rot="4971288" flipH="1">
            <a:off x="-6592771" y="285358"/>
            <a:ext cx="7154078" cy="6152507"/>
          </a:xfrm>
          <a:custGeom>
            <a:avLst/>
            <a:gdLst/>
            <a:ahLst/>
            <a:cxnLst/>
            <a:rect l="l" t="t" r="r" b="b"/>
            <a:pathLst>
              <a:path w="7154078" h="6152507" extrusionOk="0">
                <a:moveTo>
                  <a:pt x="7154078" y="0"/>
                </a:moveTo>
                <a:lnTo>
                  <a:pt x="0" y="0"/>
                </a:lnTo>
                <a:lnTo>
                  <a:pt x="0" y="6152507"/>
                </a:lnTo>
                <a:lnTo>
                  <a:pt x="7154078" y="6152507"/>
                </a:lnTo>
                <a:lnTo>
                  <a:pt x="7154078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" name="Google Shape;515;p30">
            <a:extLst>
              <a:ext uri="{FF2B5EF4-FFF2-40B4-BE49-F238E27FC236}">
                <a16:creationId xmlns:a16="http://schemas.microsoft.com/office/drawing/2014/main" id="{286FACBC-52E7-5177-153B-7586C2813CE1}"/>
              </a:ext>
            </a:extLst>
          </p:cNvPr>
          <p:cNvSpPr/>
          <p:nvPr/>
        </p:nvSpPr>
        <p:spPr>
          <a:xfrm rot="15222849">
            <a:off x="19363128" y="6143672"/>
            <a:ext cx="5482936" cy="4715325"/>
          </a:xfrm>
          <a:custGeom>
            <a:avLst/>
            <a:gdLst/>
            <a:ahLst/>
            <a:cxnLst/>
            <a:rect l="l" t="t" r="r" b="b"/>
            <a:pathLst>
              <a:path w="5482936" h="4715325" extrusionOk="0">
                <a:moveTo>
                  <a:pt x="0" y="0"/>
                </a:moveTo>
                <a:lnTo>
                  <a:pt x="5482936" y="0"/>
                </a:lnTo>
                <a:lnTo>
                  <a:pt x="5482936" y="4715325"/>
                </a:lnTo>
                <a:lnTo>
                  <a:pt x="0" y="4715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" name="Google Shape;520;p30">
            <a:extLst>
              <a:ext uri="{FF2B5EF4-FFF2-40B4-BE49-F238E27FC236}">
                <a16:creationId xmlns:a16="http://schemas.microsoft.com/office/drawing/2014/main" id="{D1903342-BAE4-5543-5252-7E9231184F21}"/>
              </a:ext>
            </a:extLst>
          </p:cNvPr>
          <p:cNvSpPr/>
          <p:nvPr/>
        </p:nvSpPr>
        <p:spPr>
          <a:xfrm rot="20111456">
            <a:off x="5708448" y="3685792"/>
            <a:ext cx="1222573" cy="1949030"/>
          </a:xfrm>
          <a:custGeom>
            <a:avLst/>
            <a:gdLst/>
            <a:ahLst/>
            <a:cxnLst/>
            <a:rect l="l" t="t" r="r" b="b"/>
            <a:pathLst>
              <a:path w="1222573" h="1949030" extrusionOk="0">
                <a:moveTo>
                  <a:pt x="0" y="0"/>
                </a:moveTo>
                <a:lnTo>
                  <a:pt x="1222573" y="0"/>
                </a:lnTo>
                <a:lnTo>
                  <a:pt x="1222573" y="1949030"/>
                </a:lnTo>
                <a:lnTo>
                  <a:pt x="0" y="194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" name="Google Shape;503;p30">
            <a:extLst>
              <a:ext uri="{FF2B5EF4-FFF2-40B4-BE49-F238E27FC236}">
                <a16:creationId xmlns:a16="http://schemas.microsoft.com/office/drawing/2014/main" id="{DA1EA752-D300-EE08-1898-51727796A15E}"/>
              </a:ext>
            </a:extLst>
          </p:cNvPr>
          <p:cNvSpPr/>
          <p:nvPr/>
        </p:nvSpPr>
        <p:spPr>
          <a:xfrm>
            <a:off x="-9461361" y="2673257"/>
            <a:ext cx="8343726" cy="6098505"/>
          </a:xfrm>
          <a:custGeom>
            <a:avLst/>
            <a:gdLst/>
            <a:ahLst/>
            <a:cxnLst/>
            <a:rect l="l" t="t" r="r" b="b"/>
            <a:pathLst>
              <a:path w="8343726" h="6098505" extrusionOk="0">
                <a:moveTo>
                  <a:pt x="0" y="0"/>
                </a:moveTo>
                <a:lnTo>
                  <a:pt x="8343726" y="0"/>
                </a:lnTo>
                <a:lnTo>
                  <a:pt x="8343726" y="6098505"/>
                </a:lnTo>
                <a:lnTo>
                  <a:pt x="0" y="60985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" name="Google Shape;514;p30">
            <a:extLst>
              <a:ext uri="{FF2B5EF4-FFF2-40B4-BE49-F238E27FC236}">
                <a16:creationId xmlns:a16="http://schemas.microsoft.com/office/drawing/2014/main" id="{C3D79D2B-B81B-A086-B265-9A412100C026}"/>
              </a:ext>
            </a:extLst>
          </p:cNvPr>
          <p:cNvSpPr/>
          <p:nvPr/>
        </p:nvSpPr>
        <p:spPr>
          <a:xfrm>
            <a:off x="18600493" y="2057885"/>
            <a:ext cx="5629701" cy="4114800"/>
          </a:xfrm>
          <a:custGeom>
            <a:avLst/>
            <a:gdLst/>
            <a:ahLst/>
            <a:cxnLst/>
            <a:rect l="l" t="t" r="r" b="b"/>
            <a:pathLst>
              <a:path w="5629701" h="4114800" extrusionOk="0">
                <a:moveTo>
                  <a:pt x="0" y="0"/>
                </a:moveTo>
                <a:lnTo>
                  <a:pt x="5629702" y="0"/>
                </a:lnTo>
                <a:lnTo>
                  <a:pt x="56297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" name="Google Shape;516;p30">
            <a:extLst>
              <a:ext uri="{FF2B5EF4-FFF2-40B4-BE49-F238E27FC236}">
                <a16:creationId xmlns:a16="http://schemas.microsoft.com/office/drawing/2014/main" id="{FB4D3622-DBB5-322E-96AF-93A1FA596F49}"/>
              </a:ext>
            </a:extLst>
          </p:cNvPr>
          <p:cNvSpPr/>
          <p:nvPr/>
        </p:nvSpPr>
        <p:spPr>
          <a:xfrm rot="18952370">
            <a:off x="11618856" y="12890741"/>
            <a:ext cx="625879" cy="912422"/>
          </a:xfrm>
          <a:custGeom>
            <a:avLst/>
            <a:gdLst/>
            <a:ahLst/>
            <a:cxnLst/>
            <a:rect l="l" t="t" r="r" b="b"/>
            <a:pathLst>
              <a:path w="2130643" h="2467060" extrusionOk="0">
                <a:moveTo>
                  <a:pt x="0" y="0"/>
                </a:moveTo>
                <a:lnTo>
                  <a:pt x="2130642" y="0"/>
                </a:lnTo>
                <a:lnTo>
                  <a:pt x="2130642" y="2467060"/>
                </a:lnTo>
                <a:lnTo>
                  <a:pt x="0" y="2467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" name="Google Shape;521;p30">
            <a:extLst>
              <a:ext uri="{FF2B5EF4-FFF2-40B4-BE49-F238E27FC236}">
                <a16:creationId xmlns:a16="http://schemas.microsoft.com/office/drawing/2014/main" id="{B15BA9EA-D14D-FE22-81CF-534CC06A2AE5}"/>
              </a:ext>
            </a:extLst>
          </p:cNvPr>
          <p:cNvSpPr/>
          <p:nvPr/>
        </p:nvSpPr>
        <p:spPr>
          <a:xfrm rot="18883923">
            <a:off x="746659" y="11873675"/>
            <a:ext cx="434755" cy="504445"/>
          </a:xfrm>
          <a:custGeom>
            <a:avLst/>
            <a:gdLst/>
            <a:ahLst/>
            <a:cxnLst/>
            <a:rect l="l" t="t" r="r" b="b"/>
            <a:pathLst>
              <a:path w="2149960" h="1522635" extrusionOk="0">
                <a:moveTo>
                  <a:pt x="0" y="0"/>
                </a:moveTo>
                <a:lnTo>
                  <a:pt x="2149960" y="0"/>
                </a:lnTo>
                <a:lnTo>
                  <a:pt x="2149960" y="1522635"/>
                </a:lnTo>
                <a:lnTo>
                  <a:pt x="0" y="1522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5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"/>
          <p:cNvSpPr/>
          <p:nvPr/>
        </p:nvSpPr>
        <p:spPr>
          <a:xfrm rot="4971288" flipH="1">
            <a:off x="-2536445" y="205850"/>
            <a:ext cx="7154078" cy="6152507"/>
          </a:xfrm>
          <a:custGeom>
            <a:avLst/>
            <a:gdLst/>
            <a:ahLst/>
            <a:cxnLst/>
            <a:rect l="l" t="t" r="r" b="b"/>
            <a:pathLst>
              <a:path w="7154078" h="6152507" extrusionOk="0">
                <a:moveTo>
                  <a:pt x="7154078" y="0"/>
                </a:moveTo>
                <a:lnTo>
                  <a:pt x="0" y="0"/>
                </a:lnTo>
                <a:lnTo>
                  <a:pt x="0" y="6152507"/>
                </a:lnTo>
                <a:lnTo>
                  <a:pt x="7154078" y="6152507"/>
                </a:lnTo>
                <a:lnTo>
                  <a:pt x="715407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03" name="Google Shape;503;p30"/>
          <p:cNvSpPr/>
          <p:nvPr/>
        </p:nvSpPr>
        <p:spPr>
          <a:xfrm>
            <a:off x="1464559" y="2673257"/>
            <a:ext cx="8343726" cy="6098505"/>
          </a:xfrm>
          <a:custGeom>
            <a:avLst/>
            <a:gdLst/>
            <a:ahLst/>
            <a:cxnLst/>
            <a:rect l="l" t="t" r="r" b="b"/>
            <a:pathLst>
              <a:path w="8343726" h="6098505" extrusionOk="0">
                <a:moveTo>
                  <a:pt x="0" y="0"/>
                </a:moveTo>
                <a:lnTo>
                  <a:pt x="8343726" y="0"/>
                </a:lnTo>
                <a:lnTo>
                  <a:pt x="8343726" y="6098505"/>
                </a:lnTo>
                <a:lnTo>
                  <a:pt x="0" y="60985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504" name="Google Shape;504;p30"/>
          <p:cNvGrpSpPr/>
          <p:nvPr/>
        </p:nvGrpSpPr>
        <p:grpSpPr>
          <a:xfrm>
            <a:off x="1817156" y="6126110"/>
            <a:ext cx="7596434" cy="2564910"/>
            <a:chOff x="-56131" y="-62099"/>
            <a:chExt cx="10128579" cy="3419879"/>
          </a:xfrm>
        </p:grpSpPr>
        <p:sp>
          <p:nvSpPr>
            <p:cNvPr id="505" name="Google Shape;505;p30"/>
            <p:cNvSpPr txBox="1"/>
            <p:nvPr/>
          </p:nvSpPr>
          <p:spPr>
            <a:xfrm>
              <a:off x="0" y="37214"/>
              <a:ext cx="10072448" cy="3320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 algn="ctr">
                <a:lnSpc>
                  <a:spcPct val="120005"/>
                </a:lnSpc>
              </a:pPr>
              <a:r>
                <a:rPr lang="en-US" sz="6743" dirty="0">
                  <a:solidFill>
                    <a:schemeClr val="tx1"/>
                  </a:solidFill>
                  <a:latin typeface="Bungee"/>
                  <a:ea typeface="Bungee"/>
                  <a:cs typeface="Bungee"/>
                  <a:sym typeface="Bungee"/>
                </a:rPr>
                <a:t>sustainable Development</a:t>
              </a:r>
            </a:p>
          </p:txBody>
        </p:sp>
        <p:sp>
          <p:nvSpPr>
            <p:cNvPr id="506" name="Google Shape;506;p30"/>
            <p:cNvSpPr txBox="1"/>
            <p:nvPr/>
          </p:nvSpPr>
          <p:spPr>
            <a:xfrm>
              <a:off x="-56131" y="-62099"/>
              <a:ext cx="10072448" cy="3320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43" b="0" i="0" u="none" strike="noStrike" cap="none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ungee"/>
                  <a:ea typeface="Bungee"/>
                  <a:cs typeface="Bungee"/>
                  <a:sym typeface="Bungee"/>
                </a:rPr>
                <a:t>sustainable Development</a:t>
              </a:r>
            </a:p>
          </p:txBody>
        </p:sp>
      </p:grpSp>
      <p:grpSp>
        <p:nvGrpSpPr>
          <p:cNvPr id="507" name="Google Shape;507;p30"/>
          <p:cNvGrpSpPr/>
          <p:nvPr/>
        </p:nvGrpSpPr>
        <p:grpSpPr>
          <a:xfrm>
            <a:off x="13710228" y="80285"/>
            <a:ext cx="4539014" cy="4560892"/>
            <a:chOff x="0" y="0"/>
            <a:chExt cx="6052019" cy="6081188"/>
          </a:xfrm>
        </p:grpSpPr>
        <p:grpSp>
          <p:nvGrpSpPr>
            <p:cNvPr id="508" name="Google Shape;508;p30"/>
            <p:cNvGrpSpPr/>
            <p:nvPr/>
          </p:nvGrpSpPr>
          <p:grpSpPr>
            <a:xfrm>
              <a:off x="287878" y="317047"/>
              <a:ext cx="5764141" cy="5764141"/>
              <a:chOff x="0" y="0"/>
              <a:chExt cx="812800" cy="812800"/>
            </a:xfrm>
          </p:grpSpPr>
          <p:sp>
            <p:nvSpPr>
              <p:cNvPr id="509" name="Google Shape;509;p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1" name="Google Shape;511;p30"/>
            <p:cNvGrpSpPr/>
            <p:nvPr/>
          </p:nvGrpSpPr>
          <p:grpSpPr>
            <a:xfrm>
              <a:off x="0" y="0"/>
              <a:ext cx="5764141" cy="5764141"/>
              <a:chOff x="0" y="0"/>
              <a:chExt cx="812800" cy="812800"/>
            </a:xfrm>
          </p:grpSpPr>
          <p:sp>
            <p:nvSpPr>
              <p:cNvPr id="512" name="Google Shape;512;p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3335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4" name="Google Shape;514;p30"/>
          <p:cNvSpPr/>
          <p:nvPr/>
        </p:nvSpPr>
        <p:spPr>
          <a:xfrm>
            <a:off x="10769473" y="2057885"/>
            <a:ext cx="5629701" cy="4114800"/>
          </a:xfrm>
          <a:custGeom>
            <a:avLst/>
            <a:gdLst/>
            <a:ahLst/>
            <a:cxnLst/>
            <a:rect l="l" t="t" r="r" b="b"/>
            <a:pathLst>
              <a:path w="5629701" h="4114800" extrusionOk="0">
                <a:moveTo>
                  <a:pt x="0" y="0"/>
                </a:moveTo>
                <a:lnTo>
                  <a:pt x="5629702" y="0"/>
                </a:lnTo>
                <a:lnTo>
                  <a:pt x="56297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15" name="Google Shape;515;p30"/>
          <p:cNvSpPr/>
          <p:nvPr/>
        </p:nvSpPr>
        <p:spPr>
          <a:xfrm rot="-6377151">
            <a:off x="15546532" y="5949050"/>
            <a:ext cx="5482936" cy="4715325"/>
          </a:xfrm>
          <a:custGeom>
            <a:avLst/>
            <a:gdLst/>
            <a:ahLst/>
            <a:cxnLst/>
            <a:rect l="l" t="t" r="r" b="b"/>
            <a:pathLst>
              <a:path w="5482936" h="4715325" extrusionOk="0">
                <a:moveTo>
                  <a:pt x="0" y="0"/>
                </a:moveTo>
                <a:lnTo>
                  <a:pt x="5482936" y="0"/>
                </a:lnTo>
                <a:lnTo>
                  <a:pt x="5482936" y="4715325"/>
                </a:lnTo>
                <a:lnTo>
                  <a:pt x="0" y="4715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16" name="Google Shape;516;p30"/>
          <p:cNvSpPr/>
          <p:nvPr/>
        </p:nvSpPr>
        <p:spPr>
          <a:xfrm rot="1293733">
            <a:off x="11046388" y="6973977"/>
            <a:ext cx="2130643" cy="2467060"/>
          </a:xfrm>
          <a:custGeom>
            <a:avLst/>
            <a:gdLst/>
            <a:ahLst/>
            <a:cxnLst/>
            <a:rect l="l" t="t" r="r" b="b"/>
            <a:pathLst>
              <a:path w="2130643" h="2467060" extrusionOk="0">
                <a:moveTo>
                  <a:pt x="0" y="0"/>
                </a:moveTo>
                <a:lnTo>
                  <a:pt x="2130642" y="0"/>
                </a:lnTo>
                <a:lnTo>
                  <a:pt x="2130642" y="2467060"/>
                </a:lnTo>
                <a:lnTo>
                  <a:pt x="0" y="2467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20" name="Google Shape;520;p30"/>
          <p:cNvSpPr/>
          <p:nvPr/>
        </p:nvSpPr>
        <p:spPr>
          <a:xfrm rot="-1488544">
            <a:off x="9062605" y="7249254"/>
            <a:ext cx="1222573" cy="1949030"/>
          </a:xfrm>
          <a:custGeom>
            <a:avLst/>
            <a:gdLst/>
            <a:ahLst/>
            <a:cxnLst/>
            <a:rect l="l" t="t" r="r" b="b"/>
            <a:pathLst>
              <a:path w="1222573" h="1949030" extrusionOk="0">
                <a:moveTo>
                  <a:pt x="0" y="0"/>
                </a:moveTo>
                <a:lnTo>
                  <a:pt x="1222573" y="0"/>
                </a:lnTo>
                <a:lnTo>
                  <a:pt x="1222573" y="1949030"/>
                </a:lnTo>
                <a:lnTo>
                  <a:pt x="0" y="194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21" name="Google Shape;521;p30"/>
          <p:cNvSpPr/>
          <p:nvPr/>
        </p:nvSpPr>
        <p:spPr>
          <a:xfrm rot="694954">
            <a:off x="389579" y="8234954"/>
            <a:ext cx="2149960" cy="1522635"/>
          </a:xfrm>
          <a:custGeom>
            <a:avLst/>
            <a:gdLst/>
            <a:ahLst/>
            <a:cxnLst/>
            <a:rect l="l" t="t" r="r" b="b"/>
            <a:pathLst>
              <a:path w="2149960" h="1522635" extrusionOk="0">
                <a:moveTo>
                  <a:pt x="0" y="0"/>
                </a:moveTo>
                <a:lnTo>
                  <a:pt x="2149960" y="0"/>
                </a:lnTo>
                <a:lnTo>
                  <a:pt x="2149960" y="1522635"/>
                </a:lnTo>
                <a:lnTo>
                  <a:pt x="0" y="1522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22" name="Google Shape;522;p30"/>
          <p:cNvSpPr/>
          <p:nvPr/>
        </p:nvSpPr>
        <p:spPr>
          <a:xfrm>
            <a:off x="4661503" y="3984903"/>
            <a:ext cx="1949839" cy="2058371"/>
          </a:xfrm>
          <a:custGeom>
            <a:avLst/>
            <a:gdLst/>
            <a:ahLst/>
            <a:cxnLst/>
            <a:rect l="l" t="t" r="r" b="b"/>
            <a:pathLst>
              <a:path w="1949839" h="2058371" extrusionOk="0">
                <a:moveTo>
                  <a:pt x="0" y="0"/>
                </a:moveTo>
                <a:lnTo>
                  <a:pt x="1949838" y="0"/>
                </a:lnTo>
                <a:lnTo>
                  <a:pt x="1949838" y="2058371"/>
                </a:lnTo>
                <a:lnTo>
                  <a:pt x="0" y="20583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23" name="Google Shape;523;p30"/>
          <p:cNvSpPr txBox="1"/>
          <p:nvPr/>
        </p:nvSpPr>
        <p:spPr>
          <a:xfrm>
            <a:off x="11079179" y="3445400"/>
            <a:ext cx="5078490" cy="232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The Sustainable Development Mode or Green Mode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/>
          </a:p>
        </p:txBody>
      </p:sp>
      <p:sp>
        <p:nvSpPr>
          <p:cNvPr id="524" name="Google Shape;524;p30"/>
          <p:cNvSpPr txBox="1"/>
          <p:nvPr/>
        </p:nvSpPr>
        <p:spPr>
          <a:xfrm>
            <a:off x="4832107" y="4473664"/>
            <a:ext cx="13590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04</a:t>
            </a:r>
            <a:endParaRPr dirty="0"/>
          </a:p>
        </p:txBody>
      </p:sp>
      <p:sp>
        <p:nvSpPr>
          <p:cNvPr id="2" name="Google Shape;489;p29">
            <a:extLst>
              <a:ext uri="{FF2B5EF4-FFF2-40B4-BE49-F238E27FC236}">
                <a16:creationId xmlns:a16="http://schemas.microsoft.com/office/drawing/2014/main" id="{D6F6D5E2-79C3-290F-E39A-B1D9B9E85E63}"/>
              </a:ext>
            </a:extLst>
          </p:cNvPr>
          <p:cNvSpPr/>
          <p:nvPr/>
        </p:nvSpPr>
        <p:spPr>
          <a:xfrm rot="5400000">
            <a:off x="7222034" y="1071192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6" y="0"/>
                </a:lnTo>
                <a:lnTo>
                  <a:pt x="1161216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" name="Google Shape;490;p29">
            <a:extLst>
              <a:ext uri="{FF2B5EF4-FFF2-40B4-BE49-F238E27FC236}">
                <a16:creationId xmlns:a16="http://schemas.microsoft.com/office/drawing/2014/main" id="{F997DC04-58CA-A84A-8A76-ADFDE1CB6724}"/>
              </a:ext>
            </a:extLst>
          </p:cNvPr>
          <p:cNvSpPr/>
          <p:nvPr/>
        </p:nvSpPr>
        <p:spPr>
          <a:xfrm rot="5400000">
            <a:off x="5794267" y="1071192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" name="Google Shape;491;p29">
            <a:extLst>
              <a:ext uri="{FF2B5EF4-FFF2-40B4-BE49-F238E27FC236}">
                <a16:creationId xmlns:a16="http://schemas.microsoft.com/office/drawing/2014/main" id="{2F83E903-7ADE-22E8-8EF3-DA68E728EF9C}"/>
              </a:ext>
            </a:extLst>
          </p:cNvPr>
          <p:cNvSpPr/>
          <p:nvPr/>
        </p:nvSpPr>
        <p:spPr>
          <a:xfrm rot="5400000">
            <a:off x="4366501" y="1071192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6" y="0"/>
                </a:lnTo>
                <a:lnTo>
                  <a:pt x="1161216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" name="Google Shape;486;p29">
            <a:extLst>
              <a:ext uri="{FF2B5EF4-FFF2-40B4-BE49-F238E27FC236}">
                <a16:creationId xmlns:a16="http://schemas.microsoft.com/office/drawing/2014/main" id="{7BA442A7-21BF-DE26-9FBE-B4A7DF7C2933}"/>
              </a:ext>
            </a:extLst>
          </p:cNvPr>
          <p:cNvSpPr/>
          <p:nvPr/>
        </p:nvSpPr>
        <p:spPr>
          <a:xfrm>
            <a:off x="-3003708" y="4667162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" name="Google Shape;487;p29">
            <a:extLst>
              <a:ext uri="{FF2B5EF4-FFF2-40B4-BE49-F238E27FC236}">
                <a16:creationId xmlns:a16="http://schemas.microsoft.com/office/drawing/2014/main" id="{9505F84F-F68C-7959-1213-D618E3DCEDCC}"/>
              </a:ext>
            </a:extLst>
          </p:cNvPr>
          <p:cNvSpPr/>
          <p:nvPr/>
        </p:nvSpPr>
        <p:spPr>
          <a:xfrm>
            <a:off x="-3003708" y="6094929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" name="Google Shape;488;p29">
            <a:extLst>
              <a:ext uri="{FF2B5EF4-FFF2-40B4-BE49-F238E27FC236}">
                <a16:creationId xmlns:a16="http://schemas.microsoft.com/office/drawing/2014/main" id="{A0D5C8E3-9B5B-6818-02D5-882E9535328A}"/>
              </a:ext>
            </a:extLst>
          </p:cNvPr>
          <p:cNvSpPr/>
          <p:nvPr/>
        </p:nvSpPr>
        <p:spPr>
          <a:xfrm>
            <a:off x="-3003708" y="7522695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3" name="Google Shape;570;p31">
            <a:extLst>
              <a:ext uri="{FF2B5EF4-FFF2-40B4-BE49-F238E27FC236}">
                <a16:creationId xmlns:a16="http://schemas.microsoft.com/office/drawing/2014/main" id="{E27968B5-695A-44BF-8B57-C647BFAD63E7}"/>
              </a:ext>
            </a:extLst>
          </p:cNvPr>
          <p:cNvSpPr/>
          <p:nvPr/>
        </p:nvSpPr>
        <p:spPr>
          <a:xfrm rot="8171251" flipH="1">
            <a:off x="-5335495" y="-4651231"/>
            <a:ext cx="5869737" cy="5047973"/>
          </a:xfrm>
          <a:custGeom>
            <a:avLst/>
            <a:gdLst/>
            <a:ahLst/>
            <a:cxnLst/>
            <a:rect l="l" t="t" r="r" b="b"/>
            <a:pathLst>
              <a:path w="5869737" h="5047973" extrusionOk="0">
                <a:moveTo>
                  <a:pt x="0" y="5047974"/>
                </a:moveTo>
                <a:lnTo>
                  <a:pt x="5869736" y="5047974"/>
                </a:lnTo>
                <a:lnTo>
                  <a:pt x="5869736" y="0"/>
                </a:lnTo>
                <a:lnTo>
                  <a:pt x="0" y="0"/>
                </a:lnTo>
                <a:lnTo>
                  <a:pt x="0" y="5047974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4" name="Google Shape;529;p31">
            <a:extLst>
              <a:ext uri="{FF2B5EF4-FFF2-40B4-BE49-F238E27FC236}">
                <a16:creationId xmlns:a16="http://schemas.microsoft.com/office/drawing/2014/main" id="{1E8E28C5-772E-488D-A8B2-E2E8675301AA}"/>
              </a:ext>
            </a:extLst>
          </p:cNvPr>
          <p:cNvGrpSpPr/>
          <p:nvPr/>
        </p:nvGrpSpPr>
        <p:grpSpPr>
          <a:xfrm>
            <a:off x="4032952" y="13080727"/>
            <a:ext cx="11550665" cy="11550665"/>
            <a:chOff x="0" y="0"/>
            <a:chExt cx="812800" cy="812800"/>
          </a:xfrm>
        </p:grpSpPr>
        <p:sp>
          <p:nvSpPr>
            <p:cNvPr id="35" name="Google Shape;530;p31">
              <a:extLst>
                <a:ext uri="{FF2B5EF4-FFF2-40B4-BE49-F238E27FC236}">
                  <a16:creationId xmlns:a16="http://schemas.microsoft.com/office/drawing/2014/main" id="{38AEB2C4-D41C-49F6-ACA5-5C1A7D522AA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38125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31;p31">
              <a:extLst>
                <a:ext uri="{FF2B5EF4-FFF2-40B4-BE49-F238E27FC236}">
                  <a16:creationId xmlns:a16="http://schemas.microsoft.com/office/drawing/2014/main" id="{2B3660E8-65E9-4966-9749-B265341EF30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532;p31">
            <a:extLst>
              <a:ext uri="{FF2B5EF4-FFF2-40B4-BE49-F238E27FC236}">
                <a16:creationId xmlns:a16="http://schemas.microsoft.com/office/drawing/2014/main" id="{7B48AF27-E791-48DA-8495-7101EE1754E1}"/>
              </a:ext>
            </a:extLst>
          </p:cNvPr>
          <p:cNvSpPr/>
          <p:nvPr/>
        </p:nvSpPr>
        <p:spPr>
          <a:xfrm>
            <a:off x="5564101" y="14872076"/>
            <a:ext cx="8742343" cy="4685071"/>
          </a:xfrm>
          <a:custGeom>
            <a:avLst/>
            <a:gdLst/>
            <a:ahLst/>
            <a:cxnLst/>
            <a:rect l="l" t="t" r="r" b="b"/>
            <a:pathLst>
              <a:path w="8742343" h="4685071" extrusionOk="0">
                <a:moveTo>
                  <a:pt x="0" y="0"/>
                </a:moveTo>
                <a:lnTo>
                  <a:pt x="8742343" y="0"/>
                </a:lnTo>
                <a:lnTo>
                  <a:pt x="8742343" y="4685072"/>
                </a:lnTo>
                <a:lnTo>
                  <a:pt x="0" y="46850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8" name="Google Shape;533;p31">
            <a:extLst>
              <a:ext uri="{FF2B5EF4-FFF2-40B4-BE49-F238E27FC236}">
                <a16:creationId xmlns:a16="http://schemas.microsoft.com/office/drawing/2014/main" id="{68BAF82F-1811-4C74-B703-E927B35E16CA}"/>
              </a:ext>
            </a:extLst>
          </p:cNvPr>
          <p:cNvSpPr txBox="1"/>
          <p:nvPr/>
        </p:nvSpPr>
        <p:spPr>
          <a:xfrm>
            <a:off x="6726107" y="16109015"/>
            <a:ext cx="5111359" cy="180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Key Objectives</a:t>
            </a:r>
            <a:endParaRPr/>
          </a:p>
        </p:txBody>
      </p:sp>
      <p:grpSp>
        <p:nvGrpSpPr>
          <p:cNvPr id="39" name="Google Shape;534;p31">
            <a:extLst>
              <a:ext uri="{FF2B5EF4-FFF2-40B4-BE49-F238E27FC236}">
                <a16:creationId xmlns:a16="http://schemas.microsoft.com/office/drawing/2014/main" id="{D41710A0-C556-4B98-80D0-F773E89EC570}"/>
              </a:ext>
            </a:extLst>
          </p:cNvPr>
          <p:cNvGrpSpPr/>
          <p:nvPr/>
        </p:nvGrpSpPr>
        <p:grpSpPr>
          <a:xfrm>
            <a:off x="845331" y="16158639"/>
            <a:ext cx="3032701" cy="2091275"/>
            <a:chOff x="0" y="-47625"/>
            <a:chExt cx="2233158" cy="1539931"/>
          </a:xfrm>
        </p:grpSpPr>
        <p:sp>
          <p:nvSpPr>
            <p:cNvPr id="40" name="Google Shape;535;p31">
              <a:extLst>
                <a:ext uri="{FF2B5EF4-FFF2-40B4-BE49-F238E27FC236}">
                  <a16:creationId xmlns:a16="http://schemas.microsoft.com/office/drawing/2014/main" id="{A1C341F5-1354-408B-9557-E86149E8C3B2}"/>
                </a:ext>
              </a:extLst>
            </p:cNvPr>
            <p:cNvSpPr/>
            <p:nvPr/>
          </p:nvSpPr>
          <p:spPr>
            <a:xfrm>
              <a:off x="0" y="0"/>
              <a:ext cx="2233158" cy="1492306"/>
            </a:xfrm>
            <a:custGeom>
              <a:avLst/>
              <a:gdLst/>
              <a:ahLst/>
              <a:cxnLst/>
              <a:rect l="l" t="t" r="r" b="b"/>
              <a:pathLst>
                <a:path w="2233158" h="1492306" extrusionOk="0">
                  <a:moveTo>
                    <a:pt x="130194" y="0"/>
                  </a:moveTo>
                  <a:lnTo>
                    <a:pt x="2102965" y="0"/>
                  </a:lnTo>
                  <a:cubicBezTo>
                    <a:pt x="2137494" y="0"/>
                    <a:pt x="2170609" y="13717"/>
                    <a:pt x="2195025" y="38133"/>
                  </a:cubicBezTo>
                  <a:cubicBezTo>
                    <a:pt x="2219441" y="62549"/>
                    <a:pt x="2233158" y="95664"/>
                    <a:pt x="2233158" y="130194"/>
                  </a:cubicBezTo>
                  <a:lnTo>
                    <a:pt x="2233158" y="1362112"/>
                  </a:lnTo>
                  <a:cubicBezTo>
                    <a:pt x="2233158" y="1434016"/>
                    <a:pt x="2174868" y="1492306"/>
                    <a:pt x="2102965" y="1492306"/>
                  </a:cubicBezTo>
                  <a:lnTo>
                    <a:pt x="130194" y="1492306"/>
                  </a:lnTo>
                  <a:cubicBezTo>
                    <a:pt x="95664" y="1492306"/>
                    <a:pt x="62549" y="1478589"/>
                    <a:pt x="38133" y="1454173"/>
                  </a:cubicBezTo>
                  <a:cubicBezTo>
                    <a:pt x="13717" y="1429757"/>
                    <a:pt x="0" y="1396642"/>
                    <a:pt x="0" y="1362112"/>
                  </a:cubicBezTo>
                  <a:lnTo>
                    <a:pt x="0" y="130194"/>
                  </a:lnTo>
                  <a:cubicBezTo>
                    <a:pt x="0" y="95664"/>
                    <a:pt x="13717" y="62549"/>
                    <a:pt x="38133" y="38133"/>
                  </a:cubicBezTo>
                  <a:cubicBezTo>
                    <a:pt x="62549" y="13717"/>
                    <a:pt x="95664" y="0"/>
                    <a:pt x="130194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36;p31">
              <a:extLst>
                <a:ext uri="{FF2B5EF4-FFF2-40B4-BE49-F238E27FC236}">
                  <a16:creationId xmlns:a16="http://schemas.microsoft.com/office/drawing/2014/main" id="{51A73486-4BEB-47D0-B905-1AE46A11C727}"/>
                </a:ext>
              </a:extLst>
            </p:cNvPr>
            <p:cNvSpPr txBox="1"/>
            <p:nvPr/>
          </p:nvSpPr>
          <p:spPr>
            <a:xfrm>
              <a:off x="0" y="-47625"/>
              <a:ext cx="2233158" cy="1539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150" tIns="18150" rIns="18150" bIns="181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538;p31">
            <a:extLst>
              <a:ext uri="{FF2B5EF4-FFF2-40B4-BE49-F238E27FC236}">
                <a16:creationId xmlns:a16="http://schemas.microsoft.com/office/drawing/2014/main" id="{9D280341-6885-4427-8F41-4427DD9FEED5}"/>
              </a:ext>
            </a:extLst>
          </p:cNvPr>
          <p:cNvGrpSpPr/>
          <p:nvPr/>
        </p:nvGrpSpPr>
        <p:grpSpPr>
          <a:xfrm>
            <a:off x="3287927" y="16285891"/>
            <a:ext cx="1949839" cy="2058371"/>
            <a:chOff x="0" y="0"/>
            <a:chExt cx="2599785" cy="2744494"/>
          </a:xfrm>
        </p:grpSpPr>
        <p:sp>
          <p:nvSpPr>
            <p:cNvPr id="43" name="Google Shape;539;p31">
              <a:extLst>
                <a:ext uri="{FF2B5EF4-FFF2-40B4-BE49-F238E27FC236}">
                  <a16:creationId xmlns:a16="http://schemas.microsoft.com/office/drawing/2014/main" id="{B7808032-4EDC-4EB5-B34D-E19F8A38CBBE}"/>
                </a:ext>
              </a:extLst>
            </p:cNvPr>
            <p:cNvSpPr/>
            <p:nvPr/>
          </p:nvSpPr>
          <p:spPr>
            <a:xfrm>
              <a:off x="0" y="0"/>
              <a:ext cx="2599785" cy="2744494"/>
            </a:xfrm>
            <a:custGeom>
              <a:avLst/>
              <a:gdLst/>
              <a:ahLst/>
              <a:cxnLst/>
              <a:rect l="l" t="t" r="r" b="b"/>
              <a:pathLst>
                <a:path w="2599785" h="2744494" extrusionOk="0">
                  <a:moveTo>
                    <a:pt x="0" y="0"/>
                  </a:moveTo>
                  <a:lnTo>
                    <a:pt x="2599785" y="0"/>
                  </a:lnTo>
                  <a:lnTo>
                    <a:pt x="2599785" y="2744494"/>
                  </a:lnTo>
                  <a:lnTo>
                    <a:pt x="0" y="27444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44" name="Google Shape;540;p31">
              <a:extLst>
                <a:ext uri="{FF2B5EF4-FFF2-40B4-BE49-F238E27FC236}">
                  <a16:creationId xmlns:a16="http://schemas.microsoft.com/office/drawing/2014/main" id="{3B0BFFEE-44A3-4509-B153-DCCC128A1C54}"/>
                </a:ext>
              </a:extLst>
            </p:cNvPr>
            <p:cNvSpPr txBox="1"/>
            <p:nvPr/>
          </p:nvSpPr>
          <p:spPr>
            <a:xfrm>
              <a:off x="227472" y="588181"/>
              <a:ext cx="1812090" cy="12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 b="0" i="0" u="none" strike="noStrike" cap="none">
                  <a:solidFill>
                    <a:srgbClr val="000000"/>
                  </a:solidFill>
                  <a:latin typeface="Bungee"/>
                  <a:ea typeface="Bungee"/>
                  <a:cs typeface="Bungee"/>
                  <a:sym typeface="Bungee"/>
                </a:rPr>
                <a:t>01</a:t>
              </a:r>
              <a:endParaRPr/>
            </a:p>
          </p:txBody>
        </p:sp>
      </p:grpSp>
      <p:grpSp>
        <p:nvGrpSpPr>
          <p:cNvPr id="45" name="Google Shape;541;p31">
            <a:extLst>
              <a:ext uri="{FF2B5EF4-FFF2-40B4-BE49-F238E27FC236}">
                <a16:creationId xmlns:a16="http://schemas.microsoft.com/office/drawing/2014/main" id="{3F41A286-CAE1-47FD-94A9-2DB0A7E446BF}"/>
              </a:ext>
            </a:extLst>
          </p:cNvPr>
          <p:cNvGrpSpPr/>
          <p:nvPr/>
        </p:nvGrpSpPr>
        <p:grpSpPr>
          <a:xfrm>
            <a:off x="2685949" y="13060161"/>
            <a:ext cx="3032701" cy="2091275"/>
            <a:chOff x="0" y="-47625"/>
            <a:chExt cx="2233158" cy="1539931"/>
          </a:xfrm>
        </p:grpSpPr>
        <p:sp>
          <p:nvSpPr>
            <p:cNvPr id="46" name="Google Shape;542;p31">
              <a:extLst>
                <a:ext uri="{FF2B5EF4-FFF2-40B4-BE49-F238E27FC236}">
                  <a16:creationId xmlns:a16="http://schemas.microsoft.com/office/drawing/2014/main" id="{C34CDB50-549B-44F6-B32C-C6B20D3A635B}"/>
                </a:ext>
              </a:extLst>
            </p:cNvPr>
            <p:cNvSpPr/>
            <p:nvPr/>
          </p:nvSpPr>
          <p:spPr>
            <a:xfrm>
              <a:off x="0" y="0"/>
              <a:ext cx="2233158" cy="1492306"/>
            </a:xfrm>
            <a:custGeom>
              <a:avLst/>
              <a:gdLst/>
              <a:ahLst/>
              <a:cxnLst/>
              <a:rect l="l" t="t" r="r" b="b"/>
              <a:pathLst>
                <a:path w="2233158" h="1492306" extrusionOk="0">
                  <a:moveTo>
                    <a:pt x="130194" y="0"/>
                  </a:moveTo>
                  <a:lnTo>
                    <a:pt x="2102965" y="0"/>
                  </a:lnTo>
                  <a:cubicBezTo>
                    <a:pt x="2137494" y="0"/>
                    <a:pt x="2170609" y="13717"/>
                    <a:pt x="2195025" y="38133"/>
                  </a:cubicBezTo>
                  <a:cubicBezTo>
                    <a:pt x="2219441" y="62549"/>
                    <a:pt x="2233158" y="95664"/>
                    <a:pt x="2233158" y="130194"/>
                  </a:cubicBezTo>
                  <a:lnTo>
                    <a:pt x="2233158" y="1362112"/>
                  </a:lnTo>
                  <a:cubicBezTo>
                    <a:pt x="2233158" y="1434016"/>
                    <a:pt x="2174868" y="1492306"/>
                    <a:pt x="2102965" y="1492306"/>
                  </a:cubicBezTo>
                  <a:lnTo>
                    <a:pt x="130194" y="1492306"/>
                  </a:lnTo>
                  <a:cubicBezTo>
                    <a:pt x="95664" y="1492306"/>
                    <a:pt x="62549" y="1478589"/>
                    <a:pt x="38133" y="1454173"/>
                  </a:cubicBezTo>
                  <a:cubicBezTo>
                    <a:pt x="13717" y="1429757"/>
                    <a:pt x="0" y="1396642"/>
                    <a:pt x="0" y="1362112"/>
                  </a:cubicBezTo>
                  <a:lnTo>
                    <a:pt x="0" y="130194"/>
                  </a:lnTo>
                  <a:cubicBezTo>
                    <a:pt x="0" y="95664"/>
                    <a:pt x="13717" y="62549"/>
                    <a:pt x="38133" y="38133"/>
                  </a:cubicBezTo>
                  <a:cubicBezTo>
                    <a:pt x="62549" y="13717"/>
                    <a:pt x="95664" y="0"/>
                    <a:pt x="130194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3;p31">
              <a:extLst>
                <a:ext uri="{FF2B5EF4-FFF2-40B4-BE49-F238E27FC236}">
                  <a16:creationId xmlns:a16="http://schemas.microsoft.com/office/drawing/2014/main" id="{5391F835-D198-4560-A88F-666FE2CB5CCB}"/>
                </a:ext>
              </a:extLst>
            </p:cNvPr>
            <p:cNvSpPr txBox="1"/>
            <p:nvPr/>
          </p:nvSpPr>
          <p:spPr>
            <a:xfrm>
              <a:off x="0" y="-47625"/>
              <a:ext cx="2233158" cy="1539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150" tIns="18150" rIns="18150" bIns="181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545;p31">
            <a:extLst>
              <a:ext uri="{FF2B5EF4-FFF2-40B4-BE49-F238E27FC236}">
                <a16:creationId xmlns:a16="http://schemas.microsoft.com/office/drawing/2014/main" id="{56420DD1-213A-43E3-A968-A4A653633FD1}"/>
              </a:ext>
            </a:extLst>
          </p:cNvPr>
          <p:cNvGrpSpPr/>
          <p:nvPr/>
        </p:nvGrpSpPr>
        <p:grpSpPr>
          <a:xfrm>
            <a:off x="5128545" y="13187413"/>
            <a:ext cx="1949839" cy="2058371"/>
            <a:chOff x="0" y="0"/>
            <a:chExt cx="2599785" cy="2744494"/>
          </a:xfrm>
        </p:grpSpPr>
        <p:sp>
          <p:nvSpPr>
            <p:cNvPr id="49" name="Google Shape;546;p31">
              <a:extLst>
                <a:ext uri="{FF2B5EF4-FFF2-40B4-BE49-F238E27FC236}">
                  <a16:creationId xmlns:a16="http://schemas.microsoft.com/office/drawing/2014/main" id="{D37143DF-3109-49D5-A124-605316B29271}"/>
                </a:ext>
              </a:extLst>
            </p:cNvPr>
            <p:cNvSpPr/>
            <p:nvPr/>
          </p:nvSpPr>
          <p:spPr>
            <a:xfrm>
              <a:off x="0" y="0"/>
              <a:ext cx="2599785" cy="2744494"/>
            </a:xfrm>
            <a:custGeom>
              <a:avLst/>
              <a:gdLst/>
              <a:ahLst/>
              <a:cxnLst/>
              <a:rect l="l" t="t" r="r" b="b"/>
              <a:pathLst>
                <a:path w="2599785" h="2744494" extrusionOk="0">
                  <a:moveTo>
                    <a:pt x="0" y="0"/>
                  </a:moveTo>
                  <a:lnTo>
                    <a:pt x="2599785" y="0"/>
                  </a:lnTo>
                  <a:lnTo>
                    <a:pt x="2599785" y="2744494"/>
                  </a:lnTo>
                  <a:lnTo>
                    <a:pt x="0" y="27444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50" name="Google Shape;547;p31">
              <a:extLst>
                <a:ext uri="{FF2B5EF4-FFF2-40B4-BE49-F238E27FC236}">
                  <a16:creationId xmlns:a16="http://schemas.microsoft.com/office/drawing/2014/main" id="{592B8E17-440F-4B10-97A5-BDCB83B3C144}"/>
                </a:ext>
              </a:extLst>
            </p:cNvPr>
            <p:cNvSpPr txBox="1"/>
            <p:nvPr/>
          </p:nvSpPr>
          <p:spPr>
            <a:xfrm>
              <a:off x="227472" y="588181"/>
              <a:ext cx="1812090" cy="12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 b="0" i="0" u="none" strike="noStrike" cap="none">
                  <a:solidFill>
                    <a:srgbClr val="000000"/>
                  </a:solidFill>
                  <a:latin typeface="Bungee"/>
                  <a:ea typeface="Bungee"/>
                  <a:cs typeface="Bungee"/>
                  <a:sym typeface="Bungee"/>
                </a:rPr>
                <a:t>02</a:t>
              </a:r>
              <a:endParaRPr/>
            </a:p>
          </p:txBody>
        </p:sp>
      </p:grpSp>
      <p:grpSp>
        <p:nvGrpSpPr>
          <p:cNvPr id="51" name="Google Shape;548;p31">
            <a:extLst>
              <a:ext uri="{FF2B5EF4-FFF2-40B4-BE49-F238E27FC236}">
                <a16:creationId xmlns:a16="http://schemas.microsoft.com/office/drawing/2014/main" id="{C9EF2D12-3007-4DC0-A848-F33DDCA2180B}"/>
              </a:ext>
            </a:extLst>
          </p:cNvPr>
          <p:cNvGrpSpPr/>
          <p:nvPr/>
        </p:nvGrpSpPr>
        <p:grpSpPr>
          <a:xfrm>
            <a:off x="13684478" y="13175385"/>
            <a:ext cx="3032701" cy="2091275"/>
            <a:chOff x="0" y="-47625"/>
            <a:chExt cx="2233158" cy="1539931"/>
          </a:xfrm>
        </p:grpSpPr>
        <p:sp>
          <p:nvSpPr>
            <p:cNvPr id="52" name="Google Shape;549;p31">
              <a:extLst>
                <a:ext uri="{FF2B5EF4-FFF2-40B4-BE49-F238E27FC236}">
                  <a16:creationId xmlns:a16="http://schemas.microsoft.com/office/drawing/2014/main" id="{7239B2D1-42BC-48C9-8965-7AAA95A9B8CE}"/>
                </a:ext>
              </a:extLst>
            </p:cNvPr>
            <p:cNvSpPr/>
            <p:nvPr/>
          </p:nvSpPr>
          <p:spPr>
            <a:xfrm>
              <a:off x="0" y="0"/>
              <a:ext cx="2233158" cy="1492306"/>
            </a:xfrm>
            <a:custGeom>
              <a:avLst/>
              <a:gdLst/>
              <a:ahLst/>
              <a:cxnLst/>
              <a:rect l="l" t="t" r="r" b="b"/>
              <a:pathLst>
                <a:path w="2233158" h="1492306" extrusionOk="0">
                  <a:moveTo>
                    <a:pt x="130194" y="0"/>
                  </a:moveTo>
                  <a:lnTo>
                    <a:pt x="2102965" y="0"/>
                  </a:lnTo>
                  <a:cubicBezTo>
                    <a:pt x="2137494" y="0"/>
                    <a:pt x="2170609" y="13717"/>
                    <a:pt x="2195025" y="38133"/>
                  </a:cubicBezTo>
                  <a:cubicBezTo>
                    <a:pt x="2219441" y="62549"/>
                    <a:pt x="2233158" y="95664"/>
                    <a:pt x="2233158" y="130194"/>
                  </a:cubicBezTo>
                  <a:lnTo>
                    <a:pt x="2233158" y="1362112"/>
                  </a:lnTo>
                  <a:cubicBezTo>
                    <a:pt x="2233158" y="1434016"/>
                    <a:pt x="2174868" y="1492306"/>
                    <a:pt x="2102965" y="1492306"/>
                  </a:cubicBezTo>
                  <a:lnTo>
                    <a:pt x="130194" y="1492306"/>
                  </a:lnTo>
                  <a:cubicBezTo>
                    <a:pt x="95664" y="1492306"/>
                    <a:pt x="62549" y="1478589"/>
                    <a:pt x="38133" y="1454173"/>
                  </a:cubicBezTo>
                  <a:cubicBezTo>
                    <a:pt x="13717" y="1429757"/>
                    <a:pt x="0" y="1396642"/>
                    <a:pt x="0" y="1362112"/>
                  </a:cubicBezTo>
                  <a:lnTo>
                    <a:pt x="0" y="130194"/>
                  </a:lnTo>
                  <a:cubicBezTo>
                    <a:pt x="0" y="95664"/>
                    <a:pt x="13717" y="62549"/>
                    <a:pt x="38133" y="38133"/>
                  </a:cubicBezTo>
                  <a:cubicBezTo>
                    <a:pt x="62549" y="13717"/>
                    <a:pt x="95664" y="0"/>
                    <a:pt x="130194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0;p31">
              <a:extLst>
                <a:ext uri="{FF2B5EF4-FFF2-40B4-BE49-F238E27FC236}">
                  <a16:creationId xmlns:a16="http://schemas.microsoft.com/office/drawing/2014/main" id="{6E6E7AB1-EB39-4507-995C-81E1AC00508F}"/>
                </a:ext>
              </a:extLst>
            </p:cNvPr>
            <p:cNvSpPr txBox="1"/>
            <p:nvPr/>
          </p:nvSpPr>
          <p:spPr>
            <a:xfrm>
              <a:off x="0" y="-47625"/>
              <a:ext cx="2233158" cy="1539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150" tIns="18150" rIns="18150" bIns="181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2;p31">
            <a:extLst>
              <a:ext uri="{FF2B5EF4-FFF2-40B4-BE49-F238E27FC236}">
                <a16:creationId xmlns:a16="http://schemas.microsoft.com/office/drawing/2014/main" id="{7AF7BE37-76F6-4BFC-84ED-7C8C00501B8F}"/>
              </a:ext>
            </a:extLst>
          </p:cNvPr>
          <p:cNvGrpSpPr/>
          <p:nvPr/>
        </p:nvGrpSpPr>
        <p:grpSpPr>
          <a:xfrm>
            <a:off x="12304822" y="13103960"/>
            <a:ext cx="1949839" cy="2058371"/>
            <a:chOff x="0" y="0"/>
            <a:chExt cx="2599785" cy="2744494"/>
          </a:xfrm>
        </p:grpSpPr>
        <p:sp>
          <p:nvSpPr>
            <p:cNvPr id="56" name="Google Shape;553;p31">
              <a:extLst>
                <a:ext uri="{FF2B5EF4-FFF2-40B4-BE49-F238E27FC236}">
                  <a16:creationId xmlns:a16="http://schemas.microsoft.com/office/drawing/2014/main" id="{7F39B7CF-EFEF-4D97-9E2E-DAC9A4ACBFE6}"/>
                </a:ext>
              </a:extLst>
            </p:cNvPr>
            <p:cNvSpPr/>
            <p:nvPr/>
          </p:nvSpPr>
          <p:spPr>
            <a:xfrm>
              <a:off x="0" y="0"/>
              <a:ext cx="2599785" cy="2744494"/>
            </a:xfrm>
            <a:custGeom>
              <a:avLst/>
              <a:gdLst/>
              <a:ahLst/>
              <a:cxnLst/>
              <a:rect l="l" t="t" r="r" b="b"/>
              <a:pathLst>
                <a:path w="2599785" h="2744494" extrusionOk="0">
                  <a:moveTo>
                    <a:pt x="0" y="0"/>
                  </a:moveTo>
                  <a:lnTo>
                    <a:pt x="2599785" y="0"/>
                  </a:lnTo>
                  <a:lnTo>
                    <a:pt x="2599785" y="2744494"/>
                  </a:lnTo>
                  <a:lnTo>
                    <a:pt x="0" y="27444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57" name="Google Shape;554;p31">
              <a:extLst>
                <a:ext uri="{FF2B5EF4-FFF2-40B4-BE49-F238E27FC236}">
                  <a16:creationId xmlns:a16="http://schemas.microsoft.com/office/drawing/2014/main" id="{CF4EA49B-EC00-4FE9-9CAF-2DBE54EF2477}"/>
                </a:ext>
              </a:extLst>
            </p:cNvPr>
            <p:cNvSpPr txBox="1"/>
            <p:nvPr/>
          </p:nvSpPr>
          <p:spPr>
            <a:xfrm>
              <a:off x="227472" y="588181"/>
              <a:ext cx="1812090" cy="12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 b="0" i="0" u="none" strike="noStrike" cap="none">
                  <a:solidFill>
                    <a:srgbClr val="000000"/>
                  </a:solidFill>
                  <a:latin typeface="Bungee"/>
                  <a:ea typeface="Bungee"/>
                  <a:cs typeface="Bungee"/>
                  <a:sym typeface="Bungee"/>
                </a:rPr>
                <a:t>04</a:t>
              </a:r>
              <a:endParaRPr/>
            </a:p>
          </p:txBody>
        </p:sp>
      </p:grpSp>
      <p:grpSp>
        <p:nvGrpSpPr>
          <p:cNvPr id="58" name="Google Shape;555;p31">
            <a:extLst>
              <a:ext uri="{FF2B5EF4-FFF2-40B4-BE49-F238E27FC236}">
                <a16:creationId xmlns:a16="http://schemas.microsoft.com/office/drawing/2014/main" id="{E38720DF-FBE2-4FE7-ADDF-30D5587763E8}"/>
              </a:ext>
            </a:extLst>
          </p:cNvPr>
          <p:cNvGrpSpPr/>
          <p:nvPr/>
        </p:nvGrpSpPr>
        <p:grpSpPr>
          <a:xfrm>
            <a:off x="15764664" y="16221215"/>
            <a:ext cx="3032701" cy="2091275"/>
            <a:chOff x="0" y="-47625"/>
            <a:chExt cx="2233158" cy="1539931"/>
          </a:xfrm>
        </p:grpSpPr>
        <p:sp>
          <p:nvSpPr>
            <p:cNvPr id="59" name="Google Shape;556;p31">
              <a:extLst>
                <a:ext uri="{FF2B5EF4-FFF2-40B4-BE49-F238E27FC236}">
                  <a16:creationId xmlns:a16="http://schemas.microsoft.com/office/drawing/2014/main" id="{9E42E163-094F-47CC-9F3D-2892868AF761}"/>
                </a:ext>
              </a:extLst>
            </p:cNvPr>
            <p:cNvSpPr/>
            <p:nvPr/>
          </p:nvSpPr>
          <p:spPr>
            <a:xfrm>
              <a:off x="0" y="0"/>
              <a:ext cx="2233158" cy="1492306"/>
            </a:xfrm>
            <a:custGeom>
              <a:avLst/>
              <a:gdLst/>
              <a:ahLst/>
              <a:cxnLst/>
              <a:rect l="l" t="t" r="r" b="b"/>
              <a:pathLst>
                <a:path w="2233158" h="1492306" extrusionOk="0">
                  <a:moveTo>
                    <a:pt x="130194" y="0"/>
                  </a:moveTo>
                  <a:lnTo>
                    <a:pt x="2102965" y="0"/>
                  </a:lnTo>
                  <a:cubicBezTo>
                    <a:pt x="2137494" y="0"/>
                    <a:pt x="2170609" y="13717"/>
                    <a:pt x="2195025" y="38133"/>
                  </a:cubicBezTo>
                  <a:cubicBezTo>
                    <a:pt x="2219441" y="62549"/>
                    <a:pt x="2233158" y="95664"/>
                    <a:pt x="2233158" y="130194"/>
                  </a:cubicBezTo>
                  <a:lnTo>
                    <a:pt x="2233158" y="1362112"/>
                  </a:lnTo>
                  <a:cubicBezTo>
                    <a:pt x="2233158" y="1434016"/>
                    <a:pt x="2174868" y="1492306"/>
                    <a:pt x="2102965" y="1492306"/>
                  </a:cubicBezTo>
                  <a:lnTo>
                    <a:pt x="130194" y="1492306"/>
                  </a:lnTo>
                  <a:cubicBezTo>
                    <a:pt x="95664" y="1492306"/>
                    <a:pt x="62549" y="1478589"/>
                    <a:pt x="38133" y="1454173"/>
                  </a:cubicBezTo>
                  <a:cubicBezTo>
                    <a:pt x="13717" y="1429757"/>
                    <a:pt x="0" y="1396642"/>
                    <a:pt x="0" y="1362112"/>
                  </a:cubicBezTo>
                  <a:lnTo>
                    <a:pt x="0" y="130194"/>
                  </a:lnTo>
                  <a:cubicBezTo>
                    <a:pt x="0" y="95664"/>
                    <a:pt x="13717" y="62549"/>
                    <a:pt x="38133" y="38133"/>
                  </a:cubicBezTo>
                  <a:cubicBezTo>
                    <a:pt x="62549" y="13717"/>
                    <a:pt x="95664" y="0"/>
                    <a:pt x="130194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57;p31">
              <a:extLst>
                <a:ext uri="{FF2B5EF4-FFF2-40B4-BE49-F238E27FC236}">
                  <a16:creationId xmlns:a16="http://schemas.microsoft.com/office/drawing/2014/main" id="{39882201-BBD6-4E09-B059-29B0CFE9CC08}"/>
                </a:ext>
              </a:extLst>
            </p:cNvPr>
            <p:cNvSpPr txBox="1"/>
            <p:nvPr/>
          </p:nvSpPr>
          <p:spPr>
            <a:xfrm>
              <a:off x="0" y="-47625"/>
              <a:ext cx="2233158" cy="1539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150" tIns="18150" rIns="18150" bIns="181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559;p31">
            <a:extLst>
              <a:ext uri="{FF2B5EF4-FFF2-40B4-BE49-F238E27FC236}">
                <a16:creationId xmlns:a16="http://schemas.microsoft.com/office/drawing/2014/main" id="{D1C42112-84CE-4C32-9953-8D06909B836E}"/>
              </a:ext>
            </a:extLst>
          </p:cNvPr>
          <p:cNvGrpSpPr/>
          <p:nvPr/>
        </p:nvGrpSpPr>
        <p:grpSpPr>
          <a:xfrm>
            <a:off x="14273601" y="16317179"/>
            <a:ext cx="1949839" cy="2058371"/>
            <a:chOff x="0" y="0"/>
            <a:chExt cx="2599785" cy="2744494"/>
          </a:xfrm>
        </p:grpSpPr>
        <p:sp>
          <p:nvSpPr>
            <p:cNvPr id="62" name="Google Shape;560;p31">
              <a:extLst>
                <a:ext uri="{FF2B5EF4-FFF2-40B4-BE49-F238E27FC236}">
                  <a16:creationId xmlns:a16="http://schemas.microsoft.com/office/drawing/2014/main" id="{7558794E-02A0-4757-83A5-3A0106A10E67}"/>
                </a:ext>
              </a:extLst>
            </p:cNvPr>
            <p:cNvSpPr/>
            <p:nvPr/>
          </p:nvSpPr>
          <p:spPr>
            <a:xfrm>
              <a:off x="0" y="0"/>
              <a:ext cx="2599785" cy="2744494"/>
            </a:xfrm>
            <a:custGeom>
              <a:avLst/>
              <a:gdLst/>
              <a:ahLst/>
              <a:cxnLst/>
              <a:rect l="l" t="t" r="r" b="b"/>
              <a:pathLst>
                <a:path w="2599785" h="2744494" extrusionOk="0">
                  <a:moveTo>
                    <a:pt x="0" y="0"/>
                  </a:moveTo>
                  <a:lnTo>
                    <a:pt x="2599785" y="0"/>
                  </a:lnTo>
                  <a:lnTo>
                    <a:pt x="2599785" y="2744494"/>
                  </a:lnTo>
                  <a:lnTo>
                    <a:pt x="0" y="27444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63" name="Google Shape;561;p31">
              <a:extLst>
                <a:ext uri="{FF2B5EF4-FFF2-40B4-BE49-F238E27FC236}">
                  <a16:creationId xmlns:a16="http://schemas.microsoft.com/office/drawing/2014/main" id="{9FB2794B-806B-4189-ACFE-9E7AC9087CD5}"/>
                </a:ext>
              </a:extLst>
            </p:cNvPr>
            <p:cNvSpPr txBox="1"/>
            <p:nvPr/>
          </p:nvSpPr>
          <p:spPr>
            <a:xfrm>
              <a:off x="227472" y="588181"/>
              <a:ext cx="1812090" cy="12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 b="0" i="0" u="none" strike="noStrike" cap="none">
                  <a:solidFill>
                    <a:srgbClr val="000000"/>
                  </a:solidFill>
                  <a:latin typeface="Bungee"/>
                  <a:ea typeface="Bungee"/>
                  <a:cs typeface="Bungee"/>
                  <a:sym typeface="Bungee"/>
                </a:rPr>
                <a:t>05</a:t>
              </a:r>
              <a:endParaRPr/>
            </a:p>
          </p:txBody>
        </p:sp>
      </p:grpSp>
      <p:grpSp>
        <p:nvGrpSpPr>
          <p:cNvPr id="64" name="Google Shape;562;p31">
            <a:extLst>
              <a:ext uri="{FF2B5EF4-FFF2-40B4-BE49-F238E27FC236}">
                <a16:creationId xmlns:a16="http://schemas.microsoft.com/office/drawing/2014/main" id="{7388940E-A2D3-4FF1-B837-D71D75BBAB49}"/>
              </a:ext>
            </a:extLst>
          </p:cNvPr>
          <p:cNvGrpSpPr/>
          <p:nvPr/>
        </p:nvGrpSpPr>
        <p:grpSpPr>
          <a:xfrm>
            <a:off x="7870087" y="10666855"/>
            <a:ext cx="3566554" cy="2070954"/>
            <a:chOff x="0" y="-47625"/>
            <a:chExt cx="2626266" cy="1524967"/>
          </a:xfrm>
        </p:grpSpPr>
        <p:sp>
          <p:nvSpPr>
            <p:cNvPr id="65" name="Google Shape;563;p31">
              <a:extLst>
                <a:ext uri="{FF2B5EF4-FFF2-40B4-BE49-F238E27FC236}">
                  <a16:creationId xmlns:a16="http://schemas.microsoft.com/office/drawing/2014/main" id="{06EAB371-4385-477B-B06F-7104BD1231F2}"/>
                </a:ext>
              </a:extLst>
            </p:cNvPr>
            <p:cNvSpPr/>
            <p:nvPr/>
          </p:nvSpPr>
          <p:spPr>
            <a:xfrm>
              <a:off x="0" y="0"/>
              <a:ext cx="2626266" cy="1477342"/>
            </a:xfrm>
            <a:custGeom>
              <a:avLst/>
              <a:gdLst/>
              <a:ahLst/>
              <a:cxnLst/>
              <a:rect l="l" t="t" r="r" b="b"/>
              <a:pathLst>
                <a:path w="2626266" h="1477342" extrusionOk="0">
                  <a:moveTo>
                    <a:pt x="110706" y="0"/>
                  </a:moveTo>
                  <a:lnTo>
                    <a:pt x="2515561" y="0"/>
                  </a:lnTo>
                  <a:cubicBezTo>
                    <a:pt x="2576702" y="0"/>
                    <a:pt x="2626266" y="49565"/>
                    <a:pt x="2626266" y="110706"/>
                  </a:cubicBezTo>
                  <a:lnTo>
                    <a:pt x="2626266" y="1366636"/>
                  </a:lnTo>
                  <a:cubicBezTo>
                    <a:pt x="2626266" y="1427777"/>
                    <a:pt x="2576702" y="1477342"/>
                    <a:pt x="2515561" y="1477342"/>
                  </a:cubicBezTo>
                  <a:lnTo>
                    <a:pt x="110706" y="1477342"/>
                  </a:lnTo>
                  <a:cubicBezTo>
                    <a:pt x="49565" y="1477342"/>
                    <a:pt x="0" y="1427777"/>
                    <a:pt x="0" y="1366636"/>
                  </a:cubicBezTo>
                  <a:lnTo>
                    <a:pt x="0" y="110706"/>
                  </a:lnTo>
                  <a:cubicBezTo>
                    <a:pt x="0" y="49565"/>
                    <a:pt x="49565" y="0"/>
                    <a:pt x="110706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64;p31">
              <a:extLst>
                <a:ext uri="{FF2B5EF4-FFF2-40B4-BE49-F238E27FC236}">
                  <a16:creationId xmlns:a16="http://schemas.microsoft.com/office/drawing/2014/main" id="{3FEAE2C5-2EF4-45C2-8B02-E2C0B9233800}"/>
                </a:ext>
              </a:extLst>
            </p:cNvPr>
            <p:cNvSpPr txBox="1"/>
            <p:nvPr/>
          </p:nvSpPr>
          <p:spPr>
            <a:xfrm>
              <a:off x="0" y="-47625"/>
              <a:ext cx="2626266" cy="1524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150" tIns="18150" rIns="18150" bIns="181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565;p31">
            <a:extLst>
              <a:ext uri="{FF2B5EF4-FFF2-40B4-BE49-F238E27FC236}">
                <a16:creationId xmlns:a16="http://schemas.microsoft.com/office/drawing/2014/main" id="{E9C01C16-5F25-4638-AF17-3B481A6C60B1}"/>
              </a:ext>
            </a:extLst>
          </p:cNvPr>
          <p:cNvGrpSpPr/>
          <p:nvPr/>
        </p:nvGrpSpPr>
        <p:grpSpPr>
          <a:xfrm>
            <a:off x="8716684" y="12106108"/>
            <a:ext cx="1949839" cy="2058371"/>
            <a:chOff x="0" y="0"/>
            <a:chExt cx="2599785" cy="2744494"/>
          </a:xfrm>
        </p:grpSpPr>
        <p:sp>
          <p:nvSpPr>
            <p:cNvPr id="68" name="Google Shape;566;p31">
              <a:extLst>
                <a:ext uri="{FF2B5EF4-FFF2-40B4-BE49-F238E27FC236}">
                  <a16:creationId xmlns:a16="http://schemas.microsoft.com/office/drawing/2014/main" id="{A9720D91-4BDC-4668-A623-B4AB996C0A7F}"/>
                </a:ext>
              </a:extLst>
            </p:cNvPr>
            <p:cNvSpPr/>
            <p:nvPr/>
          </p:nvSpPr>
          <p:spPr>
            <a:xfrm>
              <a:off x="0" y="0"/>
              <a:ext cx="2599785" cy="2744494"/>
            </a:xfrm>
            <a:custGeom>
              <a:avLst/>
              <a:gdLst/>
              <a:ahLst/>
              <a:cxnLst/>
              <a:rect l="l" t="t" r="r" b="b"/>
              <a:pathLst>
                <a:path w="2599785" h="2744494" extrusionOk="0">
                  <a:moveTo>
                    <a:pt x="0" y="0"/>
                  </a:moveTo>
                  <a:lnTo>
                    <a:pt x="2599785" y="0"/>
                  </a:lnTo>
                  <a:lnTo>
                    <a:pt x="2599785" y="2744494"/>
                  </a:lnTo>
                  <a:lnTo>
                    <a:pt x="0" y="27444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69" name="Google Shape;567;p31">
              <a:extLst>
                <a:ext uri="{FF2B5EF4-FFF2-40B4-BE49-F238E27FC236}">
                  <a16:creationId xmlns:a16="http://schemas.microsoft.com/office/drawing/2014/main" id="{E75E9A42-40E6-4424-8060-2BFD28D72E40}"/>
                </a:ext>
              </a:extLst>
            </p:cNvPr>
            <p:cNvSpPr txBox="1"/>
            <p:nvPr/>
          </p:nvSpPr>
          <p:spPr>
            <a:xfrm>
              <a:off x="227472" y="588181"/>
              <a:ext cx="1812090" cy="12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 b="0" i="0" u="none" strike="noStrike" cap="none">
                  <a:solidFill>
                    <a:srgbClr val="000000"/>
                  </a:solidFill>
                  <a:latin typeface="Bungee"/>
                  <a:ea typeface="Bungee"/>
                  <a:cs typeface="Bungee"/>
                  <a:sym typeface="Bungee"/>
                </a:rPr>
                <a:t>03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31"/>
          <p:cNvGrpSpPr/>
          <p:nvPr/>
        </p:nvGrpSpPr>
        <p:grpSpPr>
          <a:xfrm>
            <a:off x="3355604" y="4038917"/>
            <a:ext cx="11550665" cy="11550665"/>
            <a:chOff x="0" y="0"/>
            <a:chExt cx="812800" cy="812800"/>
          </a:xfrm>
        </p:grpSpPr>
        <p:sp>
          <p:nvSpPr>
            <p:cNvPr id="530" name="Google Shape;530;p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38125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2" name="Google Shape;532;p31"/>
          <p:cNvSpPr/>
          <p:nvPr/>
        </p:nvSpPr>
        <p:spPr>
          <a:xfrm>
            <a:off x="4886753" y="5830266"/>
            <a:ext cx="8742343" cy="4685071"/>
          </a:xfrm>
          <a:custGeom>
            <a:avLst/>
            <a:gdLst/>
            <a:ahLst/>
            <a:cxnLst/>
            <a:rect l="l" t="t" r="r" b="b"/>
            <a:pathLst>
              <a:path w="8742343" h="4685071" extrusionOk="0">
                <a:moveTo>
                  <a:pt x="0" y="0"/>
                </a:moveTo>
                <a:lnTo>
                  <a:pt x="8742343" y="0"/>
                </a:lnTo>
                <a:lnTo>
                  <a:pt x="8742343" y="4685072"/>
                </a:lnTo>
                <a:lnTo>
                  <a:pt x="0" y="46850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33" name="Google Shape;533;p31"/>
          <p:cNvSpPr txBox="1"/>
          <p:nvPr/>
        </p:nvSpPr>
        <p:spPr>
          <a:xfrm>
            <a:off x="5338648" y="7763558"/>
            <a:ext cx="6712748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Key Objectives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Bungee"/>
                <a:sym typeface="Bungee"/>
              </a:rPr>
              <a:t>Of green mode</a:t>
            </a:r>
            <a:endParaRPr sz="4800" dirty="0"/>
          </a:p>
        </p:txBody>
      </p:sp>
      <p:grpSp>
        <p:nvGrpSpPr>
          <p:cNvPr id="534" name="Google Shape;534;p31"/>
          <p:cNvGrpSpPr/>
          <p:nvPr/>
        </p:nvGrpSpPr>
        <p:grpSpPr>
          <a:xfrm>
            <a:off x="167983" y="7116829"/>
            <a:ext cx="3032701" cy="2091275"/>
            <a:chOff x="0" y="-47625"/>
            <a:chExt cx="2233158" cy="1539931"/>
          </a:xfrm>
        </p:grpSpPr>
        <p:sp>
          <p:nvSpPr>
            <p:cNvPr id="535" name="Google Shape;535;p31"/>
            <p:cNvSpPr/>
            <p:nvPr/>
          </p:nvSpPr>
          <p:spPr>
            <a:xfrm>
              <a:off x="0" y="0"/>
              <a:ext cx="2233158" cy="1492306"/>
            </a:xfrm>
            <a:custGeom>
              <a:avLst/>
              <a:gdLst/>
              <a:ahLst/>
              <a:cxnLst/>
              <a:rect l="l" t="t" r="r" b="b"/>
              <a:pathLst>
                <a:path w="2233158" h="1492306" extrusionOk="0">
                  <a:moveTo>
                    <a:pt x="130194" y="0"/>
                  </a:moveTo>
                  <a:lnTo>
                    <a:pt x="2102965" y="0"/>
                  </a:lnTo>
                  <a:cubicBezTo>
                    <a:pt x="2137494" y="0"/>
                    <a:pt x="2170609" y="13717"/>
                    <a:pt x="2195025" y="38133"/>
                  </a:cubicBezTo>
                  <a:cubicBezTo>
                    <a:pt x="2219441" y="62549"/>
                    <a:pt x="2233158" y="95664"/>
                    <a:pt x="2233158" y="130194"/>
                  </a:cubicBezTo>
                  <a:lnTo>
                    <a:pt x="2233158" y="1362112"/>
                  </a:lnTo>
                  <a:cubicBezTo>
                    <a:pt x="2233158" y="1434016"/>
                    <a:pt x="2174868" y="1492306"/>
                    <a:pt x="2102965" y="1492306"/>
                  </a:cubicBezTo>
                  <a:lnTo>
                    <a:pt x="130194" y="1492306"/>
                  </a:lnTo>
                  <a:cubicBezTo>
                    <a:pt x="95664" y="1492306"/>
                    <a:pt x="62549" y="1478589"/>
                    <a:pt x="38133" y="1454173"/>
                  </a:cubicBezTo>
                  <a:cubicBezTo>
                    <a:pt x="13717" y="1429757"/>
                    <a:pt x="0" y="1396642"/>
                    <a:pt x="0" y="1362112"/>
                  </a:cubicBezTo>
                  <a:lnTo>
                    <a:pt x="0" y="130194"/>
                  </a:lnTo>
                  <a:cubicBezTo>
                    <a:pt x="0" y="95664"/>
                    <a:pt x="13717" y="62549"/>
                    <a:pt x="38133" y="38133"/>
                  </a:cubicBezTo>
                  <a:cubicBezTo>
                    <a:pt x="62549" y="13717"/>
                    <a:pt x="95664" y="0"/>
                    <a:pt x="130194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 txBox="1"/>
            <p:nvPr/>
          </p:nvSpPr>
          <p:spPr>
            <a:xfrm>
              <a:off x="0" y="-47625"/>
              <a:ext cx="2233158" cy="1539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150" tIns="18150" rIns="18150" bIns="181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7" name="Google Shape;537;p31"/>
          <p:cNvSpPr txBox="1"/>
          <p:nvPr/>
        </p:nvSpPr>
        <p:spPr>
          <a:xfrm>
            <a:off x="329430" y="7286050"/>
            <a:ext cx="2302639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Green Mode enables the user to host or participate Fund Raising Programs</a:t>
            </a:r>
            <a:endParaRPr sz="2000" dirty="0"/>
          </a:p>
        </p:txBody>
      </p:sp>
      <p:grpSp>
        <p:nvGrpSpPr>
          <p:cNvPr id="538" name="Google Shape;538;p31"/>
          <p:cNvGrpSpPr/>
          <p:nvPr/>
        </p:nvGrpSpPr>
        <p:grpSpPr>
          <a:xfrm>
            <a:off x="2610579" y="7244081"/>
            <a:ext cx="1949839" cy="2058371"/>
            <a:chOff x="0" y="0"/>
            <a:chExt cx="2599785" cy="2744494"/>
          </a:xfrm>
        </p:grpSpPr>
        <p:sp>
          <p:nvSpPr>
            <p:cNvPr id="539" name="Google Shape;539;p31"/>
            <p:cNvSpPr/>
            <p:nvPr/>
          </p:nvSpPr>
          <p:spPr>
            <a:xfrm>
              <a:off x="0" y="0"/>
              <a:ext cx="2599785" cy="2744494"/>
            </a:xfrm>
            <a:custGeom>
              <a:avLst/>
              <a:gdLst/>
              <a:ahLst/>
              <a:cxnLst/>
              <a:rect l="l" t="t" r="r" b="b"/>
              <a:pathLst>
                <a:path w="2599785" h="2744494" extrusionOk="0">
                  <a:moveTo>
                    <a:pt x="0" y="0"/>
                  </a:moveTo>
                  <a:lnTo>
                    <a:pt x="2599785" y="0"/>
                  </a:lnTo>
                  <a:lnTo>
                    <a:pt x="2599785" y="2744494"/>
                  </a:lnTo>
                  <a:lnTo>
                    <a:pt x="0" y="27444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540" name="Google Shape;540;p31"/>
            <p:cNvSpPr txBox="1"/>
            <p:nvPr/>
          </p:nvSpPr>
          <p:spPr>
            <a:xfrm>
              <a:off x="227472" y="588181"/>
              <a:ext cx="1812090" cy="12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 b="0" i="0" u="none" strike="noStrike" cap="none">
                  <a:solidFill>
                    <a:srgbClr val="000000"/>
                  </a:solidFill>
                  <a:latin typeface="Bungee"/>
                  <a:ea typeface="Bungee"/>
                  <a:cs typeface="Bungee"/>
                  <a:sym typeface="Bungee"/>
                </a:rPr>
                <a:t>01</a:t>
              </a:r>
              <a:endParaRPr/>
            </a:p>
          </p:txBody>
        </p:sp>
      </p:grpSp>
      <p:grpSp>
        <p:nvGrpSpPr>
          <p:cNvPr id="541" name="Google Shape;541;p31"/>
          <p:cNvGrpSpPr/>
          <p:nvPr/>
        </p:nvGrpSpPr>
        <p:grpSpPr>
          <a:xfrm>
            <a:off x="2008601" y="4018351"/>
            <a:ext cx="3032701" cy="2091275"/>
            <a:chOff x="0" y="-47625"/>
            <a:chExt cx="2233158" cy="1539931"/>
          </a:xfrm>
        </p:grpSpPr>
        <p:sp>
          <p:nvSpPr>
            <p:cNvPr id="542" name="Google Shape;542;p31"/>
            <p:cNvSpPr/>
            <p:nvPr/>
          </p:nvSpPr>
          <p:spPr>
            <a:xfrm>
              <a:off x="0" y="0"/>
              <a:ext cx="2233158" cy="1492306"/>
            </a:xfrm>
            <a:custGeom>
              <a:avLst/>
              <a:gdLst/>
              <a:ahLst/>
              <a:cxnLst/>
              <a:rect l="l" t="t" r="r" b="b"/>
              <a:pathLst>
                <a:path w="2233158" h="1492306" extrusionOk="0">
                  <a:moveTo>
                    <a:pt x="130194" y="0"/>
                  </a:moveTo>
                  <a:lnTo>
                    <a:pt x="2102965" y="0"/>
                  </a:lnTo>
                  <a:cubicBezTo>
                    <a:pt x="2137494" y="0"/>
                    <a:pt x="2170609" y="13717"/>
                    <a:pt x="2195025" y="38133"/>
                  </a:cubicBezTo>
                  <a:cubicBezTo>
                    <a:pt x="2219441" y="62549"/>
                    <a:pt x="2233158" y="95664"/>
                    <a:pt x="2233158" y="130194"/>
                  </a:cubicBezTo>
                  <a:lnTo>
                    <a:pt x="2233158" y="1362112"/>
                  </a:lnTo>
                  <a:cubicBezTo>
                    <a:pt x="2233158" y="1434016"/>
                    <a:pt x="2174868" y="1492306"/>
                    <a:pt x="2102965" y="1492306"/>
                  </a:cubicBezTo>
                  <a:lnTo>
                    <a:pt x="130194" y="1492306"/>
                  </a:lnTo>
                  <a:cubicBezTo>
                    <a:pt x="95664" y="1492306"/>
                    <a:pt x="62549" y="1478589"/>
                    <a:pt x="38133" y="1454173"/>
                  </a:cubicBezTo>
                  <a:cubicBezTo>
                    <a:pt x="13717" y="1429757"/>
                    <a:pt x="0" y="1396642"/>
                    <a:pt x="0" y="1362112"/>
                  </a:cubicBezTo>
                  <a:lnTo>
                    <a:pt x="0" y="130194"/>
                  </a:lnTo>
                  <a:cubicBezTo>
                    <a:pt x="0" y="95664"/>
                    <a:pt x="13717" y="62549"/>
                    <a:pt x="38133" y="38133"/>
                  </a:cubicBezTo>
                  <a:cubicBezTo>
                    <a:pt x="62549" y="13717"/>
                    <a:pt x="95664" y="0"/>
                    <a:pt x="130194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 txBox="1"/>
            <p:nvPr/>
          </p:nvSpPr>
          <p:spPr>
            <a:xfrm>
              <a:off x="0" y="-47625"/>
              <a:ext cx="2233158" cy="1539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150" tIns="18150" rIns="18150" bIns="181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4" name="Google Shape;544;p31"/>
          <p:cNvSpPr txBox="1"/>
          <p:nvPr/>
        </p:nvSpPr>
        <p:spPr>
          <a:xfrm>
            <a:off x="2095680" y="4220170"/>
            <a:ext cx="2526121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Enables the user to register for sustainable development programs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000" dirty="0"/>
          </a:p>
        </p:txBody>
      </p:sp>
      <p:grpSp>
        <p:nvGrpSpPr>
          <p:cNvPr id="545" name="Google Shape;545;p31"/>
          <p:cNvGrpSpPr/>
          <p:nvPr/>
        </p:nvGrpSpPr>
        <p:grpSpPr>
          <a:xfrm>
            <a:off x="4616490" y="4169377"/>
            <a:ext cx="1949839" cy="2058371"/>
            <a:chOff x="0" y="0"/>
            <a:chExt cx="2599785" cy="2744494"/>
          </a:xfrm>
        </p:grpSpPr>
        <p:sp>
          <p:nvSpPr>
            <p:cNvPr id="546" name="Google Shape;546;p31"/>
            <p:cNvSpPr/>
            <p:nvPr/>
          </p:nvSpPr>
          <p:spPr>
            <a:xfrm>
              <a:off x="0" y="0"/>
              <a:ext cx="2599785" cy="2744494"/>
            </a:xfrm>
            <a:custGeom>
              <a:avLst/>
              <a:gdLst/>
              <a:ahLst/>
              <a:cxnLst/>
              <a:rect l="l" t="t" r="r" b="b"/>
              <a:pathLst>
                <a:path w="2599785" h="2744494" extrusionOk="0">
                  <a:moveTo>
                    <a:pt x="0" y="0"/>
                  </a:moveTo>
                  <a:lnTo>
                    <a:pt x="2599785" y="0"/>
                  </a:lnTo>
                  <a:lnTo>
                    <a:pt x="2599785" y="2744494"/>
                  </a:lnTo>
                  <a:lnTo>
                    <a:pt x="0" y="27444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547" name="Google Shape;547;p31"/>
            <p:cNvSpPr txBox="1"/>
            <p:nvPr/>
          </p:nvSpPr>
          <p:spPr>
            <a:xfrm>
              <a:off x="227472" y="588181"/>
              <a:ext cx="1812090" cy="12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 b="0" i="0" u="none" strike="noStrike" cap="none">
                  <a:solidFill>
                    <a:srgbClr val="000000"/>
                  </a:solidFill>
                  <a:latin typeface="Bungee"/>
                  <a:ea typeface="Bungee"/>
                  <a:cs typeface="Bungee"/>
                  <a:sym typeface="Bungee"/>
                </a:rPr>
                <a:t>02</a:t>
              </a: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3007130" y="4133575"/>
            <a:ext cx="3032701" cy="2091275"/>
            <a:chOff x="0" y="-47625"/>
            <a:chExt cx="2233158" cy="1539931"/>
          </a:xfrm>
        </p:grpSpPr>
        <p:sp>
          <p:nvSpPr>
            <p:cNvPr id="549" name="Google Shape;549;p31"/>
            <p:cNvSpPr/>
            <p:nvPr/>
          </p:nvSpPr>
          <p:spPr>
            <a:xfrm>
              <a:off x="0" y="0"/>
              <a:ext cx="2233158" cy="1492306"/>
            </a:xfrm>
            <a:custGeom>
              <a:avLst/>
              <a:gdLst/>
              <a:ahLst/>
              <a:cxnLst/>
              <a:rect l="l" t="t" r="r" b="b"/>
              <a:pathLst>
                <a:path w="2233158" h="1492306" extrusionOk="0">
                  <a:moveTo>
                    <a:pt x="130194" y="0"/>
                  </a:moveTo>
                  <a:lnTo>
                    <a:pt x="2102965" y="0"/>
                  </a:lnTo>
                  <a:cubicBezTo>
                    <a:pt x="2137494" y="0"/>
                    <a:pt x="2170609" y="13717"/>
                    <a:pt x="2195025" y="38133"/>
                  </a:cubicBezTo>
                  <a:cubicBezTo>
                    <a:pt x="2219441" y="62549"/>
                    <a:pt x="2233158" y="95664"/>
                    <a:pt x="2233158" y="130194"/>
                  </a:cubicBezTo>
                  <a:lnTo>
                    <a:pt x="2233158" y="1362112"/>
                  </a:lnTo>
                  <a:cubicBezTo>
                    <a:pt x="2233158" y="1434016"/>
                    <a:pt x="2174868" y="1492306"/>
                    <a:pt x="2102965" y="1492306"/>
                  </a:cubicBezTo>
                  <a:lnTo>
                    <a:pt x="130194" y="1492306"/>
                  </a:lnTo>
                  <a:cubicBezTo>
                    <a:pt x="95664" y="1492306"/>
                    <a:pt x="62549" y="1478589"/>
                    <a:pt x="38133" y="1454173"/>
                  </a:cubicBezTo>
                  <a:cubicBezTo>
                    <a:pt x="13717" y="1429757"/>
                    <a:pt x="0" y="1396642"/>
                    <a:pt x="0" y="1362112"/>
                  </a:cubicBezTo>
                  <a:lnTo>
                    <a:pt x="0" y="130194"/>
                  </a:lnTo>
                  <a:cubicBezTo>
                    <a:pt x="0" y="95664"/>
                    <a:pt x="13717" y="62549"/>
                    <a:pt x="38133" y="38133"/>
                  </a:cubicBezTo>
                  <a:cubicBezTo>
                    <a:pt x="62549" y="13717"/>
                    <a:pt x="95664" y="0"/>
                    <a:pt x="130194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 txBox="1"/>
            <p:nvPr/>
          </p:nvSpPr>
          <p:spPr>
            <a:xfrm>
              <a:off x="0" y="-47625"/>
              <a:ext cx="2233158" cy="1539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150" tIns="18150" rIns="18150" bIns="181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1" name="Google Shape;551;p31"/>
          <p:cNvSpPr txBox="1"/>
          <p:nvPr/>
        </p:nvSpPr>
        <p:spPr>
          <a:xfrm>
            <a:off x="13503738" y="4486136"/>
            <a:ext cx="241513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Enables user for Environmental related programs and drives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000" dirty="0"/>
          </a:p>
        </p:txBody>
      </p:sp>
      <p:grpSp>
        <p:nvGrpSpPr>
          <p:cNvPr id="552" name="Google Shape;552;p31"/>
          <p:cNvGrpSpPr/>
          <p:nvPr/>
        </p:nvGrpSpPr>
        <p:grpSpPr>
          <a:xfrm>
            <a:off x="11627474" y="4062150"/>
            <a:ext cx="1949839" cy="2058371"/>
            <a:chOff x="0" y="0"/>
            <a:chExt cx="2599785" cy="2744494"/>
          </a:xfrm>
        </p:grpSpPr>
        <p:sp>
          <p:nvSpPr>
            <p:cNvPr id="553" name="Google Shape;553;p31"/>
            <p:cNvSpPr/>
            <p:nvPr/>
          </p:nvSpPr>
          <p:spPr>
            <a:xfrm>
              <a:off x="0" y="0"/>
              <a:ext cx="2599785" cy="2744494"/>
            </a:xfrm>
            <a:custGeom>
              <a:avLst/>
              <a:gdLst/>
              <a:ahLst/>
              <a:cxnLst/>
              <a:rect l="l" t="t" r="r" b="b"/>
              <a:pathLst>
                <a:path w="2599785" h="2744494" extrusionOk="0">
                  <a:moveTo>
                    <a:pt x="0" y="0"/>
                  </a:moveTo>
                  <a:lnTo>
                    <a:pt x="2599785" y="0"/>
                  </a:lnTo>
                  <a:lnTo>
                    <a:pt x="2599785" y="2744494"/>
                  </a:lnTo>
                  <a:lnTo>
                    <a:pt x="0" y="27444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554" name="Google Shape;554;p31"/>
            <p:cNvSpPr txBox="1"/>
            <p:nvPr/>
          </p:nvSpPr>
          <p:spPr>
            <a:xfrm>
              <a:off x="227472" y="588181"/>
              <a:ext cx="1812090" cy="12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 b="0" i="0" u="none" strike="noStrike" cap="none">
                  <a:solidFill>
                    <a:srgbClr val="000000"/>
                  </a:solidFill>
                  <a:latin typeface="Bungee"/>
                  <a:ea typeface="Bungee"/>
                  <a:cs typeface="Bungee"/>
                  <a:sym typeface="Bungee"/>
                </a:rPr>
                <a:t>04</a:t>
              </a:r>
              <a:endParaRPr/>
            </a:p>
          </p:txBody>
        </p:sp>
      </p:grpSp>
      <p:grpSp>
        <p:nvGrpSpPr>
          <p:cNvPr id="555" name="Google Shape;555;p31"/>
          <p:cNvGrpSpPr/>
          <p:nvPr/>
        </p:nvGrpSpPr>
        <p:grpSpPr>
          <a:xfrm>
            <a:off x="15087316" y="7179405"/>
            <a:ext cx="3032701" cy="2091275"/>
            <a:chOff x="0" y="-47625"/>
            <a:chExt cx="2233158" cy="1539931"/>
          </a:xfrm>
        </p:grpSpPr>
        <p:sp>
          <p:nvSpPr>
            <p:cNvPr id="556" name="Google Shape;556;p31"/>
            <p:cNvSpPr/>
            <p:nvPr/>
          </p:nvSpPr>
          <p:spPr>
            <a:xfrm>
              <a:off x="0" y="0"/>
              <a:ext cx="2233158" cy="1492306"/>
            </a:xfrm>
            <a:custGeom>
              <a:avLst/>
              <a:gdLst/>
              <a:ahLst/>
              <a:cxnLst/>
              <a:rect l="l" t="t" r="r" b="b"/>
              <a:pathLst>
                <a:path w="2233158" h="1492306" extrusionOk="0">
                  <a:moveTo>
                    <a:pt x="130194" y="0"/>
                  </a:moveTo>
                  <a:lnTo>
                    <a:pt x="2102965" y="0"/>
                  </a:lnTo>
                  <a:cubicBezTo>
                    <a:pt x="2137494" y="0"/>
                    <a:pt x="2170609" y="13717"/>
                    <a:pt x="2195025" y="38133"/>
                  </a:cubicBezTo>
                  <a:cubicBezTo>
                    <a:pt x="2219441" y="62549"/>
                    <a:pt x="2233158" y="95664"/>
                    <a:pt x="2233158" y="130194"/>
                  </a:cubicBezTo>
                  <a:lnTo>
                    <a:pt x="2233158" y="1362112"/>
                  </a:lnTo>
                  <a:cubicBezTo>
                    <a:pt x="2233158" y="1434016"/>
                    <a:pt x="2174868" y="1492306"/>
                    <a:pt x="2102965" y="1492306"/>
                  </a:cubicBezTo>
                  <a:lnTo>
                    <a:pt x="130194" y="1492306"/>
                  </a:lnTo>
                  <a:cubicBezTo>
                    <a:pt x="95664" y="1492306"/>
                    <a:pt x="62549" y="1478589"/>
                    <a:pt x="38133" y="1454173"/>
                  </a:cubicBezTo>
                  <a:cubicBezTo>
                    <a:pt x="13717" y="1429757"/>
                    <a:pt x="0" y="1396642"/>
                    <a:pt x="0" y="1362112"/>
                  </a:cubicBezTo>
                  <a:lnTo>
                    <a:pt x="0" y="130194"/>
                  </a:lnTo>
                  <a:cubicBezTo>
                    <a:pt x="0" y="95664"/>
                    <a:pt x="13717" y="62549"/>
                    <a:pt x="38133" y="38133"/>
                  </a:cubicBezTo>
                  <a:cubicBezTo>
                    <a:pt x="62549" y="13717"/>
                    <a:pt x="95664" y="0"/>
                    <a:pt x="130194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 txBox="1"/>
            <p:nvPr/>
          </p:nvSpPr>
          <p:spPr>
            <a:xfrm>
              <a:off x="0" y="-47625"/>
              <a:ext cx="2233158" cy="1539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150" tIns="18150" rIns="18150" bIns="181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8" name="Google Shape;558;p31"/>
          <p:cNvSpPr txBox="1"/>
          <p:nvPr/>
        </p:nvSpPr>
        <p:spPr>
          <a:xfrm>
            <a:off x="15315011" y="7763558"/>
            <a:ext cx="2862389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Roboto"/>
                <a:ea typeface="Roboto"/>
                <a:cs typeface="Roboto"/>
                <a:sym typeface="Roboto"/>
              </a:rPr>
              <a:t>NGO charity/Fund Raising/Programs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100" dirty="0"/>
          </a:p>
        </p:txBody>
      </p:sp>
      <p:grpSp>
        <p:nvGrpSpPr>
          <p:cNvPr id="559" name="Google Shape;559;p31"/>
          <p:cNvGrpSpPr/>
          <p:nvPr/>
        </p:nvGrpSpPr>
        <p:grpSpPr>
          <a:xfrm>
            <a:off x="13596253" y="7275369"/>
            <a:ext cx="1949839" cy="2058371"/>
            <a:chOff x="0" y="0"/>
            <a:chExt cx="2599785" cy="2744494"/>
          </a:xfrm>
        </p:grpSpPr>
        <p:sp>
          <p:nvSpPr>
            <p:cNvPr id="560" name="Google Shape;560;p31"/>
            <p:cNvSpPr/>
            <p:nvPr/>
          </p:nvSpPr>
          <p:spPr>
            <a:xfrm>
              <a:off x="0" y="0"/>
              <a:ext cx="2599785" cy="2744494"/>
            </a:xfrm>
            <a:custGeom>
              <a:avLst/>
              <a:gdLst/>
              <a:ahLst/>
              <a:cxnLst/>
              <a:rect l="l" t="t" r="r" b="b"/>
              <a:pathLst>
                <a:path w="2599785" h="2744494" extrusionOk="0">
                  <a:moveTo>
                    <a:pt x="0" y="0"/>
                  </a:moveTo>
                  <a:lnTo>
                    <a:pt x="2599785" y="0"/>
                  </a:lnTo>
                  <a:lnTo>
                    <a:pt x="2599785" y="2744494"/>
                  </a:lnTo>
                  <a:lnTo>
                    <a:pt x="0" y="27444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561" name="Google Shape;561;p31"/>
            <p:cNvSpPr txBox="1"/>
            <p:nvPr/>
          </p:nvSpPr>
          <p:spPr>
            <a:xfrm>
              <a:off x="227472" y="588181"/>
              <a:ext cx="1812090" cy="12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 b="0" i="0" u="none" strike="noStrike" cap="none">
                  <a:solidFill>
                    <a:srgbClr val="000000"/>
                  </a:solidFill>
                  <a:latin typeface="Bungee"/>
                  <a:ea typeface="Bungee"/>
                  <a:cs typeface="Bungee"/>
                  <a:sym typeface="Bungee"/>
                </a:rPr>
                <a:t>05</a:t>
              </a:r>
              <a:endParaRPr/>
            </a:p>
          </p:txBody>
        </p:sp>
      </p:grpSp>
      <p:grpSp>
        <p:nvGrpSpPr>
          <p:cNvPr id="562" name="Google Shape;562;p31"/>
          <p:cNvGrpSpPr/>
          <p:nvPr/>
        </p:nvGrpSpPr>
        <p:grpSpPr>
          <a:xfrm>
            <a:off x="7192739" y="1625045"/>
            <a:ext cx="3566554" cy="2070954"/>
            <a:chOff x="0" y="-47625"/>
            <a:chExt cx="2626266" cy="1524967"/>
          </a:xfrm>
        </p:grpSpPr>
        <p:sp>
          <p:nvSpPr>
            <p:cNvPr id="563" name="Google Shape;563;p31"/>
            <p:cNvSpPr/>
            <p:nvPr/>
          </p:nvSpPr>
          <p:spPr>
            <a:xfrm>
              <a:off x="0" y="0"/>
              <a:ext cx="2626266" cy="1477342"/>
            </a:xfrm>
            <a:custGeom>
              <a:avLst/>
              <a:gdLst/>
              <a:ahLst/>
              <a:cxnLst/>
              <a:rect l="l" t="t" r="r" b="b"/>
              <a:pathLst>
                <a:path w="2626266" h="1477342" extrusionOk="0">
                  <a:moveTo>
                    <a:pt x="110706" y="0"/>
                  </a:moveTo>
                  <a:lnTo>
                    <a:pt x="2515561" y="0"/>
                  </a:lnTo>
                  <a:cubicBezTo>
                    <a:pt x="2576702" y="0"/>
                    <a:pt x="2626266" y="49565"/>
                    <a:pt x="2626266" y="110706"/>
                  </a:cubicBezTo>
                  <a:lnTo>
                    <a:pt x="2626266" y="1366636"/>
                  </a:lnTo>
                  <a:cubicBezTo>
                    <a:pt x="2626266" y="1427777"/>
                    <a:pt x="2576702" y="1477342"/>
                    <a:pt x="2515561" y="1477342"/>
                  </a:cubicBezTo>
                  <a:lnTo>
                    <a:pt x="110706" y="1477342"/>
                  </a:lnTo>
                  <a:cubicBezTo>
                    <a:pt x="49565" y="1477342"/>
                    <a:pt x="0" y="1427777"/>
                    <a:pt x="0" y="1366636"/>
                  </a:cubicBezTo>
                  <a:lnTo>
                    <a:pt x="0" y="110706"/>
                  </a:lnTo>
                  <a:cubicBezTo>
                    <a:pt x="0" y="49565"/>
                    <a:pt x="49565" y="0"/>
                    <a:pt x="110706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 txBox="1"/>
            <p:nvPr/>
          </p:nvSpPr>
          <p:spPr>
            <a:xfrm>
              <a:off x="0" y="-47625"/>
              <a:ext cx="2626266" cy="1524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150" tIns="18150" rIns="18150" bIns="181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5" name="Google Shape;565;p31"/>
          <p:cNvGrpSpPr/>
          <p:nvPr/>
        </p:nvGrpSpPr>
        <p:grpSpPr>
          <a:xfrm>
            <a:off x="8039336" y="3064298"/>
            <a:ext cx="1949839" cy="2058371"/>
            <a:chOff x="0" y="0"/>
            <a:chExt cx="2599785" cy="2744494"/>
          </a:xfrm>
        </p:grpSpPr>
        <p:sp>
          <p:nvSpPr>
            <p:cNvPr id="566" name="Google Shape;566;p31"/>
            <p:cNvSpPr/>
            <p:nvPr/>
          </p:nvSpPr>
          <p:spPr>
            <a:xfrm>
              <a:off x="0" y="0"/>
              <a:ext cx="2599785" cy="2744494"/>
            </a:xfrm>
            <a:custGeom>
              <a:avLst/>
              <a:gdLst/>
              <a:ahLst/>
              <a:cxnLst/>
              <a:rect l="l" t="t" r="r" b="b"/>
              <a:pathLst>
                <a:path w="2599785" h="2744494" extrusionOk="0">
                  <a:moveTo>
                    <a:pt x="0" y="0"/>
                  </a:moveTo>
                  <a:lnTo>
                    <a:pt x="2599785" y="0"/>
                  </a:lnTo>
                  <a:lnTo>
                    <a:pt x="2599785" y="2744494"/>
                  </a:lnTo>
                  <a:lnTo>
                    <a:pt x="0" y="27444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567" name="Google Shape;567;p31"/>
            <p:cNvSpPr txBox="1"/>
            <p:nvPr/>
          </p:nvSpPr>
          <p:spPr>
            <a:xfrm>
              <a:off x="227472" y="588181"/>
              <a:ext cx="1812090" cy="12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 b="0" i="0" u="none" strike="noStrike" cap="none">
                  <a:solidFill>
                    <a:srgbClr val="000000"/>
                  </a:solidFill>
                  <a:latin typeface="Bungee"/>
                  <a:ea typeface="Bungee"/>
                  <a:cs typeface="Bungee"/>
                  <a:sym typeface="Bungee"/>
                </a:rPr>
                <a:t>03</a:t>
              </a:r>
              <a:endParaRPr/>
            </a:p>
          </p:txBody>
        </p:sp>
      </p:grpSp>
      <p:sp>
        <p:nvSpPr>
          <p:cNvPr id="568" name="Google Shape;568;p31"/>
          <p:cNvSpPr txBox="1"/>
          <p:nvPr/>
        </p:nvSpPr>
        <p:spPr>
          <a:xfrm>
            <a:off x="7295117" y="1771413"/>
            <a:ext cx="3361797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10% of the Premium Subscript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ion money goes to charity for the improvement of our environment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800" dirty="0"/>
          </a:p>
        </p:txBody>
      </p:sp>
      <p:sp>
        <p:nvSpPr>
          <p:cNvPr id="569" name="Google Shape;569;p31"/>
          <p:cNvSpPr/>
          <p:nvPr/>
        </p:nvSpPr>
        <p:spPr>
          <a:xfrm rot="-8288668">
            <a:off x="12561581" y="-2120575"/>
            <a:ext cx="5869737" cy="5047973"/>
          </a:xfrm>
          <a:custGeom>
            <a:avLst/>
            <a:gdLst/>
            <a:ahLst/>
            <a:cxnLst/>
            <a:rect l="l" t="t" r="r" b="b"/>
            <a:pathLst>
              <a:path w="5869737" h="5047973" extrusionOk="0">
                <a:moveTo>
                  <a:pt x="0" y="0"/>
                </a:moveTo>
                <a:lnTo>
                  <a:pt x="5869737" y="0"/>
                </a:lnTo>
                <a:lnTo>
                  <a:pt x="5869737" y="5047973"/>
                </a:lnTo>
                <a:lnTo>
                  <a:pt x="0" y="5047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70" name="Google Shape;570;p31"/>
          <p:cNvSpPr/>
          <p:nvPr/>
        </p:nvSpPr>
        <p:spPr>
          <a:xfrm rot="8171251" flipH="1">
            <a:off x="-471980" y="-2105677"/>
            <a:ext cx="5869737" cy="5047973"/>
          </a:xfrm>
          <a:custGeom>
            <a:avLst/>
            <a:gdLst/>
            <a:ahLst/>
            <a:cxnLst/>
            <a:rect l="l" t="t" r="r" b="b"/>
            <a:pathLst>
              <a:path w="5869737" h="5047973" extrusionOk="0">
                <a:moveTo>
                  <a:pt x="0" y="5047974"/>
                </a:moveTo>
                <a:lnTo>
                  <a:pt x="5869736" y="5047974"/>
                </a:lnTo>
                <a:lnTo>
                  <a:pt x="5869736" y="0"/>
                </a:lnTo>
                <a:lnTo>
                  <a:pt x="0" y="0"/>
                </a:lnTo>
                <a:lnTo>
                  <a:pt x="0" y="5047974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71" name="Google Shape;571;p31"/>
          <p:cNvSpPr/>
          <p:nvPr/>
        </p:nvSpPr>
        <p:spPr>
          <a:xfrm>
            <a:off x="8177744" y="-68333"/>
            <a:ext cx="1598917" cy="1491353"/>
          </a:xfrm>
          <a:custGeom>
            <a:avLst/>
            <a:gdLst/>
            <a:ahLst/>
            <a:cxnLst/>
            <a:rect l="l" t="t" r="r" b="b"/>
            <a:pathLst>
              <a:path w="1598917" h="1491353" extrusionOk="0">
                <a:moveTo>
                  <a:pt x="0" y="0"/>
                </a:moveTo>
                <a:lnTo>
                  <a:pt x="1598916" y="0"/>
                </a:lnTo>
                <a:lnTo>
                  <a:pt x="1598916" y="1491354"/>
                </a:lnTo>
                <a:lnTo>
                  <a:pt x="0" y="14913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72" name="Google Shape;572;p31"/>
          <p:cNvSpPr/>
          <p:nvPr/>
        </p:nvSpPr>
        <p:spPr>
          <a:xfrm>
            <a:off x="10027414" y="-68333"/>
            <a:ext cx="1598917" cy="1491353"/>
          </a:xfrm>
          <a:custGeom>
            <a:avLst/>
            <a:gdLst/>
            <a:ahLst/>
            <a:cxnLst/>
            <a:rect l="l" t="t" r="r" b="b"/>
            <a:pathLst>
              <a:path w="1598917" h="1491353" extrusionOk="0">
                <a:moveTo>
                  <a:pt x="0" y="0"/>
                </a:moveTo>
                <a:lnTo>
                  <a:pt x="1598916" y="0"/>
                </a:lnTo>
                <a:lnTo>
                  <a:pt x="1598916" y="1491354"/>
                </a:lnTo>
                <a:lnTo>
                  <a:pt x="0" y="14913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73" name="Google Shape;573;p31"/>
          <p:cNvSpPr/>
          <p:nvPr/>
        </p:nvSpPr>
        <p:spPr>
          <a:xfrm>
            <a:off x="6453450" y="-68333"/>
            <a:ext cx="1598917" cy="1491353"/>
          </a:xfrm>
          <a:custGeom>
            <a:avLst/>
            <a:gdLst/>
            <a:ahLst/>
            <a:cxnLst/>
            <a:rect l="l" t="t" r="r" b="b"/>
            <a:pathLst>
              <a:path w="1598917" h="1491353" extrusionOk="0">
                <a:moveTo>
                  <a:pt x="0" y="0"/>
                </a:moveTo>
                <a:lnTo>
                  <a:pt x="1598917" y="0"/>
                </a:lnTo>
                <a:lnTo>
                  <a:pt x="1598917" y="1491354"/>
                </a:lnTo>
                <a:lnTo>
                  <a:pt x="0" y="14913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8" name="Google Shape;502;p30">
            <a:extLst>
              <a:ext uri="{FF2B5EF4-FFF2-40B4-BE49-F238E27FC236}">
                <a16:creationId xmlns:a16="http://schemas.microsoft.com/office/drawing/2014/main" id="{4E6E5586-49C6-42A7-A883-A427D01D925D}"/>
              </a:ext>
            </a:extLst>
          </p:cNvPr>
          <p:cNvSpPr/>
          <p:nvPr/>
        </p:nvSpPr>
        <p:spPr>
          <a:xfrm rot="4971288" flipH="1">
            <a:off x="-12229964" y="10782500"/>
            <a:ext cx="7154078" cy="6152507"/>
          </a:xfrm>
          <a:custGeom>
            <a:avLst/>
            <a:gdLst/>
            <a:ahLst/>
            <a:cxnLst/>
            <a:rect l="l" t="t" r="r" b="b"/>
            <a:pathLst>
              <a:path w="7154078" h="6152507" extrusionOk="0">
                <a:moveTo>
                  <a:pt x="7154078" y="0"/>
                </a:moveTo>
                <a:lnTo>
                  <a:pt x="0" y="0"/>
                </a:lnTo>
                <a:lnTo>
                  <a:pt x="0" y="6152507"/>
                </a:lnTo>
                <a:lnTo>
                  <a:pt x="7154078" y="6152507"/>
                </a:lnTo>
                <a:lnTo>
                  <a:pt x="7154078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9" name="Google Shape;503;p30">
            <a:extLst>
              <a:ext uri="{FF2B5EF4-FFF2-40B4-BE49-F238E27FC236}">
                <a16:creationId xmlns:a16="http://schemas.microsoft.com/office/drawing/2014/main" id="{1F340C92-D3F7-4F34-8FEF-99C07BFE2A69}"/>
              </a:ext>
            </a:extLst>
          </p:cNvPr>
          <p:cNvSpPr/>
          <p:nvPr/>
        </p:nvSpPr>
        <p:spPr>
          <a:xfrm>
            <a:off x="-1349328" y="13606742"/>
            <a:ext cx="8343726" cy="6098505"/>
          </a:xfrm>
          <a:custGeom>
            <a:avLst/>
            <a:gdLst/>
            <a:ahLst/>
            <a:cxnLst/>
            <a:rect l="l" t="t" r="r" b="b"/>
            <a:pathLst>
              <a:path w="8343726" h="6098505" extrusionOk="0">
                <a:moveTo>
                  <a:pt x="0" y="0"/>
                </a:moveTo>
                <a:lnTo>
                  <a:pt x="8343726" y="0"/>
                </a:lnTo>
                <a:lnTo>
                  <a:pt x="8343726" y="6098505"/>
                </a:lnTo>
                <a:lnTo>
                  <a:pt x="0" y="60985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50" name="Google Shape;504;p30">
            <a:extLst>
              <a:ext uri="{FF2B5EF4-FFF2-40B4-BE49-F238E27FC236}">
                <a16:creationId xmlns:a16="http://schemas.microsoft.com/office/drawing/2014/main" id="{004C1463-D689-4404-9B30-ABE556EDEC42}"/>
              </a:ext>
            </a:extLst>
          </p:cNvPr>
          <p:cNvGrpSpPr/>
          <p:nvPr/>
        </p:nvGrpSpPr>
        <p:grpSpPr>
          <a:xfrm>
            <a:off x="-996731" y="17059595"/>
            <a:ext cx="7596434" cy="2564910"/>
            <a:chOff x="-56131" y="-62099"/>
            <a:chExt cx="10128579" cy="3419879"/>
          </a:xfrm>
        </p:grpSpPr>
        <p:sp>
          <p:nvSpPr>
            <p:cNvPr id="51" name="Google Shape;505;p30">
              <a:extLst>
                <a:ext uri="{FF2B5EF4-FFF2-40B4-BE49-F238E27FC236}">
                  <a16:creationId xmlns:a16="http://schemas.microsoft.com/office/drawing/2014/main" id="{43AD00C7-816E-44D2-9B23-6763722B7CC7}"/>
                </a:ext>
              </a:extLst>
            </p:cNvPr>
            <p:cNvSpPr txBox="1"/>
            <p:nvPr/>
          </p:nvSpPr>
          <p:spPr>
            <a:xfrm>
              <a:off x="0" y="37214"/>
              <a:ext cx="10072448" cy="3320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 algn="ctr">
                <a:lnSpc>
                  <a:spcPct val="120005"/>
                </a:lnSpc>
              </a:pPr>
              <a:r>
                <a:rPr lang="en-US" sz="6743" dirty="0">
                  <a:solidFill>
                    <a:schemeClr val="tx1"/>
                  </a:solidFill>
                  <a:latin typeface="Bungee"/>
                  <a:ea typeface="Bungee"/>
                  <a:cs typeface="Bungee"/>
                  <a:sym typeface="Bungee"/>
                </a:rPr>
                <a:t>sustainable Development</a:t>
              </a:r>
            </a:p>
          </p:txBody>
        </p:sp>
        <p:sp>
          <p:nvSpPr>
            <p:cNvPr id="52" name="Google Shape;506;p30">
              <a:extLst>
                <a:ext uri="{FF2B5EF4-FFF2-40B4-BE49-F238E27FC236}">
                  <a16:creationId xmlns:a16="http://schemas.microsoft.com/office/drawing/2014/main" id="{2B67973B-DC83-4833-892C-3A8AF34BDD42}"/>
                </a:ext>
              </a:extLst>
            </p:cNvPr>
            <p:cNvSpPr txBox="1"/>
            <p:nvPr/>
          </p:nvSpPr>
          <p:spPr>
            <a:xfrm>
              <a:off x="-56131" y="-62099"/>
              <a:ext cx="10072448" cy="3320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43" b="0" i="0" u="none" strike="noStrike" cap="none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ungee"/>
                  <a:ea typeface="Bungee"/>
                  <a:cs typeface="Bungee"/>
                  <a:sym typeface="Bungee"/>
                </a:rPr>
                <a:t>sustainable Development</a:t>
              </a:r>
            </a:p>
          </p:txBody>
        </p:sp>
      </p:grpSp>
      <p:grpSp>
        <p:nvGrpSpPr>
          <p:cNvPr id="53" name="Google Shape;507;p30">
            <a:extLst>
              <a:ext uri="{FF2B5EF4-FFF2-40B4-BE49-F238E27FC236}">
                <a16:creationId xmlns:a16="http://schemas.microsoft.com/office/drawing/2014/main" id="{6D75743C-07E6-43DB-AA8C-DA1F2E60103A}"/>
              </a:ext>
            </a:extLst>
          </p:cNvPr>
          <p:cNvGrpSpPr/>
          <p:nvPr/>
        </p:nvGrpSpPr>
        <p:grpSpPr>
          <a:xfrm>
            <a:off x="19339371" y="-532360"/>
            <a:ext cx="4539014" cy="4560892"/>
            <a:chOff x="0" y="0"/>
            <a:chExt cx="6052019" cy="6081188"/>
          </a:xfrm>
        </p:grpSpPr>
        <p:grpSp>
          <p:nvGrpSpPr>
            <p:cNvPr id="54" name="Google Shape;508;p30">
              <a:extLst>
                <a:ext uri="{FF2B5EF4-FFF2-40B4-BE49-F238E27FC236}">
                  <a16:creationId xmlns:a16="http://schemas.microsoft.com/office/drawing/2014/main" id="{2E3AB677-57A4-4184-BDA8-94BCAEBD133C}"/>
                </a:ext>
              </a:extLst>
            </p:cNvPr>
            <p:cNvGrpSpPr/>
            <p:nvPr/>
          </p:nvGrpSpPr>
          <p:grpSpPr>
            <a:xfrm>
              <a:off x="287878" y="317047"/>
              <a:ext cx="5764141" cy="5764141"/>
              <a:chOff x="0" y="0"/>
              <a:chExt cx="812800" cy="812800"/>
            </a:xfrm>
          </p:grpSpPr>
          <p:sp>
            <p:nvSpPr>
              <p:cNvPr id="58" name="Google Shape;509;p30">
                <a:extLst>
                  <a:ext uri="{FF2B5EF4-FFF2-40B4-BE49-F238E27FC236}">
                    <a16:creationId xmlns:a16="http://schemas.microsoft.com/office/drawing/2014/main" id="{1D637672-382A-41FE-933E-5DE77CE7E18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10;p30">
                <a:extLst>
                  <a:ext uri="{FF2B5EF4-FFF2-40B4-BE49-F238E27FC236}">
                    <a16:creationId xmlns:a16="http://schemas.microsoft.com/office/drawing/2014/main" id="{D7580EFF-5181-4B08-80F8-1DE71940D536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" name="Google Shape;511;p30">
              <a:extLst>
                <a:ext uri="{FF2B5EF4-FFF2-40B4-BE49-F238E27FC236}">
                  <a16:creationId xmlns:a16="http://schemas.microsoft.com/office/drawing/2014/main" id="{C1D0E392-25AC-4A4F-B7D3-B25369DD61E3}"/>
                </a:ext>
              </a:extLst>
            </p:cNvPr>
            <p:cNvGrpSpPr/>
            <p:nvPr/>
          </p:nvGrpSpPr>
          <p:grpSpPr>
            <a:xfrm>
              <a:off x="0" y="0"/>
              <a:ext cx="5764141" cy="5764141"/>
              <a:chOff x="0" y="0"/>
              <a:chExt cx="812800" cy="812800"/>
            </a:xfrm>
          </p:grpSpPr>
          <p:sp>
            <p:nvSpPr>
              <p:cNvPr id="56" name="Google Shape;512;p30">
                <a:extLst>
                  <a:ext uri="{FF2B5EF4-FFF2-40B4-BE49-F238E27FC236}">
                    <a16:creationId xmlns:a16="http://schemas.microsoft.com/office/drawing/2014/main" id="{7A2A3C5E-2479-4509-8F0A-F3CEA411825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3335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13;p30">
                <a:extLst>
                  <a:ext uri="{FF2B5EF4-FFF2-40B4-BE49-F238E27FC236}">
                    <a16:creationId xmlns:a16="http://schemas.microsoft.com/office/drawing/2014/main" id="{E5E910F7-3587-42AE-94AF-265AC8383CA7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" name="Google Shape;514;p30">
            <a:extLst>
              <a:ext uri="{FF2B5EF4-FFF2-40B4-BE49-F238E27FC236}">
                <a16:creationId xmlns:a16="http://schemas.microsoft.com/office/drawing/2014/main" id="{6AC6000A-3881-4DDA-A153-A3CBFD94C1C7}"/>
              </a:ext>
            </a:extLst>
          </p:cNvPr>
          <p:cNvSpPr/>
          <p:nvPr/>
        </p:nvSpPr>
        <p:spPr>
          <a:xfrm>
            <a:off x="21063534" y="4431868"/>
            <a:ext cx="5629701" cy="4114800"/>
          </a:xfrm>
          <a:custGeom>
            <a:avLst/>
            <a:gdLst/>
            <a:ahLst/>
            <a:cxnLst/>
            <a:rect l="l" t="t" r="r" b="b"/>
            <a:pathLst>
              <a:path w="5629701" h="4114800" extrusionOk="0">
                <a:moveTo>
                  <a:pt x="0" y="0"/>
                </a:moveTo>
                <a:lnTo>
                  <a:pt x="5629702" y="0"/>
                </a:lnTo>
                <a:lnTo>
                  <a:pt x="56297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2" name="Google Shape;516;p30">
            <a:extLst>
              <a:ext uri="{FF2B5EF4-FFF2-40B4-BE49-F238E27FC236}">
                <a16:creationId xmlns:a16="http://schemas.microsoft.com/office/drawing/2014/main" id="{EA98F25D-99BA-44A8-A1C8-083D107BB905}"/>
              </a:ext>
            </a:extLst>
          </p:cNvPr>
          <p:cNvSpPr/>
          <p:nvPr/>
        </p:nvSpPr>
        <p:spPr>
          <a:xfrm rot="5400000">
            <a:off x="15631147" y="12123375"/>
            <a:ext cx="1209640" cy="1379750"/>
          </a:xfrm>
          <a:custGeom>
            <a:avLst/>
            <a:gdLst/>
            <a:ahLst/>
            <a:cxnLst/>
            <a:rect l="l" t="t" r="r" b="b"/>
            <a:pathLst>
              <a:path w="2130643" h="2467060" extrusionOk="0">
                <a:moveTo>
                  <a:pt x="0" y="0"/>
                </a:moveTo>
                <a:lnTo>
                  <a:pt x="2130642" y="0"/>
                </a:lnTo>
                <a:lnTo>
                  <a:pt x="2130642" y="2467060"/>
                </a:lnTo>
                <a:lnTo>
                  <a:pt x="0" y="2467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3" name="Google Shape;520;p30">
            <a:extLst>
              <a:ext uri="{FF2B5EF4-FFF2-40B4-BE49-F238E27FC236}">
                <a16:creationId xmlns:a16="http://schemas.microsoft.com/office/drawing/2014/main" id="{D4259B39-9EA0-4D10-B6F9-B858FBB291FC}"/>
              </a:ext>
            </a:extLst>
          </p:cNvPr>
          <p:cNvSpPr/>
          <p:nvPr/>
        </p:nvSpPr>
        <p:spPr>
          <a:xfrm rot="-1488544">
            <a:off x="-630914" y="17825904"/>
            <a:ext cx="1222573" cy="1949030"/>
          </a:xfrm>
          <a:custGeom>
            <a:avLst/>
            <a:gdLst/>
            <a:ahLst/>
            <a:cxnLst/>
            <a:rect l="l" t="t" r="r" b="b"/>
            <a:pathLst>
              <a:path w="1222573" h="1949030" extrusionOk="0">
                <a:moveTo>
                  <a:pt x="0" y="0"/>
                </a:moveTo>
                <a:lnTo>
                  <a:pt x="1222573" y="0"/>
                </a:lnTo>
                <a:lnTo>
                  <a:pt x="1222573" y="1949030"/>
                </a:lnTo>
                <a:lnTo>
                  <a:pt x="0" y="194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4" name="Google Shape;521;p30">
            <a:extLst>
              <a:ext uri="{FF2B5EF4-FFF2-40B4-BE49-F238E27FC236}">
                <a16:creationId xmlns:a16="http://schemas.microsoft.com/office/drawing/2014/main" id="{10778C42-042A-4CF8-B307-23F11774DF9E}"/>
              </a:ext>
            </a:extLst>
          </p:cNvPr>
          <p:cNvSpPr/>
          <p:nvPr/>
        </p:nvSpPr>
        <p:spPr>
          <a:xfrm rot="694954">
            <a:off x="-9303940" y="18811604"/>
            <a:ext cx="2149960" cy="1522635"/>
          </a:xfrm>
          <a:custGeom>
            <a:avLst/>
            <a:gdLst/>
            <a:ahLst/>
            <a:cxnLst/>
            <a:rect l="l" t="t" r="r" b="b"/>
            <a:pathLst>
              <a:path w="2149960" h="1522635" extrusionOk="0">
                <a:moveTo>
                  <a:pt x="0" y="0"/>
                </a:moveTo>
                <a:lnTo>
                  <a:pt x="2149960" y="0"/>
                </a:lnTo>
                <a:lnTo>
                  <a:pt x="2149960" y="1522635"/>
                </a:lnTo>
                <a:lnTo>
                  <a:pt x="0" y="1522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5" name="Google Shape;522;p30">
            <a:extLst>
              <a:ext uri="{FF2B5EF4-FFF2-40B4-BE49-F238E27FC236}">
                <a16:creationId xmlns:a16="http://schemas.microsoft.com/office/drawing/2014/main" id="{CEF4D721-6731-41B1-9698-D45458854032}"/>
              </a:ext>
            </a:extLst>
          </p:cNvPr>
          <p:cNvSpPr/>
          <p:nvPr/>
        </p:nvSpPr>
        <p:spPr>
          <a:xfrm>
            <a:off x="1847616" y="14918388"/>
            <a:ext cx="1949839" cy="2058371"/>
          </a:xfrm>
          <a:custGeom>
            <a:avLst/>
            <a:gdLst/>
            <a:ahLst/>
            <a:cxnLst/>
            <a:rect l="l" t="t" r="r" b="b"/>
            <a:pathLst>
              <a:path w="1949839" h="2058371" extrusionOk="0">
                <a:moveTo>
                  <a:pt x="0" y="0"/>
                </a:moveTo>
                <a:lnTo>
                  <a:pt x="1949838" y="0"/>
                </a:lnTo>
                <a:lnTo>
                  <a:pt x="1949838" y="2058371"/>
                </a:lnTo>
                <a:lnTo>
                  <a:pt x="0" y="20583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6" name="Google Shape;523;p30">
            <a:extLst>
              <a:ext uri="{FF2B5EF4-FFF2-40B4-BE49-F238E27FC236}">
                <a16:creationId xmlns:a16="http://schemas.microsoft.com/office/drawing/2014/main" id="{74032822-52E4-4BB8-99CB-224BA0616BB5}"/>
              </a:ext>
            </a:extLst>
          </p:cNvPr>
          <p:cNvSpPr txBox="1"/>
          <p:nvPr/>
        </p:nvSpPr>
        <p:spPr>
          <a:xfrm>
            <a:off x="21373240" y="5819383"/>
            <a:ext cx="5078490" cy="232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The Sustainable Development Mode or Green Mode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/>
          </a:p>
        </p:txBody>
      </p:sp>
      <p:sp>
        <p:nvSpPr>
          <p:cNvPr id="67" name="Google Shape;524;p30">
            <a:extLst>
              <a:ext uri="{FF2B5EF4-FFF2-40B4-BE49-F238E27FC236}">
                <a16:creationId xmlns:a16="http://schemas.microsoft.com/office/drawing/2014/main" id="{67844583-FD0A-4028-9C38-84DC5BB122A8}"/>
              </a:ext>
            </a:extLst>
          </p:cNvPr>
          <p:cNvSpPr txBox="1"/>
          <p:nvPr/>
        </p:nvSpPr>
        <p:spPr>
          <a:xfrm>
            <a:off x="2018220" y="15407149"/>
            <a:ext cx="1359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03</a:t>
            </a:r>
            <a:endParaRPr/>
          </a:p>
        </p:txBody>
      </p:sp>
      <p:sp>
        <p:nvSpPr>
          <p:cNvPr id="68" name="Google Shape;489;p29">
            <a:extLst>
              <a:ext uri="{FF2B5EF4-FFF2-40B4-BE49-F238E27FC236}">
                <a16:creationId xmlns:a16="http://schemas.microsoft.com/office/drawing/2014/main" id="{BE591013-5AE8-4D9F-AEB5-DA8B5901C8FD}"/>
              </a:ext>
            </a:extLst>
          </p:cNvPr>
          <p:cNvSpPr/>
          <p:nvPr/>
        </p:nvSpPr>
        <p:spPr>
          <a:xfrm rot="5400000">
            <a:off x="-2471485" y="11647842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6" y="0"/>
                </a:lnTo>
                <a:lnTo>
                  <a:pt x="1161216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9" name="Google Shape;490;p29">
            <a:extLst>
              <a:ext uri="{FF2B5EF4-FFF2-40B4-BE49-F238E27FC236}">
                <a16:creationId xmlns:a16="http://schemas.microsoft.com/office/drawing/2014/main" id="{0899DF22-D9F8-4DFC-9A12-34BF37FCF8DD}"/>
              </a:ext>
            </a:extLst>
          </p:cNvPr>
          <p:cNvSpPr/>
          <p:nvPr/>
        </p:nvSpPr>
        <p:spPr>
          <a:xfrm rot="5400000">
            <a:off x="-3899252" y="11647842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0" name="Google Shape;491;p29">
            <a:extLst>
              <a:ext uri="{FF2B5EF4-FFF2-40B4-BE49-F238E27FC236}">
                <a16:creationId xmlns:a16="http://schemas.microsoft.com/office/drawing/2014/main" id="{7FB89EBF-4535-4559-82CA-E2FC0A78F93D}"/>
              </a:ext>
            </a:extLst>
          </p:cNvPr>
          <p:cNvSpPr/>
          <p:nvPr/>
        </p:nvSpPr>
        <p:spPr>
          <a:xfrm rot="5400000">
            <a:off x="-5327018" y="11647842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6" y="0"/>
                </a:lnTo>
                <a:lnTo>
                  <a:pt x="1161216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2" name="Google Shape;514;p30">
            <a:extLst>
              <a:ext uri="{FF2B5EF4-FFF2-40B4-BE49-F238E27FC236}">
                <a16:creationId xmlns:a16="http://schemas.microsoft.com/office/drawing/2014/main" id="{8E965E6A-7433-4177-A4ED-9AC6D59D5CB0}"/>
              </a:ext>
            </a:extLst>
          </p:cNvPr>
          <p:cNvSpPr/>
          <p:nvPr/>
        </p:nvSpPr>
        <p:spPr>
          <a:xfrm>
            <a:off x="20948768" y="4431868"/>
            <a:ext cx="5629701" cy="4114800"/>
          </a:xfrm>
          <a:custGeom>
            <a:avLst/>
            <a:gdLst/>
            <a:ahLst/>
            <a:cxnLst/>
            <a:rect l="l" t="t" r="r" b="b"/>
            <a:pathLst>
              <a:path w="5629701" h="4114800" extrusionOk="0">
                <a:moveTo>
                  <a:pt x="0" y="0"/>
                </a:moveTo>
                <a:lnTo>
                  <a:pt x="5629702" y="0"/>
                </a:lnTo>
                <a:lnTo>
                  <a:pt x="56297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3" name="Google Shape;523;p30">
            <a:extLst>
              <a:ext uri="{FF2B5EF4-FFF2-40B4-BE49-F238E27FC236}">
                <a16:creationId xmlns:a16="http://schemas.microsoft.com/office/drawing/2014/main" id="{6B727967-3C66-4BD7-8F43-691B3C9C7A9E}"/>
              </a:ext>
            </a:extLst>
          </p:cNvPr>
          <p:cNvSpPr txBox="1"/>
          <p:nvPr/>
        </p:nvSpPr>
        <p:spPr>
          <a:xfrm>
            <a:off x="21258474" y="5819383"/>
            <a:ext cx="5078490" cy="232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The Sustainable Development Mode or Green Mode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/>
          </a:p>
        </p:txBody>
      </p:sp>
      <p:sp>
        <p:nvSpPr>
          <p:cNvPr id="71" name="Google Shape;524;p30">
            <a:extLst>
              <a:ext uri="{FF2B5EF4-FFF2-40B4-BE49-F238E27FC236}">
                <a16:creationId xmlns:a16="http://schemas.microsoft.com/office/drawing/2014/main" id="{C8FCEA69-AC96-4310-A819-66E18595915A}"/>
              </a:ext>
            </a:extLst>
          </p:cNvPr>
          <p:cNvSpPr txBox="1"/>
          <p:nvPr/>
        </p:nvSpPr>
        <p:spPr>
          <a:xfrm>
            <a:off x="2046142" y="15373336"/>
            <a:ext cx="13590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05</a:t>
            </a:r>
            <a:endParaRPr dirty="0"/>
          </a:p>
        </p:txBody>
      </p:sp>
      <p:sp>
        <p:nvSpPr>
          <p:cNvPr id="75" name="Google Shape;506;p30">
            <a:extLst>
              <a:ext uri="{FF2B5EF4-FFF2-40B4-BE49-F238E27FC236}">
                <a16:creationId xmlns:a16="http://schemas.microsoft.com/office/drawing/2014/main" id="{DB20EF7C-D6DB-44BC-8276-3B7254892757}"/>
              </a:ext>
            </a:extLst>
          </p:cNvPr>
          <p:cNvSpPr txBox="1"/>
          <p:nvPr/>
        </p:nvSpPr>
        <p:spPr>
          <a:xfrm>
            <a:off x="-1166589" y="17189745"/>
            <a:ext cx="7554336" cy="249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43" b="0" i="0" u="none" strike="noStrike" cap="none" dirty="0">
                <a:solidFill>
                  <a:srgbClr val="FFC000"/>
                </a:solidFill>
                <a:latin typeface="Bungee"/>
                <a:ea typeface="Bungee"/>
                <a:cs typeface="Bungee"/>
                <a:sym typeface="Bungee"/>
              </a:rPr>
              <a:t>Business</a:t>
            </a:r>
          </a:p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43" dirty="0">
                <a:solidFill>
                  <a:srgbClr val="FFC000"/>
                </a:solidFill>
                <a:latin typeface="Bungee"/>
                <a:ea typeface="Bungee"/>
                <a:cs typeface="Bungee"/>
                <a:sym typeface="Bungee"/>
              </a:rPr>
              <a:t>model</a:t>
            </a:r>
            <a:endParaRPr lang="en-US" sz="6743" b="0" i="0" u="none" strike="noStrike" cap="none" dirty="0">
              <a:solidFill>
                <a:srgbClr val="FFC000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100000">
              <a:srgbClr val="FF004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"/>
          <p:cNvSpPr/>
          <p:nvPr/>
        </p:nvSpPr>
        <p:spPr>
          <a:xfrm rot="4971288" flipH="1">
            <a:off x="-2536445" y="205850"/>
            <a:ext cx="7154078" cy="6152507"/>
          </a:xfrm>
          <a:custGeom>
            <a:avLst/>
            <a:gdLst/>
            <a:ahLst/>
            <a:cxnLst/>
            <a:rect l="l" t="t" r="r" b="b"/>
            <a:pathLst>
              <a:path w="7154078" h="6152507" extrusionOk="0">
                <a:moveTo>
                  <a:pt x="7154078" y="0"/>
                </a:moveTo>
                <a:lnTo>
                  <a:pt x="0" y="0"/>
                </a:lnTo>
                <a:lnTo>
                  <a:pt x="0" y="6152507"/>
                </a:lnTo>
                <a:lnTo>
                  <a:pt x="7154078" y="6152507"/>
                </a:lnTo>
                <a:lnTo>
                  <a:pt x="715407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03" name="Google Shape;503;p30"/>
          <p:cNvSpPr/>
          <p:nvPr/>
        </p:nvSpPr>
        <p:spPr>
          <a:xfrm>
            <a:off x="1464559" y="2673257"/>
            <a:ext cx="8343726" cy="6098505"/>
          </a:xfrm>
          <a:custGeom>
            <a:avLst/>
            <a:gdLst/>
            <a:ahLst/>
            <a:cxnLst/>
            <a:rect l="l" t="t" r="r" b="b"/>
            <a:pathLst>
              <a:path w="8343726" h="6098505" extrusionOk="0">
                <a:moveTo>
                  <a:pt x="0" y="0"/>
                </a:moveTo>
                <a:lnTo>
                  <a:pt x="8343726" y="0"/>
                </a:lnTo>
                <a:lnTo>
                  <a:pt x="8343726" y="6098505"/>
                </a:lnTo>
                <a:lnTo>
                  <a:pt x="0" y="60985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504" name="Google Shape;504;p30"/>
          <p:cNvGrpSpPr/>
          <p:nvPr/>
        </p:nvGrpSpPr>
        <p:grpSpPr>
          <a:xfrm>
            <a:off x="1786933" y="6150064"/>
            <a:ext cx="7626657" cy="2540956"/>
            <a:chOff x="-96428" y="-30161"/>
            <a:chExt cx="10168876" cy="3387941"/>
          </a:xfrm>
        </p:grpSpPr>
        <p:sp>
          <p:nvSpPr>
            <p:cNvPr id="505" name="Google Shape;505;p30"/>
            <p:cNvSpPr txBox="1"/>
            <p:nvPr/>
          </p:nvSpPr>
          <p:spPr>
            <a:xfrm>
              <a:off x="0" y="37214"/>
              <a:ext cx="10072448" cy="3320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 algn="ctr">
                <a:lnSpc>
                  <a:spcPct val="120005"/>
                </a:lnSpc>
              </a:pPr>
              <a:r>
                <a:rPr lang="en-US" sz="6743" dirty="0">
                  <a:solidFill>
                    <a:schemeClr val="tx1"/>
                  </a:solidFill>
                  <a:latin typeface="Bungee"/>
                  <a:ea typeface="Bungee"/>
                  <a:cs typeface="Bungee"/>
                  <a:sym typeface="Bungee"/>
                </a:rPr>
                <a:t>Business</a:t>
              </a:r>
            </a:p>
            <a:p>
              <a:pPr lvl="0" algn="ctr">
                <a:lnSpc>
                  <a:spcPct val="120005"/>
                </a:lnSpc>
              </a:pPr>
              <a:r>
                <a:rPr lang="en-US" sz="6743" dirty="0">
                  <a:solidFill>
                    <a:schemeClr val="tx1"/>
                  </a:solidFill>
                  <a:latin typeface="Bungee"/>
                  <a:ea typeface="Bungee"/>
                  <a:cs typeface="Bungee"/>
                  <a:sym typeface="Bungee"/>
                </a:rPr>
                <a:t>model</a:t>
              </a:r>
            </a:p>
          </p:txBody>
        </p:sp>
        <p:sp>
          <p:nvSpPr>
            <p:cNvPr id="506" name="Google Shape;506;p30"/>
            <p:cNvSpPr txBox="1"/>
            <p:nvPr/>
          </p:nvSpPr>
          <p:spPr>
            <a:xfrm>
              <a:off x="-96428" y="-30161"/>
              <a:ext cx="10072448" cy="3320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43" b="0" i="0" u="none" strike="noStrike" cap="none" dirty="0">
                  <a:solidFill>
                    <a:srgbClr val="FFC000"/>
                  </a:solidFill>
                  <a:latin typeface="Bungee"/>
                  <a:ea typeface="Bungee"/>
                  <a:cs typeface="Bungee"/>
                  <a:sym typeface="Bungee"/>
                </a:rPr>
                <a:t>Business</a:t>
              </a:r>
            </a:p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43" dirty="0">
                  <a:solidFill>
                    <a:srgbClr val="FFC000"/>
                  </a:solidFill>
                  <a:latin typeface="Bungee"/>
                  <a:ea typeface="Bungee"/>
                  <a:cs typeface="Bungee"/>
                  <a:sym typeface="Bungee"/>
                </a:rPr>
                <a:t>model</a:t>
              </a:r>
              <a:endParaRPr lang="en-US" sz="6743" b="0" i="0" u="none" strike="noStrike" cap="none" dirty="0">
                <a:solidFill>
                  <a:srgbClr val="FFC000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</p:grpSp>
      <p:grpSp>
        <p:nvGrpSpPr>
          <p:cNvPr id="507" name="Google Shape;507;p30"/>
          <p:cNvGrpSpPr/>
          <p:nvPr/>
        </p:nvGrpSpPr>
        <p:grpSpPr>
          <a:xfrm>
            <a:off x="13710228" y="80285"/>
            <a:ext cx="4539014" cy="4560892"/>
            <a:chOff x="0" y="0"/>
            <a:chExt cx="6052019" cy="6081188"/>
          </a:xfrm>
        </p:grpSpPr>
        <p:grpSp>
          <p:nvGrpSpPr>
            <p:cNvPr id="508" name="Google Shape;508;p30"/>
            <p:cNvGrpSpPr/>
            <p:nvPr/>
          </p:nvGrpSpPr>
          <p:grpSpPr>
            <a:xfrm>
              <a:off x="287878" y="317047"/>
              <a:ext cx="5764141" cy="5764141"/>
              <a:chOff x="0" y="0"/>
              <a:chExt cx="812800" cy="812800"/>
            </a:xfrm>
          </p:grpSpPr>
          <p:sp>
            <p:nvSpPr>
              <p:cNvPr id="509" name="Google Shape;509;p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1" name="Google Shape;511;p30"/>
            <p:cNvGrpSpPr/>
            <p:nvPr/>
          </p:nvGrpSpPr>
          <p:grpSpPr>
            <a:xfrm>
              <a:off x="0" y="0"/>
              <a:ext cx="5764141" cy="5764141"/>
              <a:chOff x="0" y="0"/>
              <a:chExt cx="812800" cy="812800"/>
            </a:xfrm>
          </p:grpSpPr>
          <p:sp>
            <p:nvSpPr>
              <p:cNvPr id="512" name="Google Shape;512;p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3335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4" name="Google Shape;514;p30"/>
          <p:cNvSpPr/>
          <p:nvPr/>
        </p:nvSpPr>
        <p:spPr>
          <a:xfrm>
            <a:off x="10769473" y="2057885"/>
            <a:ext cx="5629701" cy="4114800"/>
          </a:xfrm>
          <a:custGeom>
            <a:avLst/>
            <a:gdLst/>
            <a:ahLst/>
            <a:cxnLst/>
            <a:rect l="l" t="t" r="r" b="b"/>
            <a:pathLst>
              <a:path w="5629701" h="4114800" extrusionOk="0">
                <a:moveTo>
                  <a:pt x="0" y="0"/>
                </a:moveTo>
                <a:lnTo>
                  <a:pt x="5629702" y="0"/>
                </a:lnTo>
                <a:lnTo>
                  <a:pt x="56297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15" name="Google Shape;515;p30"/>
          <p:cNvSpPr/>
          <p:nvPr/>
        </p:nvSpPr>
        <p:spPr>
          <a:xfrm rot="-6377151">
            <a:off x="15546532" y="5949050"/>
            <a:ext cx="5482936" cy="4715325"/>
          </a:xfrm>
          <a:custGeom>
            <a:avLst/>
            <a:gdLst/>
            <a:ahLst/>
            <a:cxnLst/>
            <a:rect l="l" t="t" r="r" b="b"/>
            <a:pathLst>
              <a:path w="5482936" h="4715325" extrusionOk="0">
                <a:moveTo>
                  <a:pt x="0" y="0"/>
                </a:moveTo>
                <a:lnTo>
                  <a:pt x="5482936" y="0"/>
                </a:lnTo>
                <a:lnTo>
                  <a:pt x="5482936" y="4715325"/>
                </a:lnTo>
                <a:lnTo>
                  <a:pt x="0" y="4715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16" name="Google Shape;516;p30"/>
          <p:cNvSpPr/>
          <p:nvPr/>
        </p:nvSpPr>
        <p:spPr>
          <a:xfrm rot="1293733">
            <a:off x="11046388" y="6973977"/>
            <a:ext cx="2130643" cy="2467060"/>
          </a:xfrm>
          <a:custGeom>
            <a:avLst/>
            <a:gdLst/>
            <a:ahLst/>
            <a:cxnLst/>
            <a:rect l="l" t="t" r="r" b="b"/>
            <a:pathLst>
              <a:path w="2130643" h="2467060" extrusionOk="0">
                <a:moveTo>
                  <a:pt x="0" y="0"/>
                </a:moveTo>
                <a:lnTo>
                  <a:pt x="2130642" y="0"/>
                </a:lnTo>
                <a:lnTo>
                  <a:pt x="2130642" y="2467060"/>
                </a:lnTo>
                <a:lnTo>
                  <a:pt x="0" y="2467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20" name="Google Shape;520;p30"/>
          <p:cNvSpPr/>
          <p:nvPr/>
        </p:nvSpPr>
        <p:spPr>
          <a:xfrm rot="-1488544">
            <a:off x="9062605" y="7249254"/>
            <a:ext cx="1222573" cy="1949030"/>
          </a:xfrm>
          <a:custGeom>
            <a:avLst/>
            <a:gdLst/>
            <a:ahLst/>
            <a:cxnLst/>
            <a:rect l="l" t="t" r="r" b="b"/>
            <a:pathLst>
              <a:path w="1222573" h="1949030" extrusionOk="0">
                <a:moveTo>
                  <a:pt x="0" y="0"/>
                </a:moveTo>
                <a:lnTo>
                  <a:pt x="1222573" y="0"/>
                </a:lnTo>
                <a:lnTo>
                  <a:pt x="1222573" y="1949030"/>
                </a:lnTo>
                <a:lnTo>
                  <a:pt x="0" y="194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21" name="Google Shape;521;p30"/>
          <p:cNvSpPr/>
          <p:nvPr/>
        </p:nvSpPr>
        <p:spPr>
          <a:xfrm rot="694954">
            <a:off x="389579" y="8234954"/>
            <a:ext cx="2149960" cy="1522635"/>
          </a:xfrm>
          <a:custGeom>
            <a:avLst/>
            <a:gdLst/>
            <a:ahLst/>
            <a:cxnLst/>
            <a:rect l="l" t="t" r="r" b="b"/>
            <a:pathLst>
              <a:path w="2149960" h="1522635" extrusionOk="0">
                <a:moveTo>
                  <a:pt x="0" y="0"/>
                </a:moveTo>
                <a:lnTo>
                  <a:pt x="2149960" y="0"/>
                </a:lnTo>
                <a:lnTo>
                  <a:pt x="2149960" y="1522635"/>
                </a:lnTo>
                <a:lnTo>
                  <a:pt x="0" y="1522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22" name="Google Shape;522;p30"/>
          <p:cNvSpPr/>
          <p:nvPr/>
        </p:nvSpPr>
        <p:spPr>
          <a:xfrm>
            <a:off x="4661503" y="3984903"/>
            <a:ext cx="1949839" cy="2058371"/>
          </a:xfrm>
          <a:custGeom>
            <a:avLst/>
            <a:gdLst/>
            <a:ahLst/>
            <a:cxnLst/>
            <a:rect l="l" t="t" r="r" b="b"/>
            <a:pathLst>
              <a:path w="1949839" h="2058371" extrusionOk="0">
                <a:moveTo>
                  <a:pt x="0" y="0"/>
                </a:moveTo>
                <a:lnTo>
                  <a:pt x="1949838" y="0"/>
                </a:lnTo>
                <a:lnTo>
                  <a:pt x="1949838" y="2058371"/>
                </a:lnTo>
                <a:lnTo>
                  <a:pt x="0" y="20583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23" name="Google Shape;523;p30"/>
          <p:cNvSpPr txBox="1"/>
          <p:nvPr/>
        </p:nvSpPr>
        <p:spPr>
          <a:xfrm>
            <a:off x="11079179" y="3445400"/>
            <a:ext cx="507849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Business </a:t>
            </a:r>
            <a:endParaRPr dirty="0"/>
          </a:p>
        </p:txBody>
      </p:sp>
      <p:sp>
        <p:nvSpPr>
          <p:cNvPr id="524" name="Google Shape;524;p30"/>
          <p:cNvSpPr txBox="1"/>
          <p:nvPr/>
        </p:nvSpPr>
        <p:spPr>
          <a:xfrm>
            <a:off x="4832107" y="4473664"/>
            <a:ext cx="13590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05</a:t>
            </a:r>
            <a:endParaRPr dirty="0"/>
          </a:p>
        </p:txBody>
      </p:sp>
      <p:sp>
        <p:nvSpPr>
          <p:cNvPr id="2" name="Google Shape;489;p29">
            <a:extLst>
              <a:ext uri="{FF2B5EF4-FFF2-40B4-BE49-F238E27FC236}">
                <a16:creationId xmlns:a16="http://schemas.microsoft.com/office/drawing/2014/main" id="{D6F6D5E2-79C3-290F-E39A-B1D9B9E85E63}"/>
              </a:ext>
            </a:extLst>
          </p:cNvPr>
          <p:cNvSpPr/>
          <p:nvPr/>
        </p:nvSpPr>
        <p:spPr>
          <a:xfrm rot="5400000">
            <a:off x="7222034" y="1071192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6" y="0"/>
                </a:lnTo>
                <a:lnTo>
                  <a:pt x="1161216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" name="Google Shape;490;p29">
            <a:extLst>
              <a:ext uri="{FF2B5EF4-FFF2-40B4-BE49-F238E27FC236}">
                <a16:creationId xmlns:a16="http://schemas.microsoft.com/office/drawing/2014/main" id="{F997DC04-58CA-A84A-8A76-ADFDE1CB6724}"/>
              </a:ext>
            </a:extLst>
          </p:cNvPr>
          <p:cNvSpPr/>
          <p:nvPr/>
        </p:nvSpPr>
        <p:spPr>
          <a:xfrm rot="5400000">
            <a:off x="5794267" y="1071192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" name="Google Shape;491;p29">
            <a:extLst>
              <a:ext uri="{FF2B5EF4-FFF2-40B4-BE49-F238E27FC236}">
                <a16:creationId xmlns:a16="http://schemas.microsoft.com/office/drawing/2014/main" id="{2F83E903-7ADE-22E8-8EF3-DA68E728EF9C}"/>
              </a:ext>
            </a:extLst>
          </p:cNvPr>
          <p:cNvSpPr/>
          <p:nvPr/>
        </p:nvSpPr>
        <p:spPr>
          <a:xfrm rot="5400000">
            <a:off x="4366501" y="1071192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6" y="0"/>
                </a:lnTo>
                <a:lnTo>
                  <a:pt x="1161216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" name="Google Shape;486;p29">
            <a:extLst>
              <a:ext uri="{FF2B5EF4-FFF2-40B4-BE49-F238E27FC236}">
                <a16:creationId xmlns:a16="http://schemas.microsoft.com/office/drawing/2014/main" id="{7BA442A7-21BF-DE26-9FBE-B4A7DF7C2933}"/>
              </a:ext>
            </a:extLst>
          </p:cNvPr>
          <p:cNvSpPr/>
          <p:nvPr/>
        </p:nvSpPr>
        <p:spPr>
          <a:xfrm>
            <a:off x="-3003708" y="4667162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" name="Google Shape;487;p29">
            <a:extLst>
              <a:ext uri="{FF2B5EF4-FFF2-40B4-BE49-F238E27FC236}">
                <a16:creationId xmlns:a16="http://schemas.microsoft.com/office/drawing/2014/main" id="{9505F84F-F68C-7959-1213-D618E3DCEDCC}"/>
              </a:ext>
            </a:extLst>
          </p:cNvPr>
          <p:cNvSpPr/>
          <p:nvPr/>
        </p:nvSpPr>
        <p:spPr>
          <a:xfrm>
            <a:off x="-3003708" y="6094929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" name="Google Shape;488;p29">
            <a:extLst>
              <a:ext uri="{FF2B5EF4-FFF2-40B4-BE49-F238E27FC236}">
                <a16:creationId xmlns:a16="http://schemas.microsoft.com/office/drawing/2014/main" id="{A0D5C8E3-9B5B-6818-02D5-882E9535328A}"/>
              </a:ext>
            </a:extLst>
          </p:cNvPr>
          <p:cNvSpPr/>
          <p:nvPr/>
        </p:nvSpPr>
        <p:spPr>
          <a:xfrm>
            <a:off x="-3003708" y="7522695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3" name="Google Shape;570;p31">
            <a:extLst>
              <a:ext uri="{FF2B5EF4-FFF2-40B4-BE49-F238E27FC236}">
                <a16:creationId xmlns:a16="http://schemas.microsoft.com/office/drawing/2014/main" id="{E27968B5-695A-44BF-8B57-C647BFAD63E7}"/>
              </a:ext>
            </a:extLst>
          </p:cNvPr>
          <p:cNvSpPr/>
          <p:nvPr/>
        </p:nvSpPr>
        <p:spPr>
          <a:xfrm rot="8171251" flipH="1">
            <a:off x="-5335495" y="-4651231"/>
            <a:ext cx="5869737" cy="5047973"/>
          </a:xfrm>
          <a:custGeom>
            <a:avLst/>
            <a:gdLst/>
            <a:ahLst/>
            <a:cxnLst/>
            <a:rect l="l" t="t" r="r" b="b"/>
            <a:pathLst>
              <a:path w="5869737" h="5047973" extrusionOk="0">
                <a:moveTo>
                  <a:pt x="0" y="5047974"/>
                </a:moveTo>
                <a:lnTo>
                  <a:pt x="5869736" y="5047974"/>
                </a:lnTo>
                <a:lnTo>
                  <a:pt x="5869736" y="0"/>
                </a:lnTo>
                <a:lnTo>
                  <a:pt x="0" y="0"/>
                </a:lnTo>
                <a:lnTo>
                  <a:pt x="0" y="5047974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4" name="Google Shape;529;p31">
            <a:extLst>
              <a:ext uri="{FF2B5EF4-FFF2-40B4-BE49-F238E27FC236}">
                <a16:creationId xmlns:a16="http://schemas.microsoft.com/office/drawing/2014/main" id="{1E8E28C5-772E-488D-A8B2-E2E8675301AA}"/>
              </a:ext>
            </a:extLst>
          </p:cNvPr>
          <p:cNvGrpSpPr/>
          <p:nvPr/>
        </p:nvGrpSpPr>
        <p:grpSpPr>
          <a:xfrm>
            <a:off x="4032952" y="13080727"/>
            <a:ext cx="11550665" cy="11550665"/>
            <a:chOff x="0" y="0"/>
            <a:chExt cx="812800" cy="812800"/>
          </a:xfrm>
        </p:grpSpPr>
        <p:sp>
          <p:nvSpPr>
            <p:cNvPr id="35" name="Google Shape;530;p31">
              <a:extLst>
                <a:ext uri="{FF2B5EF4-FFF2-40B4-BE49-F238E27FC236}">
                  <a16:creationId xmlns:a16="http://schemas.microsoft.com/office/drawing/2014/main" id="{38AEB2C4-D41C-49F6-ACA5-5C1A7D522AA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38125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31;p31">
              <a:extLst>
                <a:ext uri="{FF2B5EF4-FFF2-40B4-BE49-F238E27FC236}">
                  <a16:creationId xmlns:a16="http://schemas.microsoft.com/office/drawing/2014/main" id="{2B3660E8-65E9-4966-9749-B265341EF30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532;p31">
            <a:extLst>
              <a:ext uri="{FF2B5EF4-FFF2-40B4-BE49-F238E27FC236}">
                <a16:creationId xmlns:a16="http://schemas.microsoft.com/office/drawing/2014/main" id="{7B48AF27-E791-48DA-8495-7101EE1754E1}"/>
              </a:ext>
            </a:extLst>
          </p:cNvPr>
          <p:cNvSpPr/>
          <p:nvPr/>
        </p:nvSpPr>
        <p:spPr>
          <a:xfrm>
            <a:off x="5564101" y="14872076"/>
            <a:ext cx="8742343" cy="4685071"/>
          </a:xfrm>
          <a:custGeom>
            <a:avLst/>
            <a:gdLst/>
            <a:ahLst/>
            <a:cxnLst/>
            <a:rect l="l" t="t" r="r" b="b"/>
            <a:pathLst>
              <a:path w="8742343" h="4685071" extrusionOk="0">
                <a:moveTo>
                  <a:pt x="0" y="0"/>
                </a:moveTo>
                <a:lnTo>
                  <a:pt x="8742343" y="0"/>
                </a:lnTo>
                <a:lnTo>
                  <a:pt x="8742343" y="4685072"/>
                </a:lnTo>
                <a:lnTo>
                  <a:pt x="0" y="46850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8" name="Google Shape;533;p31">
            <a:extLst>
              <a:ext uri="{FF2B5EF4-FFF2-40B4-BE49-F238E27FC236}">
                <a16:creationId xmlns:a16="http://schemas.microsoft.com/office/drawing/2014/main" id="{68BAF82F-1811-4C74-B703-E927B35E16CA}"/>
              </a:ext>
            </a:extLst>
          </p:cNvPr>
          <p:cNvSpPr txBox="1"/>
          <p:nvPr/>
        </p:nvSpPr>
        <p:spPr>
          <a:xfrm>
            <a:off x="6726107" y="16109015"/>
            <a:ext cx="5111359" cy="180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Key Objectives</a:t>
            </a:r>
            <a:endParaRPr/>
          </a:p>
        </p:txBody>
      </p:sp>
      <p:grpSp>
        <p:nvGrpSpPr>
          <p:cNvPr id="39" name="Google Shape;534;p31">
            <a:extLst>
              <a:ext uri="{FF2B5EF4-FFF2-40B4-BE49-F238E27FC236}">
                <a16:creationId xmlns:a16="http://schemas.microsoft.com/office/drawing/2014/main" id="{D41710A0-C556-4B98-80D0-F773E89EC570}"/>
              </a:ext>
            </a:extLst>
          </p:cNvPr>
          <p:cNvGrpSpPr/>
          <p:nvPr/>
        </p:nvGrpSpPr>
        <p:grpSpPr>
          <a:xfrm>
            <a:off x="845331" y="16158639"/>
            <a:ext cx="3032701" cy="2091275"/>
            <a:chOff x="0" y="-47625"/>
            <a:chExt cx="2233158" cy="1539931"/>
          </a:xfrm>
        </p:grpSpPr>
        <p:sp>
          <p:nvSpPr>
            <p:cNvPr id="40" name="Google Shape;535;p31">
              <a:extLst>
                <a:ext uri="{FF2B5EF4-FFF2-40B4-BE49-F238E27FC236}">
                  <a16:creationId xmlns:a16="http://schemas.microsoft.com/office/drawing/2014/main" id="{A1C341F5-1354-408B-9557-E86149E8C3B2}"/>
                </a:ext>
              </a:extLst>
            </p:cNvPr>
            <p:cNvSpPr/>
            <p:nvPr/>
          </p:nvSpPr>
          <p:spPr>
            <a:xfrm>
              <a:off x="0" y="0"/>
              <a:ext cx="2233158" cy="1492306"/>
            </a:xfrm>
            <a:custGeom>
              <a:avLst/>
              <a:gdLst/>
              <a:ahLst/>
              <a:cxnLst/>
              <a:rect l="l" t="t" r="r" b="b"/>
              <a:pathLst>
                <a:path w="2233158" h="1492306" extrusionOk="0">
                  <a:moveTo>
                    <a:pt x="130194" y="0"/>
                  </a:moveTo>
                  <a:lnTo>
                    <a:pt x="2102965" y="0"/>
                  </a:lnTo>
                  <a:cubicBezTo>
                    <a:pt x="2137494" y="0"/>
                    <a:pt x="2170609" y="13717"/>
                    <a:pt x="2195025" y="38133"/>
                  </a:cubicBezTo>
                  <a:cubicBezTo>
                    <a:pt x="2219441" y="62549"/>
                    <a:pt x="2233158" y="95664"/>
                    <a:pt x="2233158" y="130194"/>
                  </a:cubicBezTo>
                  <a:lnTo>
                    <a:pt x="2233158" y="1362112"/>
                  </a:lnTo>
                  <a:cubicBezTo>
                    <a:pt x="2233158" y="1434016"/>
                    <a:pt x="2174868" y="1492306"/>
                    <a:pt x="2102965" y="1492306"/>
                  </a:cubicBezTo>
                  <a:lnTo>
                    <a:pt x="130194" y="1492306"/>
                  </a:lnTo>
                  <a:cubicBezTo>
                    <a:pt x="95664" y="1492306"/>
                    <a:pt x="62549" y="1478589"/>
                    <a:pt x="38133" y="1454173"/>
                  </a:cubicBezTo>
                  <a:cubicBezTo>
                    <a:pt x="13717" y="1429757"/>
                    <a:pt x="0" y="1396642"/>
                    <a:pt x="0" y="1362112"/>
                  </a:cubicBezTo>
                  <a:lnTo>
                    <a:pt x="0" y="130194"/>
                  </a:lnTo>
                  <a:cubicBezTo>
                    <a:pt x="0" y="95664"/>
                    <a:pt x="13717" y="62549"/>
                    <a:pt x="38133" y="38133"/>
                  </a:cubicBezTo>
                  <a:cubicBezTo>
                    <a:pt x="62549" y="13717"/>
                    <a:pt x="95664" y="0"/>
                    <a:pt x="130194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36;p31">
              <a:extLst>
                <a:ext uri="{FF2B5EF4-FFF2-40B4-BE49-F238E27FC236}">
                  <a16:creationId xmlns:a16="http://schemas.microsoft.com/office/drawing/2014/main" id="{51A73486-4BEB-47D0-B905-1AE46A11C727}"/>
                </a:ext>
              </a:extLst>
            </p:cNvPr>
            <p:cNvSpPr txBox="1"/>
            <p:nvPr/>
          </p:nvSpPr>
          <p:spPr>
            <a:xfrm>
              <a:off x="0" y="-47625"/>
              <a:ext cx="2233158" cy="1539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150" tIns="18150" rIns="18150" bIns="181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538;p31">
            <a:extLst>
              <a:ext uri="{FF2B5EF4-FFF2-40B4-BE49-F238E27FC236}">
                <a16:creationId xmlns:a16="http://schemas.microsoft.com/office/drawing/2014/main" id="{9D280341-6885-4427-8F41-4427DD9FEED5}"/>
              </a:ext>
            </a:extLst>
          </p:cNvPr>
          <p:cNvGrpSpPr/>
          <p:nvPr/>
        </p:nvGrpSpPr>
        <p:grpSpPr>
          <a:xfrm>
            <a:off x="3287927" y="16285891"/>
            <a:ext cx="1949839" cy="2058371"/>
            <a:chOff x="0" y="0"/>
            <a:chExt cx="2599785" cy="2744494"/>
          </a:xfrm>
        </p:grpSpPr>
        <p:sp>
          <p:nvSpPr>
            <p:cNvPr id="43" name="Google Shape;539;p31">
              <a:extLst>
                <a:ext uri="{FF2B5EF4-FFF2-40B4-BE49-F238E27FC236}">
                  <a16:creationId xmlns:a16="http://schemas.microsoft.com/office/drawing/2014/main" id="{B7808032-4EDC-4EB5-B34D-E19F8A38CBBE}"/>
                </a:ext>
              </a:extLst>
            </p:cNvPr>
            <p:cNvSpPr/>
            <p:nvPr/>
          </p:nvSpPr>
          <p:spPr>
            <a:xfrm>
              <a:off x="0" y="0"/>
              <a:ext cx="2599785" cy="2744494"/>
            </a:xfrm>
            <a:custGeom>
              <a:avLst/>
              <a:gdLst/>
              <a:ahLst/>
              <a:cxnLst/>
              <a:rect l="l" t="t" r="r" b="b"/>
              <a:pathLst>
                <a:path w="2599785" h="2744494" extrusionOk="0">
                  <a:moveTo>
                    <a:pt x="0" y="0"/>
                  </a:moveTo>
                  <a:lnTo>
                    <a:pt x="2599785" y="0"/>
                  </a:lnTo>
                  <a:lnTo>
                    <a:pt x="2599785" y="2744494"/>
                  </a:lnTo>
                  <a:lnTo>
                    <a:pt x="0" y="27444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44" name="Google Shape;540;p31">
              <a:extLst>
                <a:ext uri="{FF2B5EF4-FFF2-40B4-BE49-F238E27FC236}">
                  <a16:creationId xmlns:a16="http://schemas.microsoft.com/office/drawing/2014/main" id="{3B0BFFEE-44A3-4509-B153-DCCC128A1C54}"/>
                </a:ext>
              </a:extLst>
            </p:cNvPr>
            <p:cNvSpPr txBox="1"/>
            <p:nvPr/>
          </p:nvSpPr>
          <p:spPr>
            <a:xfrm>
              <a:off x="227472" y="588181"/>
              <a:ext cx="1812090" cy="12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 b="0" i="0" u="none" strike="noStrike" cap="none">
                  <a:solidFill>
                    <a:srgbClr val="000000"/>
                  </a:solidFill>
                  <a:latin typeface="Bungee"/>
                  <a:ea typeface="Bungee"/>
                  <a:cs typeface="Bungee"/>
                  <a:sym typeface="Bungee"/>
                </a:rPr>
                <a:t>01</a:t>
              </a:r>
              <a:endParaRPr/>
            </a:p>
          </p:txBody>
        </p:sp>
      </p:grpSp>
      <p:grpSp>
        <p:nvGrpSpPr>
          <p:cNvPr id="45" name="Google Shape;541;p31">
            <a:extLst>
              <a:ext uri="{FF2B5EF4-FFF2-40B4-BE49-F238E27FC236}">
                <a16:creationId xmlns:a16="http://schemas.microsoft.com/office/drawing/2014/main" id="{3F41A286-CAE1-47FD-94A9-2DB0A7E446BF}"/>
              </a:ext>
            </a:extLst>
          </p:cNvPr>
          <p:cNvGrpSpPr/>
          <p:nvPr/>
        </p:nvGrpSpPr>
        <p:grpSpPr>
          <a:xfrm>
            <a:off x="2685949" y="13060161"/>
            <a:ext cx="3032701" cy="2091275"/>
            <a:chOff x="0" y="-47625"/>
            <a:chExt cx="2233158" cy="1539931"/>
          </a:xfrm>
        </p:grpSpPr>
        <p:sp>
          <p:nvSpPr>
            <p:cNvPr id="46" name="Google Shape;542;p31">
              <a:extLst>
                <a:ext uri="{FF2B5EF4-FFF2-40B4-BE49-F238E27FC236}">
                  <a16:creationId xmlns:a16="http://schemas.microsoft.com/office/drawing/2014/main" id="{C34CDB50-549B-44F6-B32C-C6B20D3A635B}"/>
                </a:ext>
              </a:extLst>
            </p:cNvPr>
            <p:cNvSpPr/>
            <p:nvPr/>
          </p:nvSpPr>
          <p:spPr>
            <a:xfrm>
              <a:off x="0" y="0"/>
              <a:ext cx="2233158" cy="1492306"/>
            </a:xfrm>
            <a:custGeom>
              <a:avLst/>
              <a:gdLst/>
              <a:ahLst/>
              <a:cxnLst/>
              <a:rect l="l" t="t" r="r" b="b"/>
              <a:pathLst>
                <a:path w="2233158" h="1492306" extrusionOk="0">
                  <a:moveTo>
                    <a:pt x="130194" y="0"/>
                  </a:moveTo>
                  <a:lnTo>
                    <a:pt x="2102965" y="0"/>
                  </a:lnTo>
                  <a:cubicBezTo>
                    <a:pt x="2137494" y="0"/>
                    <a:pt x="2170609" y="13717"/>
                    <a:pt x="2195025" y="38133"/>
                  </a:cubicBezTo>
                  <a:cubicBezTo>
                    <a:pt x="2219441" y="62549"/>
                    <a:pt x="2233158" y="95664"/>
                    <a:pt x="2233158" y="130194"/>
                  </a:cubicBezTo>
                  <a:lnTo>
                    <a:pt x="2233158" y="1362112"/>
                  </a:lnTo>
                  <a:cubicBezTo>
                    <a:pt x="2233158" y="1434016"/>
                    <a:pt x="2174868" y="1492306"/>
                    <a:pt x="2102965" y="1492306"/>
                  </a:cubicBezTo>
                  <a:lnTo>
                    <a:pt x="130194" y="1492306"/>
                  </a:lnTo>
                  <a:cubicBezTo>
                    <a:pt x="95664" y="1492306"/>
                    <a:pt x="62549" y="1478589"/>
                    <a:pt x="38133" y="1454173"/>
                  </a:cubicBezTo>
                  <a:cubicBezTo>
                    <a:pt x="13717" y="1429757"/>
                    <a:pt x="0" y="1396642"/>
                    <a:pt x="0" y="1362112"/>
                  </a:cubicBezTo>
                  <a:lnTo>
                    <a:pt x="0" y="130194"/>
                  </a:lnTo>
                  <a:cubicBezTo>
                    <a:pt x="0" y="95664"/>
                    <a:pt x="13717" y="62549"/>
                    <a:pt x="38133" y="38133"/>
                  </a:cubicBezTo>
                  <a:cubicBezTo>
                    <a:pt x="62549" y="13717"/>
                    <a:pt x="95664" y="0"/>
                    <a:pt x="130194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3;p31">
              <a:extLst>
                <a:ext uri="{FF2B5EF4-FFF2-40B4-BE49-F238E27FC236}">
                  <a16:creationId xmlns:a16="http://schemas.microsoft.com/office/drawing/2014/main" id="{5391F835-D198-4560-A88F-666FE2CB5CCB}"/>
                </a:ext>
              </a:extLst>
            </p:cNvPr>
            <p:cNvSpPr txBox="1"/>
            <p:nvPr/>
          </p:nvSpPr>
          <p:spPr>
            <a:xfrm>
              <a:off x="0" y="-47625"/>
              <a:ext cx="2233158" cy="1539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150" tIns="18150" rIns="18150" bIns="181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545;p31">
            <a:extLst>
              <a:ext uri="{FF2B5EF4-FFF2-40B4-BE49-F238E27FC236}">
                <a16:creationId xmlns:a16="http://schemas.microsoft.com/office/drawing/2014/main" id="{56420DD1-213A-43E3-A968-A4A653633FD1}"/>
              </a:ext>
            </a:extLst>
          </p:cNvPr>
          <p:cNvGrpSpPr/>
          <p:nvPr/>
        </p:nvGrpSpPr>
        <p:grpSpPr>
          <a:xfrm>
            <a:off x="5128545" y="13187413"/>
            <a:ext cx="1949839" cy="2058371"/>
            <a:chOff x="0" y="0"/>
            <a:chExt cx="2599785" cy="2744494"/>
          </a:xfrm>
        </p:grpSpPr>
        <p:sp>
          <p:nvSpPr>
            <p:cNvPr id="49" name="Google Shape;546;p31">
              <a:extLst>
                <a:ext uri="{FF2B5EF4-FFF2-40B4-BE49-F238E27FC236}">
                  <a16:creationId xmlns:a16="http://schemas.microsoft.com/office/drawing/2014/main" id="{D37143DF-3109-49D5-A124-605316B29271}"/>
                </a:ext>
              </a:extLst>
            </p:cNvPr>
            <p:cNvSpPr/>
            <p:nvPr/>
          </p:nvSpPr>
          <p:spPr>
            <a:xfrm>
              <a:off x="0" y="0"/>
              <a:ext cx="2599785" cy="2744494"/>
            </a:xfrm>
            <a:custGeom>
              <a:avLst/>
              <a:gdLst/>
              <a:ahLst/>
              <a:cxnLst/>
              <a:rect l="l" t="t" r="r" b="b"/>
              <a:pathLst>
                <a:path w="2599785" h="2744494" extrusionOk="0">
                  <a:moveTo>
                    <a:pt x="0" y="0"/>
                  </a:moveTo>
                  <a:lnTo>
                    <a:pt x="2599785" y="0"/>
                  </a:lnTo>
                  <a:lnTo>
                    <a:pt x="2599785" y="2744494"/>
                  </a:lnTo>
                  <a:lnTo>
                    <a:pt x="0" y="27444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50" name="Google Shape;547;p31">
              <a:extLst>
                <a:ext uri="{FF2B5EF4-FFF2-40B4-BE49-F238E27FC236}">
                  <a16:creationId xmlns:a16="http://schemas.microsoft.com/office/drawing/2014/main" id="{592B8E17-440F-4B10-97A5-BDCB83B3C144}"/>
                </a:ext>
              </a:extLst>
            </p:cNvPr>
            <p:cNvSpPr txBox="1"/>
            <p:nvPr/>
          </p:nvSpPr>
          <p:spPr>
            <a:xfrm>
              <a:off x="227472" y="588181"/>
              <a:ext cx="1812090" cy="12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 b="0" i="0" u="none" strike="noStrike" cap="none">
                  <a:solidFill>
                    <a:srgbClr val="000000"/>
                  </a:solidFill>
                  <a:latin typeface="Bungee"/>
                  <a:ea typeface="Bungee"/>
                  <a:cs typeface="Bungee"/>
                  <a:sym typeface="Bungee"/>
                </a:rPr>
                <a:t>02</a:t>
              </a:r>
              <a:endParaRPr/>
            </a:p>
          </p:txBody>
        </p:sp>
      </p:grpSp>
      <p:grpSp>
        <p:nvGrpSpPr>
          <p:cNvPr id="51" name="Google Shape;548;p31">
            <a:extLst>
              <a:ext uri="{FF2B5EF4-FFF2-40B4-BE49-F238E27FC236}">
                <a16:creationId xmlns:a16="http://schemas.microsoft.com/office/drawing/2014/main" id="{C9EF2D12-3007-4DC0-A848-F33DDCA2180B}"/>
              </a:ext>
            </a:extLst>
          </p:cNvPr>
          <p:cNvGrpSpPr/>
          <p:nvPr/>
        </p:nvGrpSpPr>
        <p:grpSpPr>
          <a:xfrm>
            <a:off x="13684478" y="13175385"/>
            <a:ext cx="3032701" cy="2091275"/>
            <a:chOff x="0" y="-47625"/>
            <a:chExt cx="2233158" cy="1539931"/>
          </a:xfrm>
        </p:grpSpPr>
        <p:sp>
          <p:nvSpPr>
            <p:cNvPr id="52" name="Google Shape;549;p31">
              <a:extLst>
                <a:ext uri="{FF2B5EF4-FFF2-40B4-BE49-F238E27FC236}">
                  <a16:creationId xmlns:a16="http://schemas.microsoft.com/office/drawing/2014/main" id="{7239B2D1-42BC-48C9-8965-7AAA95A9B8CE}"/>
                </a:ext>
              </a:extLst>
            </p:cNvPr>
            <p:cNvSpPr/>
            <p:nvPr/>
          </p:nvSpPr>
          <p:spPr>
            <a:xfrm>
              <a:off x="0" y="0"/>
              <a:ext cx="2233158" cy="1492306"/>
            </a:xfrm>
            <a:custGeom>
              <a:avLst/>
              <a:gdLst/>
              <a:ahLst/>
              <a:cxnLst/>
              <a:rect l="l" t="t" r="r" b="b"/>
              <a:pathLst>
                <a:path w="2233158" h="1492306" extrusionOk="0">
                  <a:moveTo>
                    <a:pt x="130194" y="0"/>
                  </a:moveTo>
                  <a:lnTo>
                    <a:pt x="2102965" y="0"/>
                  </a:lnTo>
                  <a:cubicBezTo>
                    <a:pt x="2137494" y="0"/>
                    <a:pt x="2170609" y="13717"/>
                    <a:pt x="2195025" y="38133"/>
                  </a:cubicBezTo>
                  <a:cubicBezTo>
                    <a:pt x="2219441" y="62549"/>
                    <a:pt x="2233158" y="95664"/>
                    <a:pt x="2233158" y="130194"/>
                  </a:cubicBezTo>
                  <a:lnTo>
                    <a:pt x="2233158" y="1362112"/>
                  </a:lnTo>
                  <a:cubicBezTo>
                    <a:pt x="2233158" y="1434016"/>
                    <a:pt x="2174868" y="1492306"/>
                    <a:pt x="2102965" y="1492306"/>
                  </a:cubicBezTo>
                  <a:lnTo>
                    <a:pt x="130194" y="1492306"/>
                  </a:lnTo>
                  <a:cubicBezTo>
                    <a:pt x="95664" y="1492306"/>
                    <a:pt x="62549" y="1478589"/>
                    <a:pt x="38133" y="1454173"/>
                  </a:cubicBezTo>
                  <a:cubicBezTo>
                    <a:pt x="13717" y="1429757"/>
                    <a:pt x="0" y="1396642"/>
                    <a:pt x="0" y="1362112"/>
                  </a:cubicBezTo>
                  <a:lnTo>
                    <a:pt x="0" y="130194"/>
                  </a:lnTo>
                  <a:cubicBezTo>
                    <a:pt x="0" y="95664"/>
                    <a:pt x="13717" y="62549"/>
                    <a:pt x="38133" y="38133"/>
                  </a:cubicBezTo>
                  <a:cubicBezTo>
                    <a:pt x="62549" y="13717"/>
                    <a:pt x="95664" y="0"/>
                    <a:pt x="130194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0;p31">
              <a:extLst>
                <a:ext uri="{FF2B5EF4-FFF2-40B4-BE49-F238E27FC236}">
                  <a16:creationId xmlns:a16="http://schemas.microsoft.com/office/drawing/2014/main" id="{6E6E7AB1-EB39-4507-995C-81E1AC00508F}"/>
                </a:ext>
              </a:extLst>
            </p:cNvPr>
            <p:cNvSpPr txBox="1"/>
            <p:nvPr/>
          </p:nvSpPr>
          <p:spPr>
            <a:xfrm>
              <a:off x="0" y="-47625"/>
              <a:ext cx="2233158" cy="1539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150" tIns="18150" rIns="18150" bIns="181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2;p31">
            <a:extLst>
              <a:ext uri="{FF2B5EF4-FFF2-40B4-BE49-F238E27FC236}">
                <a16:creationId xmlns:a16="http://schemas.microsoft.com/office/drawing/2014/main" id="{7AF7BE37-76F6-4BFC-84ED-7C8C00501B8F}"/>
              </a:ext>
            </a:extLst>
          </p:cNvPr>
          <p:cNvGrpSpPr/>
          <p:nvPr/>
        </p:nvGrpSpPr>
        <p:grpSpPr>
          <a:xfrm>
            <a:off x="12304822" y="13103960"/>
            <a:ext cx="1949839" cy="2058371"/>
            <a:chOff x="0" y="0"/>
            <a:chExt cx="2599785" cy="2744494"/>
          </a:xfrm>
        </p:grpSpPr>
        <p:sp>
          <p:nvSpPr>
            <p:cNvPr id="56" name="Google Shape;553;p31">
              <a:extLst>
                <a:ext uri="{FF2B5EF4-FFF2-40B4-BE49-F238E27FC236}">
                  <a16:creationId xmlns:a16="http://schemas.microsoft.com/office/drawing/2014/main" id="{7F39B7CF-EFEF-4D97-9E2E-DAC9A4ACBFE6}"/>
                </a:ext>
              </a:extLst>
            </p:cNvPr>
            <p:cNvSpPr/>
            <p:nvPr/>
          </p:nvSpPr>
          <p:spPr>
            <a:xfrm>
              <a:off x="0" y="0"/>
              <a:ext cx="2599785" cy="2744494"/>
            </a:xfrm>
            <a:custGeom>
              <a:avLst/>
              <a:gdLst/>
              <a:ahLst/>
              <a:cxnLst/>
              <a:rect l="l" t="t" r="r" b="b"/>
              <a:pathLst>
                <a:path w="2599785" h="2744494" extrusionOk="0">
                  <a:moveTo>
                    <a:pt x="0" y="0"/>
                  </a:moveTo>
                  <a:lnTo>
                    <a:pt x="2599785" y="0"/>
                  </a:lnTo>
                  <a:lnTo>
                    <a:pt x="2599785" y="2744494"/>
                  </a:lnTo>
                  <a:lnTo>
                    <a:pt x="0" y="27444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57" name="Google Shape;554;p31">
              <a:extLst>
                <a:ext uri="{FF2B5EF4-FFF2-40B4-BE49-F238E27FC236}">
                  <a16:creationId xmlns:a16="http://schemas.microsoft.com/office/drawing/2014/main" id="{CF4EA49B-EC00-4FE9-9CAF-2DBE54EF2477}"/>
                </a:ext>
              </a:extLst>
            </p:cNvPr>
            <p:cNvSpPr txBox="1"/>
            <p:nvPr/>
          </p:nvSpPr>
          <p:spPr>
            <a:xfrm>
              <a:off x="227472" y="588181"/>
              <a:ext cx="1812090" cy="12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 b="0" i="0" u="none" strike="noStrike" cap="none">
                  <a:solidFill>
                    <a:srgbClr val="000000"/>
                  </a:solidFill>
                  <a:latin typeface="Bungee"/>
                  <a:ea typeface="Bungee"/>
                  <a:cs typeface="Bungee"/>
                  <a:sym typeface="Bungee"/>
                </a:rPr>
                <a:t>04</a:t>
              </a:r>
              <a:endParaRPr/>
            </a:p>
          </p:txBody>
        </p:sp>
      </p:grpSp>
      <p:grpSp>
        <p:nvGrpSpPr>
          <p:cNvPr id="58" name="Google Shape;555;p31">
            <a:extLst>
              <a:ext uri="{FF2B5EF4-FFF2-40B4-BE49-F238E27FC236}">
                <a16:creationId xmlns:a16="http://schemas.microsoft.com/office/drawing/2014/main" id="{E38720DF-FBE2-4FE7-ADDF-30D5587763E8}"/>
              </a:ext>
            </a:extLst>
          </p:cNvPr>
          <p:cNvGrpSpPr/>
          <p:nvPr/>
        </p:nvGrpSpPr>
        <p:grpSpPr>
          <a:xfrm>
            <a:off x="15764664" y="16221215"/>
            <a:ext cx="3032701" cy="2091275"/>
            <a:chOff x="0" y="-47625"/>
            <a:chExt cx="2233158" cy="1539931"/>
          </a:xfrm>
        </p:grpSpPr>
        <p:sp>
          <p:nvSpPr>
            <p:cNvPr id="59" name="Google Shape;556;p31">
              <a:extLst>
                <a:ext uri="{FF2B5EF4-FFF2-40B4-BE49-F238E27FC236}">
                  <a16:creationId xmlns:a16="http://schemas.microsoft.com/office/drawing/2014/main" id="{9E42E163-094F-47CC-9F3D-2892868AF761}"/>
                </a:ext>
              </a:extLst>
            </p:cNvPr>
            <p:cNvSpPr/>
            <p:nvPr/>
          </p:nvSpPr>
          <p:spPr>
            <a:xfrm>
              <a:off x="0" y="0"/>
              <a:ext cx="2233158" cy="1492306"/>
            </a:xfrm>
            <a:custGeom>
              <a:avLst/>
              <a:gdLst/>
              <a:ahLst/>
              <a:cxnLst/>
              <a:rect l="l" t="t" r="r" b="b"/>
              <a:pathLst>
                <a:path w="2233158" h="1492306" extrusionOk="0">
                  <a:moveTo>
                    <a:pt x="130194" y="0"/>
                  </a:moveTo>
                  <a:lnTo>
                    <a:pt x="2102965" y="0"/>
                  </a:lnTo>
                  <a:cubicBezTo>
                    <a:pt x="2137494" y="0"/>
                    <a:pt x="2170609" y="13717"/>
                    <a:pt x="2195025" y="38133"/>
                  </a:cubicBezTo>
                  <a:cubicBezTo>
                    <a:pt x="2219441" y="62549"/>
                    <a:pt x="2233158" y="95664"/>
                    <a:pt x="2233158" y="130194"/>
                  </a:cubicBezTo>
                  <a:lnTo>
                    <a:pt x="2233158" y="1362112"/>
                  </a:lnTo>
                  <a:cubicBezTo>
                    <a:pt x="2233158" y="1434016"/>
                    <a:pt x="2174868" y="1492306"/>
                    <a:pt x="2102965" y="1492306"/>
                  </a:cubicBezTo>
                  <a:lnTo>
                    <a:pt x="130194" y="1492306"/>
                  </a:lnTo>
                  <a:cubicBezTo>
                    <a:pt x="95664" y="1492306"/>
                    <a:pt x="62549" y="1478589"/>
                    <a:pt x="38133" y="1454173"/>
                  </a:cubicBezTo>
                  <a:cubicBezTo>
                    <a:pt x="13717" y="1429757"/>
                    <a:pt x="0" y="1396642"/>
                    <a:pt x="0" y="1362112"/>
                  </a:cubicBezTo>
                  <a:lnTo>
                    <a:pt x="0" y="130194"/>
                  </a:lnTo>
                  <a:cubicBezTo>
                    <a:pt x="0" y="95664"/>
                    <a:pt x="13717" y="62549"/>
                    <a:pt x="38133" y="38133"/>
                  </a:cubicBezTo>
                  <a:cubicBezTo>
                    <a:pt x="62549" y="13717"/>
                    <a:pt x="95664" y="0"/>
                    <a:pt x="130194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57;p31">
              <a:extLst>
                <a:ext uri="{FF2B5EF4-FFF2-40B4-BE49-F238E27FC236}">
                  <a16:creationId xmlns:a16="http://schemas.microsoft.com/office/drawing/2014/main" id="{39882201-BBD6-4E09-B059-29B0CFE9CC08}"/>
                </a:ext>
              </a:extLst>
            </p:cNvPr>
            <p:cNvSpPr txBox="1"/>
            <p:nvPr/>
          </p:nvSpPr>
          <p:spPr>
            <a:xfrm>
              <a:off x="0" y="-47625"/>
              <a:ext cx="2233158" cy="15399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150" tIns="18150" rIns="18150" bIns="181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559;p31">
            <a:extLst>
              <a:ext uri="{FF2B5EF4-FFF2-40B4-BE49-F238E27FC236}">
                <a16:creationId xmlns:a16="http://schemas.microsoft.com/office/drawing/2014/main" id="{D1C42112-84CE-4C32-9953-8D06909B836E}"/>
              </a:ext>
            </a:extLst>
          </p:cNvPr>
          <p:cNvGrpSpPr/>
          <p:nvPr/>
        </p:nvGrpSpPr>
        <p:grpSpPr>
          <a:xfrm>
            <a:off x="14273601" y="16317179"/>
            <a:ext cx="1949839" cy="2058371"/>
            <a:chOff x="0" y="0"/>
            <a:chExt cx="2599785" cy="2744494"/>
          </a:xfrm>
        </p:grpSpPr>
        <p:sp>
          <p:nvSpPr>
            <p:cNvPr id="62" name="Google Shape;560;p31">
              <a:extLst>
                <a:ext uri="{FF2B5EF4-FFF2-40B4-BE49-F238E27FC236}">
                  <a16:creationId xmlns:a16="http://schemas.microsoft.com/office/drawing/2014/main" id="{7558794E-02A0-4757-83A5-3A0106A10E67}"/>
                </a:ext>
              </a:extLst>
            </p:cNvPr>
            <p:cNvSpPr/>
            <p:nvPr/>
          </p:nvSpPr>
          <p:spPr>
            <a:xfrm>
              <a:off x="0" y="0"/>
              <a:ext cx="2599785" cy="2744494"/>
            </a:xfrm>
            <a:custGeom>
              <a:avLst/>
              <a:gdLst/>
              <a:ahLst/>
              <a:cxnLst/>
              <a:rect l="l" t="t" r="r" b="b"/>
              <a:pathLst>
                <a:path w="2599785" h="2744494" extrusionOk="0">
                  <a:moveTo>
                    <a:pt x="0" y="0"/>
                  </a:moveTo>
                  <a:lnTo>
                    <a:pt x="2599785" y="0"/>
                  </a:lnTo>
                  <a:lnTo>
                    <a:pt x="2599785" y="2744494"/>
                  </a:lnTo>
                  <a:lnTo>
                    <a:pt x="0" y="27444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63" name="Google Shape;561;p31">
              <a:extLst>
                <a:ext uri="{FF2B5EF4-FFF2-40B4-BE49-F238E27FC236}">
                  <a16:creationId xmlns:a16="http://schemas.microsoft.com/office/drawing/2014/main" id="{9FB2794B-806B-4189-ACFE-9E7AC9087CD5}"/>
                </a:ext>
              </a:extLst>
            </p:cNvPr>
            <p:cNvSpPr txBox="1"/>
            <p:nvPr/>
          </p:nvSpPr>
          <p:spPr>
            <a:xfrm>
              <a:off x="227472" y="588181"/>
              <a:ext cx="1812090" cy="12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 b="0" i="0" u="none" strike="noStrike" cap="none">
                  <a:solidFill>
                    <a:srgbClr val="000000"/>
                  </a:solidFill>
                  <a:latin typeface="Bungee"/>
                  <a:ea typeface="Bungee"/>
                  <a:cs typeface="Bungee"/>
                  <a:sym typeface="Bungee"/>
                </a:rPr>
                <a:t>05</a:t>
              </a:r>
              <a:endParaRPr/>
            </a:p>
          </p:txBody>
        </p:sp>
      </p:grpSp>
      <p:grpSp>
        <p:nvGrpSpPr>
          <p:cNvPr id="64" name="Google Shape;562;p31">
            <a:extLst>
              <a:ext uri="{FF2B5EF4-FFF2-40B4-BE49-F238E27FC236}">
                <a16:creationId xmlns:a16="http://schemas.microsoft.com/office/drawing/2014/main" id="{7388940E-A2D3-4FF1-B837-D71D75BBAB49}"/>
              </a:ext>
            </a:extLst>
          </p:cNvPr>
          <p:cNvGrpSpPr/>
          <p:nvPr/>
        </p:nvGrpSpPr>
        <p:grpSpPr>
          <a:xfrm>
            <a:off x="7870087" y="10666855"/>
            <a:ext cx="3566554" cy="2070954"/>
            <a:chOff x="0" y="-47625"/>
            <a:chExt cx="2626266" cy="1524967"/>
          </a:xfrm>
        </p:grpSpPr>
        <p:sp>
          <p:nvSpPr>
            <p:cNvPr id="65" name="Google Shape;563;p31">
              <a:extLst>
                <a:ext uri="{FF2B5EF4-FFF2-40B4-BE49-F238E27FC236}">
                  <a16:creationId xmlns:a16="http://schemas.microsoft.com/office/drawing/2014/main" id="{06EAB371-4385-477B-B06F-7104BD1231F2}"/>
                </a:ext>
              </a:extLst>
            </p:cNvPr>
            <p:cNvSpPr/>
            <p:nvPr/>
          </p:nvSpPr>
          <p:spPr>
            <a:xfrm>
              <a:off x="0" y="0"/>
              <a:ext cx="2626266" cy="1477342"/>
            </a:xfrm>
            <a:custGeom>
              <a:avLst/>
              <a:gdLst/>
              <a:ahLst/>
              <a:cxnLst/>
              <a:rect l="l" t="t" r="r" b="b"/>
              <a:pathLst>
                <a:path w="2626266" h="1477342" extrusionOk="0">
                  <a:moveTo>
                    <a:pt x="110706" y="0"/>
                  </a:moveTo>
                  <a:lnTo>
                    <a:pt x="2515561" y="0"/>
                  </a:lnTo>
                  <a:cubicBezTo>
                    <a:pt x="2576702" y="0"/>
                    <a:pt x="2626266" y="49565"/>
                    <a:pt x="2626266" y="110706"/>
                  </a:cubicBezTo>
                  <a:lnTo>
                    <a:pt x="2626266" y="1366636"/>
                  </a:lnTo>
                  <a:cubicBezTo>
                    <a:pt x="2626266" y="1427777"/>
                    <a:pt x="2576702" y="1477342"/>
                    <a:pt x="2515561" y="1477342"/>
                  </a:cubicBezTo>
                  <a:lnTo>
                    <a:pt x="110706" y="1477342"/>
                  </a:lnTo>
                  <a:cubicBezTo>
                    <a:pt x="49565" y="1477342"/>
                    <a:pt x="0" y="1427777"/>
                    <a:pt x="0" y="1366636"/>
                  </a:cubicBezTo>
                  <a:lnTo>
                    <a:pt x="0" y="110706"/>
                  </a:lnTo>
                  <a:cubicBezTo>
                    <a:pt x="0" y="49565"/>
                    <a:pt x="49565" y="0"/>
                    <a:pt x="110706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64;p31">
              <a:extLst>
                <a:ext uri="{FF2B5EF4-FFF2-40B4-BE49-F238E27FC236}">
                  <a16:creationId xmlns:a16="http://schemas.microsoft.com/office/drawing/2014/main" id="{3FEAE2C5-2EF4-45C2-8B02-E2C0B9233800}"/>
                </a:ext>
              </a:extLst>
            </p:cNvPr>
            <p:cNvSpPr txBox="1"/>
            <p:nvPr/>
          </p:nvSpPr>
          <p:spPr>
            <a:xfrm>
              <a:off x="0" y="-47625"/>
              <a:ext cx="2626266" cy="1524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150" tIns="18150" rIns="18150" bIns="181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565;p31">
            <a:extLst>
              <a:ext uri="{FF2B5EF4-FFF2-40B4-BE49-F238E27FC236}">
                <a16:creationId xmlns:a16="http://schemas.microsoft.com/office/drawing/2014/main" id="{E9C01C16-5F25-4638-AF17-3B481A6C60B1}"/>
              </a:ext>
            </a:extLst>
          </p:cNvPr>
          <p:cNvGrpSpPr/>
          <p:nvPr/>
        </p:nvGrpSpPr>
        <p:grpSpPr>
          <a:xfrm>
            <a:off x="8716684" y="12106108"/>
            <a:ext cx="1949839" cy="2058371"/>
            <a:chOff x="0" y="0"/>
            <a:chExt cx="2599785" cy="2744494"/>
          </a:xfrm>
        </p:grpSpPr>
        <p:sp>
          <p:nvSpPr>
            <p:cNvPr id="68" name="Google Shape;566;p31">
              <a:extLst>
                <a:ext uri="{FF2B5EF4-FFF2-40B4-BE49-F238E27FC236}">
                  <a16:creationId xmlns:a16="http://schemas.microsoft.com/office/drawing/2014/main" id="{A9720D91-4BDC-4668-A623-B4AB996C0A7F}"/>
                </a:ext>
              </a:extLst>
            </p:cNvPr>
            <p:cNvSpPr/>
            <p:nvPr/>
          </p:nvSpPr>
          <p:spPr>
            <a:xfrm>
              <a:off x="0" y="0"/>
              <a:ext cx="2599785" cy="2744494"/>
            </a:xfrm>
            <a:custGeom>
              <a:avLst/>
              <a:gdLst/>
              <a:ahLst/>
              <a:cxnLst/>
              <a:rect l="l" t="t" r="r" b="b"/>
              <a:pathLst>
                <a:path w="2599785" h="2744494" extrusionOk="0">
                  <a:moveTo>
                    <a:pt x="0" y="0"/>
                  </a:moveTo>
                  <a:lnTo>
                    <a:pt x="2599785" y="0"/>
                  </a:lnTo>
                  <a:lnTo>
                    <a:pt x="2599785" y="2744494"/>
                  </a:lnTo>
                  <a:lnTo>
                    <a:pt x="0" y="27444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69" name="Google Shape;567;p31">
              <a:extLst>
                <a:ext uri="{FF2B5EF4-FFF2-40B4-BE49-F238E27FC236}">
                  <a16:creationId xmlns:a16="http://schemas.microsoft.com/office/drawing/2014/main" id="{E75E9A42-40E6-4424-8060-2BFD28D72E40}"/>
                </a:ext>
              </a:extLst>
            </p:cNvPr>
            <p:cNvSpPr txBox="1"/>
            <p:nvPr/>
          </p:nvSpPr>
          <p:spPr>
            <a:xfrm>
              <a:off x="227472" y="588181"/>
              <a:ext cx="1812090" cy="12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600" b="0" i="0" u="none" strike="noStrike" cap="none">
                  <a:solidFill>
                    <a:srgbClr val="000000"/>
                  </a:solidFill>
                  <a:latin typeface="Bungee"/>
                  <a:ea typeface="Bungee"/>
                  <a:cs typeface="Bungee"/>
                  <a:sym typeface="Bungee"/>
                </a:rPr>
                <a:t>03</a:t>
              </a:r>
              <a:endParaRPr/>
            </a:p>
          </p:txBody>
        </p:sp>
      </p:grpSp>
      <p:cxnSp>
        <p:nvCxnSpPr>
          <p:cNvPr id="70" name="Google Shape;472;p29">
            <a:extLst>
              <a:ext uri="{FF2B5EF4-FFF2-40B4-BE49-F238E27FC236}">
                <a16:creationId xmlns:a16="http://schemas.microsoft.com/office/drawing/2014/main" id="{573384FD-1335-47CC-9BFF-CFBA0F6852F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65353" y="-10107137"/>
            <a:ext cx="3394420" cy="11459221"/>
          </a:xfrm>
          <a:prstGeom prst="bentConnector3">
            <a:avLst>
              <a:gd name="adj1" fmla="val 50000"/>
            </a:avLst>
          </a:pr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475;p29">
            <a:extLst>
              <a:ext uri="{FF2B5EF4-FFF2-40B4-BE49-F238E27FC236}">
                <a16:creationId xmlns:a16="http://schemas.microsoft.com/office/drawing/2014/main" id="{78195FE7-B567-44E7-932E-D89447C3958F}"/>
              </a:ext>
            </a:extLst>
          </p:cNvPr>
          <p:cNvCxnSpPr/>
          <p:nvPr/>
        </p:nvCxnSpPr>
        <p:spPr>
          <a:xfrm>
            <a:off x="6569408" y="-6804710"/>
            <a:ext cx="10370312" cy="0"/>
          </a:xfrm>
          <a:prstGeom prst="straightConnector1">
            <a:avLst/>
          </a:prstGeom>
          <a:noFill/>
          <a:ln w="142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476;p29">
            <a:extLst>
              <a:ext uri="{FF2B5EF4-FFF2-40B4-BE49-F238E27FC236}">
                <a16:creationId xmlns:a16="http://schemas.microsoft.com/office/drawing/2014/main" id="{116ED4D0-8691-4215-BA9E-F002A2F9730D}"/>
              </a:ext>
            </a:extLst>
          </p:cNvPr>
          <p:cNvSpPr/>
          <p:nvPr/>
        </p:nvSpPr>
        <p:spPr>
          <a:xfrm>
            <a:off x="1220820" y="-9150682"/>
            <a:ext cx="5624264" cy="4449576"/>
          </a:xfrm>
          <a:custGeom>
            <a:avLst/>
            <a:gdLst/>
            <a:ahLst/>
            <a:cxnLst/>
            <a:rect l="l" t="t" r="r" b="b"/>
            <a:pathLst>
              <a:path w="5624264" h="4449576" extrusionOk="0">
                <a:moveTo>
                  <a:pt x="0" y="0"/>
                </a:moveTo>
                <a:lnTo>
                  <a:pt x="5624264" y="0"/>
                </a:lnTo>
                <a:lnTo>
                  <a:pt x="5624264" y="4449575"/>
                </a:lnTo>
                <a:lnTo>
                  <a:pt x="0" y="4449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3" name="Google Shape;478;p29">
            <a:extLst>
              <a:ext uri="{FF2B5EF4-FFF2-40B4-BE49-F238E27FC236}">
                <a16:creationId xmlns:a16="http://schemas.microsoft.com/office/drawing/2014/main" id="{F542F8E1-1450-4752-9E32-69D518018BAF}"/>
              </a:ext>
            </a:extLst>
          </p:cNvPr>
          <p:cNvSpPr/>
          <p:nvPr/>
        </p:nvSpPr>
        <p:spPr>
          <a:xfrm>
            <a:off x="8501908" y="-8218980"/>
            <a:ext cx="4157755" cy="2790439"/>
          </a:xfrm>
          <a:custGeom>
            <a:avLst/>
            <a:gdLst/>
            <a:ahLst/>
            <a:cxnLst/>
            <a:rect l="l" t="t" r="r" b="b"/>
            <a:pathLst>
              <a:path w="4157755" h="2790439" extrusionOk="0">
                <a:moveTo>
                  <a:pt x="0" y="0"/>
                </a:moveTo>
                <a:lnTo>
                  <a:pt x="4157755" y="0"/>
                </a:lnTo>
                <a:lnTo>
                  <a:pt x="4157755" y="2790439"/>
                </a:lnTo>
                <a:lnTo>
                  <a:pt x="0" y="2790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4" name="Google Shape;481;p29">
            <a:extLst>
              <a:ext uri="{FF2B5EF4-FFF2-40B4-BE49-F238E27FC236}">
                <a16:creationId xmlns:a16="http://schemas.microsoft.com/office/drawing/2014/main" id="{BD5C3B1D-1937-494F-AAF0-EFE623F5DFA9}"/>
              </a:ext>
            </a:extLst>
          </p:cNvPr>
          <p:cNvSpPr/>
          <p:nvPr/>
        </p:nvSpPr>
        <p:spPr>
          <a:xfrm>
            <a:off x="13491673" y="-8218980"/>
            <a:ext cx="4157755" cy="2790439"/>
          </a:xfrm>
          <a:custGeom>
            <a:avLst/>
            <a:gdLst/>
            <a:ahLst/>
            <a:cxnLst/>
            <a:rect l="l" t="t" r="r" b="b"/>
            <a:pathLst>
              <a:path w="4157755" h="2790439" extrusionOk="0">
                <a:moveTo>
                  <a:pt x="0" y="0"/>
                </a:moveTo>
                <a:lnTo>
                  <a:pt x="4157755" y="0"/>
                </a:lnTo>
                <a:lnTo>
                  <a:pt x="4157755" y="2790439"/>
                </a:lnTo>
                <a:lnTo>
                  <a:pt x="0" y="2790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6" name="Google Shape;483;p29">
            <a:extLst>
              <a:ext uri="{FF2B5EF4-FFF2-40B4-BE49-F238E27FC236}">
                <a16:creationId xmlns:a16="http://schemas.microsoft.com/office/drawing/2014/main" id="{D8B49773-2FC7-4BA8-AA06-D84654B4C934}"/>
              </a:ext>
            </a:extLst>
          </p:cNvPr>
          <p:cNvSpPr/>
          <p:nvPr/>
        </p:nvSpPr>
        <p:spPr>
          <a:xfrm>
            <a:off x="2090899" y="-3374287"/>
            <a:ext cx="4157755" cy="2790439"/>
          </a:xfrm>
          <a:custGeom>
            <a:avLst/>
            <a:gdLst/>
            <a:ahLst/>
            <a:cxnLst/>
            <a:rect l="l" t="t" r="r" b="b"/>
            <a:pathLst>
              <a:path w="4157755" h="2790439" extrusionOk="0">
                <a:moveTo>
                  <a:pt x="0" y="0"/>
                </a:moveTo>
                <a:lnTo>
                  <a:pt x="4157754" y="0"/>
                </a:lnTo>
                <a:lnTo>
                  <a:pt x="4157754" y="2790439"/>
                </a:lnTo>
                <a:lnTo>
                  <a:pt x="0" y="2790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9" name="Google Shape;477;p29">
            <a:extLst>
              <a:ext uri="{FF2B5EF4-FFF2-40B4-BE49-F238E27FC236}">
                <a16:creationId xmlns:a16="http://schemas.microsoft.com/office/drawing/2014/main" id="{B0FEBCD4-40BD-4396-BA4A-1CAA11E8E989}"/>
              </a:ext>
            </a:extLst>
          </p:cNvPr>
          <p:cNvSpPr txBox="1"/>
          <p:nvPr/>
        </p:nvSpPr>
        <p:spPr>
          <a:xfrm>
            <a:off x="1656377" y="-7893875"/>
            <a:ext cx="4352700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5"/>
              </a:lnSpc>
            </a:pP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Bungee"/>
                <a:sym typeface="Bungee"/>
              </a:rPr>
              <a:t>Business</a:t>
            </a:r>
          </a:p>
          <a:p>
            <a:pPr lvl="0" algn="ctr">
              <a:lnSpc>
                <a:spcPct val="120005"/>
              </a:lnSpc>
            </a:pP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Bungee"/>
                <a:sym typeface="Bungee"/>
              </a:rPr>
              <a:t>model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Google Shape;479;p29">
            <a:extLst>
              <a:ext uri="{FF2B5EF4-FFF2-40B4-BE49-F238E27FC236}">
                <a16:creationId xmlns:a16="http://schemas.microsoft.com/office/drawing/2014/main" id="{2B3D7F30-E108-44B2-AD56-BDD8B72CE41A}"/>
              </a:ext>
            </a:extLst>
          </p:cNvPr>
          <p:cNvSpPr txBox="1"/>
          <p:nvPr/>
        </p:nvSpPr>
        <p:spPr>
          <a:xfrm>
            <a:off x="9116395" y="-7967741"/>
            <a:ext cx="280710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Premium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Subscription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For Advance Notification for upcoming events</a:t>
            </a:r>
            <a:endParaRPr dirty="0"/>
          </a:p>
        </p:txBody>
      </p:sp>
      <p:sp>
        <p:nvSpPr>
          <p:cNvPr id="81" name="Google Shape;474;p29">
            <a:extLst>
              <a:ext uri="{FF2B5EF4-FFF2-40B4-BE49-F238E27FC236}">
                <a16:creationId xmlns:a16="http://schemas.microsoft.com/office/drawing/2014/main" id="{18EBE377-8EC1-445F-8B78-A06E3B42F13A}"/>
              </a:ext>
            </a:extLst>
          </p:cNvPr>
          <p:cNvSpPr txBox="1"/>
          <p:nvPr/>
        </p:nvSpPr>
        <p:spPr>
          <a:xfrm>
            <a:off x="14165358" y="-7518633"/>
            <a:ext cx="28071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Running Ads on the website</a:t>
            </a:r>
            <a:endParaRPr dirty="0"/>
          </a:p>
        </p:txBody>
      </p:sp>
      <p:sp>
        <p:nvSpPr>
          <p:cNvPr id="82" name="Google Shape;493;p29">
            <a:extLst>
              <a:ext uri="{FF2B5EF4-FFF2-40B4-BE49-F238E27FC236}">
                <a16:creationId xmlns:a16="http://schemas.microsoft.com/office/drawing/2014/main" id="{D7765DBA-E51F-4079-86DF-CC576B37CD1B}"/>
              </a:ext>
            </a:extLst>
          </p:cNvPr>
          <p:cNvSpPr txBox="1"/>
          <p:nvPr/>
        </p:nvSpPr>
        <p:spPr>
          <a:xfrm>
            <a:off x="2615055" y="-2982926"/>
            <a:ext cx="2989262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Roboto"/>
                <a:ea typeface="Roboto"/>
                <a:cs typeface="Roboto"/>
                <a:sym typeface="Roboto"/>
              </a:rPr>
              <a:t>Charging The Event Host for more advance features which enhance the Advertising Experience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39201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00"/>
            </a:gs>
            <a:gs pos="0">
              <a:srgbClr val="FF004D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29"/>
          <p:cNvCxnSpPr>
            <a:cxnSpLocks/>
          </p:cNvCxnSpPr>
          <p:nvPr/>
        </p:nvCxnSpPr>
        <p:spPr>
          <a:xfrm rot="5400000" flipH="1" flipV="1">
            <a:off x="8066354" y="-96372"/>
            <a:ext cx="3394420" cy="11459221"/>
          </a:xfrm>
          <a:prstGeom prst="bentConnector3">
            <a:avLst>
              <a:gd name="adj1" fmla="val 50000"/>
            </a:avLst>
          </a:pr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29"/>
          <p:cNvCxnSpPr/>
          <p:nvPr/>
        </p:nvCxnSpPr>
        <p:spPr>
          <a:xfrm>
            <a:off x="6570409" y="3206055"/>
            <a:ext cx="10370312" cy="0"/>
          </a:xfrm>
          <a:prstGeom prst="straightConnector1">
            <a:avLst/>
          </a:prstGeom>
          <a:noFill/>
          <a:ln w="142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6" name="Google Shape;476;p29"/>
          <p:cNvSpPr/>
          <p:nvPr/>
        </p:nvSpPr>
        <p:spPr>
          <a:xfrm>
            <a:off x="1221821" y="860083"/>
            <a:ext cx="5624264" cy="4449576"/>
          </a:xfrm>
          <a:custGeom>
            <a:avLst/>
            <a:gdLst/>
            <a:ahLst/>
            <a:cxnLst/>
            <a:rect l="l" t="t" r="r" b="b"/>
            <a:pathLst>
              <a:path w="5624264" h="4449576" extrusionOk="0">
                <a:moveTo>
                  <a:pt x="0" y="0"/>
                </a:moveTo>
                <a:lnTo>
                  <a:pt x="5624264" y="0"/>
                </a:lnTo>
                <a:lnTo>
                  <a:pt x="5624264" y="4449575"/>
                </a:lnTo>
                <a:lnTo>
                  <a:pt x="0" y="4449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77" name="Google Shape;477;p29"/>
          <p:cNvSpPr txBox="1"/>
          <p:nvPr/>
        </p:nvSpPr>
        <p:spPr>
          <a:xfrm>
            <a:off x="1580644" y="2163235"/>
            <a:ext cx="4352700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5"/>
              </a:lnSpc>
            </a:pP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Bungee"/>
                <a:sym typeface="Bungee"/>
              </a:rPr>
              <a:t>Business</a:t>
            </a:r>
          </a:p>
          <a:p>
            <a:pPr lvl="0" algn="ctr">
              <a:lnSpc>
                <a:spcPct val="120005"/>
              </a:lnSpc>
            </a:pP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Bungee"/>
                <a:sym typeface="Bungee"/>
              </a:rPr>
              <a:t>model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8" name="Google Shape;478;p29"/>
          <p:cNvSpPr/>
          <p:nvPr/>
        </p:nvSpPr>
        <p:spPr>
          <a:xfrm>
            <a:off x="8502909" y="1791785"/>
            <a:ext cx="4157755" cy="2790439"/>
          </a:xfrm>
          <a:custGeom>
            <a:avLst/>
            <a:gdLst/>
            <a:ahLst/>
            <a:cxnLst/>
            <a:rect l="l" t="t" r="r" b="b"/>
            <a:pathLst>
              <a:path w="4157755" h="2790439" extrusionOk="0">
                <a:moveTo>
                  <a:pt x="0" y="0"/>
                </a:moveTo>
                <a:lnTo>
                  <a:pt x="4157755" y="0"/>
                </a:lnTo>
                <a:lnTo>
                  <a:pt x="4157755" y="2790439"/>
                </a:lnTo>
                <a:lnTo>
                  <a:pt x="0" y="2790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79" name="Google Shape;479;p29"/>
          <p:cNvSpPr txBox="1"/>
          <p:nvPr/>
        </p:nvSpPr>
        <p:spPr>
          <a:xfrm>
            <a:off x="9040662" y="2089369"/>
            <a:ext cx="280710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Premium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Subscription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For Advance Notification for upcoming events</a:t>
            </a:r>
            <a:endParaRPr dirty="0"/>
          </a:p>
        </p:txBody>
      </p:sp>
      <p:sp>
        <p:nvSpPr>
          <p:cNvPr id="481" name="Google Shape;481;p29"/>
          <p:cNvSpPr/>
          <p:nvPr/>
        </p:nvSpPr>
        <p:spPr>
          <a:xfrm>
            <a:off x="13492674" y="1791785"/>
            <a:ext cx="4157755" cy="2790439"/>
          </a:xfrm>
          <a:custGeom>
            <a:avLst/>
            <a:gdLst/>
            <a:ahLst/>
            <a:cxnLst/>
            <a:rect l="l" t="t" r="r" b="b"/>
            <a:pathLst>
              <a:path w="4157755" h="2790439" extrusionOk="0">
                <a:moveTo>
                  <a:pt x="0" y="0"/>
                </a:moveTo>
                <a:lnTo>
                  <a:pt x="4157755" y="0"/>
                </a:lnTo>
                <a:lnTo>
                  <a:pt x="4157755" y="2790439"/>
                </a:lnTo>
                <a:lnTo>
                  <a:pt x="0" y="2790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83" name="Google Shape;483;p29"/>
          <p:cNvSpPr/>
          <p:nvPr/>
        </p:nvSpPr>
        <p:spPr>
          <a:xfrm>
            <a:off x="2091900" y="6636478"/>
            <a:ext cx="4157755" cy="2790439"/>
          </a:xfrm>
          <a:custGeom>
            <a:avLst/>
            <a:gdLst/>
            <a:ahLst/>
            <a:cxnLst/>
            <a:rect l="l" t="t" r="r" b="b"/>
            <a:pathLst>
              <a:path w="4157755" h="2790439" extrusionOk="0">
                <a:moveTo>
                  <a:pt x="0" y="0"/>
                </a:moveTo>
                <a:lnTo>
                  <a:pt x="4157754" y="0"/>
                </a:lnTo>
                <a:lnTo>
                  <a:pt x="4157754" y="2790439"/>
                </a:lnTo>
                <a:lnTo>
                  <a:pt x="0" y="2790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86" name="Google Shape;486;p29"/>
          <p:cNvSpPr/>
          <p:nvPr/>
        </p:nvSpPr>
        <p:spPr>
          <a:xfrm>
            <a:off x="419428" y="4667162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87" name="Google Shape;487;p29"/>
          <p:cNvSpPr/>
          <p:nvPr/>
        </p:nvSpPr>
        <p:spPr>
          <a:xfrm>
            <a:off x="419428" y="6094929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88" name="Google Shape;488;p29"/>
          <p:cNvSpPr/>
          <p:nvPr/>
        </p:nvSpPr>
        <p:spPr>
          <a:xfrm>
            <a:off x="419428" y="7522695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89" name="Google Shape;489;p29"/>
          <p:cNvSpPr/>
          <p:nvPr/>
        </p:nvSpPr>
        <p:spPr>
          <a:xfrm rot="5400000">
            <a:off x="15454116" y="318534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6" y="0"/>
                </a:lnTo>
                <a:lnTo>
                  <a:pt x="1161216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90" name="Google Shape;490;p29"/>
          <p:cNvSpPr/>
          <p:nvPr/>
        </p:nvSpPr>
        <p:spPr>
          <a:xfrm rot="5400000">
            <a:off x="14026349" y="318534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91" name="Google Shape;491;p29"/>
          <p:cNvSpPr/>
          <p:nvPr/>
        </p:nvSpPr>
        <p:spPr>
          <a:xfrm rot="5400000">
            <a:off x="12598583" y="318534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6" y="0"/>
                </a:lnTo>
                <a:lnTo>
                  <a:pt x="1161216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74" name="Google Shape;474;p29"/>
          <p:cNvSpPr txBox="1"/>
          <p:nvPr/>
        </p:nvSpPr>
        <p:spPr>
          <a:xfrm>
            <a:off x="14089625" y="2538477"/>
            <a:ext cx="28071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Running Ads on the website</a:t>
            </a:r>
            <a:endParaRPr dirty="0"/>
          </a:p>
        </p:txBody>
      </p:sp>
      <p:sp>
        <p:nvSpPr>
          <p:cNvPr id="493" name="Google Shape;493;p29"/>
          <p:cNvSpPr txBox="1"/>
          <p:nvPr/>
        </p:nvSpPr>
        <p:spPr>
          <a:xfrm>
            <a:off x="2539322" y="7074184"/>
            <a:ext cx="2989262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Roboto"/>
                <a:ea typeface="Roboto"/>
                <a:cs typeface="Roboto"/>
                <a:sym typeface="Roboto"/>
              </a:rPr>
              <a:t>Charging The Event Host for more advance features which enhance the Advertising Experience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200" dirty="0"/>
          </a:p>
        </p:txBody>
      </p:sp>
      <p:sp>
        <p:nvSpPr>
          <p:cNvPr id="494" name="Google Shape;494;p29"/>
          <p:cNvSpPr txBox="1"/>
          <p:nvPr/>
        </p:nvSpPr>
        <p:spPr>
          <a:xfrm>
            <a:off x="7859995" y="7380282"/>
            <a:ext cx="28071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dirty="0"/>
          </a:p>
        </p:txBody>
      </p:sp>
      <p:sp>
        <p:nvSpPr>
          <p:cNvPr id="2" name="Google Shape;502;p30">
            <a:extLst>
              <a:ext uri="{FF2B5EF4-FFF2-40B4-BE49-F238E27FC236}">
                <a16:creationId xmlns:a16="http://schemas.microsoft.com/office/drawing/2014/main" id="{98C7BD99-09D3-9751-259C-7FD94F433D83}"/>
              </a:ext>
            </a:extLst>
          </p:cNvPr>
          <p:cNvSpPr/>
          <p:nvPr/>
        </p:nvSpPr>
        <p:spPr>
          <a:xfrm rot="4971288" flipH="1">
            <a:off x="-6592771" y="285358"/>
            <a:ext cx="7154078" cy="6152507"/>
          </a:xfrm>
          <a:custGeom>
            <a:avLst/>
            <a:gdLst/>
            <a:ahLst/>
            <a:cxnLst/>
            <a:rect l="l" t="t" r="r" b="b"/>
            <a:pathLst>
              <a:path w="7154078" h="6152507" extrusionOk="0">
                <a:moveTo>
                  <a:pt x="7154078" y="0"/>
                </a:moveTo>
                <a:lnTo>
                  <a:pt x="0" y="0"/>
                </a:lnTo>
                <a:lnTo>
                  <a:pt x="0" y="6152507"/>
                </a:lnTo>
                <a:lnTo>
                  <a:pt x="7154078" y="6152507"/>
                </a:lnTo>
                <a:lnTo>
                  <a:pt x="7154078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" name="Google Shape;515;p30">
            <a:extLst>
              <a:ext uri="{FF2B5EF4-FFF2-40B4-BE49-F238E27FC236}">
                <a16:creationId xmlns:a16="http://schemas.microsoft.com/office/drawing/2014/main" id="{286FACBC-52E7-5177-153B-7586C2813CE1}"/>
              </a:ext>
            </a:extLst>
          </p:cNvPr>
          <p:cNvSpPr/>
          <p:nvPr/>
        </p:nvSpPr>
        <p:spPr>
          <a:xfrm rot="15222849">
            <a:off x="19363128" y="6143672"/>
            <a:ext cx="5482936" cy="4715325"/>
          </a:xfrm>
          <a:custGeom>
            <a:avLst/>
            <a:gdLst/>
            <a:ahLst/>
            <a:cxnLst/>
            <a:rect l="l" t="t" r="r" b="b"/>
            <a:pathLst>
              <a:path w="5482936" h="4715325" extrusionOk="0">
                <a:moveTo>
                  <a:pt x="0" y="0"/>
                </a:moveTo>
                <a:lnTo>
                  <a:pt x="5482936" y="0"/>
                </a:lnTo>
                <a:lnTo>
                  <a:pt x="5482936" y="4715325"/>
                </a:lnTo>
                <a:lnTo>
                  <a:pt x="0" y="4715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" name="Google Shape;520;p30">
            <a:extLst>
              <a:ext uri="{FF2B5EF4-FFF2-40B4-BE49-F238E27FC236}">
                <a16:creationId xmlns:a16="http://schemas.microsoft.com/office/drawing/2014/main" id="{D1903342-BAE4-5543-5252-7E9231184F21}"/>
              </a:ext>
            </a:extLst>
          </p:cNvPr>
          <p:cNvSpPr/>
          <p:nvPr/>
        </p:nvSpPr>
        <p:spPr>
          <a:xfrm rot="20111456">
            <a:off x="6234798" y="7822187"/>
            <a:ext cx="1222573" cy="1949030"/>
          </a:xfrm>
          <a:custGeom>
            <a:avLst/>
            <a:gdLst/>
            <a:ahLst/>
            <a:cxnLst/>
            <a:rect l="l" t="t" r="r" b="b"/>
            <a:pathLst>
              <a:path w="1222573" h="1949030" extrusionOk="0">
                <a:moveTo>
                  <a:pt x="0" y="0"/>
                </a:moveTo>
                <a:lnTo>
                  <a:pt x="1222573" y="0"/>
                </a:lnTo>
                <a:lnTo>
                  <a:pt x="1222573" y="1949030"/>
                </a:lnTo>
                <a:lnTo>
                  <a:pt x="0" y="194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" name="Google Shape;503;p30">
            <a:extLst>
              <a:ext uri="{FF2B5EF4-FFF2-40B4-BE49-F238E27FC236}">
                <a16:creationId xmlns:a16="http://schemas.microsoft.com/office/drawing/2014/main" id="{DA1EA752-D300-EE08-1898-51727796A15E}"/>
              </a:ext>
            </a:extLst>
          </p:cNvPr>
          <p:cNvSpPr/>
          <p:nvPr/>
        </p:nvSpPr>
        <p:spPr>
          <a:xfrm>
            <a:off x="-9461361" y="2673257"/>
            <a:ext cx="8343726" cy="6098505"/>
          </a:xfrm>
          <a:custGeom>
            <a:avLst/>
            <a:gdLst/>
            <a:ahLst/>
            <a:cxnLst/>
            <a:rect l="l" t="t" r="r" b="b"/>
            <a:pathLst>
              <a:path w="8343726" h="6098505" extrusionOk="0">
                <a:moveTo>
                  <a:pt x="0" y="0"/>
                </a:moveTo>
                <a:lnTo>
                  <a:pt x="8343726" y="0"/>
                </a:lnTo>
                <a:lnTo>
                  <a:pt x="8343726" y="6098505"/>
                </a:lnTo>
                <a:lnTo>
                  <a:pt x="0" y="60985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" name="Google Shape;514;p30">
            <a:extLst>
              <a:ext uri="{FF2B5EF4-FFF2-40B4-BE49-F238E27FC236}">
                <a16:creationId xmlns:a16="http://schemas.microsoft.com/office/drawing/2014/main" id="{C3D79D2B-B81B-A086-B265-9A412100C026}"/>
              </a:ext>
            </a:extLst>
          </p:cNvPr>
          <p:cNvSpPr/>
          <p:nvPr/>
        </p:nvSpPr>
        <p:spPr>
          <a:xfrm>
            <a:off x="18600493" y="2057885"/>
            <a:ext cx="5629701" cy="4114800"/>
          </a:xfrm>
          <a:custGeom>
            <a:avLst/>
            <a:gdLst/>
            <a:ahLst/>
            <a:cxnLst/>
            <a:rect l="l" t="t" r="r" b="b"/>
            <a:pathLst>
              <a:path w="5629701" h="4114800" extrusionOk="0">
                <a:moveTo>
                  <a:pt x="0" y="0"/>
                </a:moveTo>
                <a:lnTo>
                  <a:pt x="5629702" y="0"/>
                </a:lnTo>
                <a:lnTo>
                  <a:pt x="56297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" name="Google Shape;516;p30">
            <a:extLst>
              <a:ext uri="{FF2B5EF4-FFF2-40B4-BE49-F238E27FC236}">
                <a16:creationId xmlns:a16="http://schemas.microsoft.com/office/drawing/2014/main" id="{FB4D3622-DBB5-322E-96AF-93A1FA596F49}"/>
              </a:ext>
            </a:extLst>
          </p:cNvPr>
          <p:cNvSpPr/>
          <p:nvPr/>
        </p:nvSpPr>
        <p:spPr>
          <a:xfrm rot="18952370">
            <a:off x="11618856" y="12890741"/>
            <a:ext cx="625879" cy="912422"/>
          </a:xfrm>
          <a:custGeom>
            <a:avLst/>
            <a:gdLst/>
            <a:ahLst/>
            <a:cxnLst/>
            <a:rect l="l" t="t" r="r" b="b"/>
            <a:pathLst>
              <a:path w="2130643" h="2467060" extrusionOk="0">
                <a:moveTo>
                  <a:pt x="0" y="0"/>
                </a:moveTo>
                <a:lnTo>
                  <a:pt x="2130642" y="0"/>
                </a:lnTo>
                <a:lnTo>
                  <a:pt x="2130642" y="2467060"/>
                </a:lnTo>
                <a:lnTo>
                  <a:pt x="0" y="2467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" name="Google Shape;521;p30">
            <a:extLst>
              <a:ext uri="{FF2B5EF4-FFF2-40B4-BE49-F238E27FC236}">
                <a16:creationId xmlns:a16="http://schemas.microsoft.com/office/drawing/2014/main" id="{B15BA9EA-D14D-FE22-81CF-534CC06A2AE5}"/>
              </a:ext>
            </a:extLst>
          </p:cNvPr>
          <p:cNvSpPr/>
          <p:nvPr/>
        </p:nvSpPr>
        <p:spPr>
          <a:xfrm rot="18883923">
            <a:off x="746659" y="11873675"/>
            <a:ext cx="434755" cy="504445"/>
          </a:xfrm>
          <a:custGeom>
            <a:avLst/>
            <a:gdLst/>
            <a:ahLst/>
            <a:cxnLst/>
            <a:rect l="l" t="t" r="r" b="b"/>
            <a:pathLst>
              <a:path w="2149960" h="1522635" extrusionOk="0">
                <a:moveTo>
                  <a:pt x="0" y="0"/>
                </a:moveTo>
                <a:lnTo>
                  <a:pt x="2149960" y="0"/>
                </a:lnTo>
                <a:lnTo>
                  <a:pt x="2149960" y="1522635"/>
                </a:lnTo>
                <a:lnTo>
                  <a:pt x="0" y="1522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00316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A6FA"/>
            </a:gs>
            <a:gs pos="100000">
              <a:srgbClr val="9900F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3"/>
          <p:cNvSpPr/>
          <p:nvPr/>
        </p:nvSpPr>
        <p:spPr>
          <a:xfrm rot="6828210" flipH="1">
            <a:off x="-2715021" y="-2322076"/>
            <a:ext cx="9137160" cy="7857958"/>
          </a:xfrm>
          <a:custGeom>
            <a:avLst/>
            <a:gdLst/>
            <a:ahLst/>
            <a:cxnLst/>
            <a:rect l="l" t="t" r="r" b="b"/>
            <a:pathLst>
              <a:path w="9137160" h="7857958" extrusionOk="0">
                <a:moveTo>
                  <a:pt x="9137160" y="0"/>
                </a:moveTo>
                <a:lnTo>
                  <a:pt x="0" y="0"/>
                </a:lnTo>
                <a:lnTo>
                  <a:pt x="0" y="7857958"/>
                </a:lnTo>
                <a:lnTo>
                  <a:pt x="9137160" y="7857958"/>
                </a:lnTo>
                <a:lnTo>
                  <a:pt x="91371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49" name="Google Shape;949;p43"/>
          <p:cNvSpPr/>
          <p:nvPr/>
        </p:nvSpPr>
        <p:spPr>
          <a:xfrm rot="-3724951" flipH="1">
            <a:off x="12718434" y="4049762"/>
            <a:ext cx="9137160" cy="7857958"/>
          </a:xfrm>
          <a:custGeom>
            <a:avLst/>
            <a:gdLst/>
            <a:ahLst/>
            <a:cxnLst/>
            <a:rect l="l" t="t" r="r" b="b"/>
            <a:pathLst>
              <a:path w="9137160" h="7857958" extrusionOk="0">
                <a:moveTo>
                  <a:pt x="9137160" y="0"/>
                </a:moveTo>
                <a:lnTo>
                  <a:pt x="0" y="0"/>
                </a:lnTo>
                <a:lnTo>
                  <a:pt x="0" y="7857957"/>
                </a:lnTo>
                <a:lnTo>
                  <a:pt x="9137160" y="7857957"/>
                </a:lnTo>
                <a:lnTo>
                  <a:pt x="913716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50" name="Google Shape;950;p43"/>
          <p:cNvSpPr/>
          <p:nvPr/>
        </p:nvSpPr>
        <p:spPr>
          <a:xfrm>
            <a:off x="6439989" y="678611"/>
            <a:ext cx="5236282" cy="4110524"/>
          </a:xfrm>
          <a:custGeom>
            <a:avLst/>
            <a:gdLst/>
            <a:ahLst/>
            <a:cxnLst/>
            <a:rect l="l" t="t" r="r" b="b"/>
            <a:pathLst>
              <a:path w="12049229" h="8806891" extrusionOk="0">
                <a:moveTo>
                  <a:pt x="0" y="0"/>
                </a:moveTo>
                <a:lnTo>
                  <a:pt x="12049229" y="0"/>
                </a:lnTo>
                <a:lnTo>
                  <a:pt x="12049229" y="8806891"/>
                </a:lnTo>
                <a:lnTo>
                  <a:pt x="0" y="88068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953" name="Google Shape;953;p43"/>
          <p:cNvSpPr txBox="1"/>
          <p:nvPr/>
        </p:nvSpPr>
        <p:spPr>
          <a:xfrm>
            <a:off x="7129049" y="2262211"/>
            <a:ext cx="4029900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 dirty="0">
                <a:solidFill>
                  <a:srgbClr val="FE044E"/>
                </a:solidFill>
                <a:latin typeface="Bungee"/>
                <a:ea typeface="Bungee"/>
                <a:cs typeface="Bungee"/>
                <a:sym typeface="Bungee"/>
              </a:rPr>
              <a:t>THANK YOU</a:t>
            </a:r>
            <a:endParaRPr lang="en-US" dirty="0">
              <a:solidFill>
                <a:srgbClr val="FE044E"/>
              </a:solidFill>
            </a:endParaRPr>
          </a:p>
        </p:txBody>
      </p:sp>
      <p:sp>
        <p:nvSpPr>
          <p:cNvPr id="954" name="Google Shape;954;p43"/>
          <p:cNvSpPr/>
          <p:nvPr/>
        </p:nvSpPr>
        <p:spPr>
          <a:xfrm rot="2477323" flipH="1">
            <a:off x="2681501" y="7924464"/>
            <a:ext cx="1593386" cy="2540181"/>
          </a:xfrm>
          <a:custGeom>
            <a:avLst/>
            <a:gdLst/>
            <a:ahLst/>
            <a:cxnLst/>
            <a:rect l="l" t="t" r="r" b="b"/>
            <a:pathLst>
              <a:path w="1593386" h="2540181" extrusionOk="0">
                <a:moveTo>
                  <a:pt x="1593386" y="0"/>
                </a:moveTo>
                <a:lnTo>
                  <a:pt x="0" y="0"/>
                </a:lnTo>
                <a:lnTo>
                  <a:pt x="0" y="2540181"/>
                </a:lnTo>
                <a:lnTo>
                  <a:pt x="1593386" y="2540181"/>
                </a:lnTo>
                <a:lnTo>
                  <a:pt x="1593386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55" name="Google Shape;955;p43"/>
          <p:cNvSpPr/>
          <p:nvPr/>
        </p:nvSpPr>
        <p:spPr>
          <a:xfrm rot="-2700000">
            <a:off x="13948232" y="7815878"/>
            <a:ext cx="1593386" cy="2540181"/>
          </a:xfrm>
          <a:custGeom>
            <a:avLst/>
            <a:gdLst/>
            <a:ahLst/>
            <a:cxnLst/>
            <a:rect l="l" t="t" r="r" b="b"/>
            <a:pathLst>
              <a:path w="1593386" h="2540181" extrusionOk="0">
                <a:moveTo>
                  <a:pt x="0" y="0"/>
                </a:moveTo>
                <a:lnTo>
                  <a:pt x="1593386" y="0"/>
                </a:lnTo>
                <a:lnTo>
                  <a:pt x="1593386" y="2540181"/>
                </a:lnTo>
                <a:lnTo>
                  <a:pt x="0" y="25401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" name="Google Shape;953;p43">
            <a:extLst>
              <a:ext uri="{FF2B5EF4-FFF2-40B4-BE49-F238E27FC236}">
                <a16:creationId xmlns:a16="http://schemas.microsoft.com/office/drawing/2014/main" id="{B28613C5-FDC1-4EDB-989F-5AAE231A50BA}"/>
              </a:ext>
            </a:extLst>
          </p:cNvPr>
          <p:cNvSpPr txBox="1"/>
          <p:nvPr/>
        </p:nvSpPr>
        <p:spPr>
          <a:xfrm>
            <a:off x="5026711" y="8365268"/>
            <a:ext cx="823457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FFFF00"/>
                </a:solidFill>
                <a:latin typeface="Bungee"/>
                <a:ea typeface="Bungee"/>
                <a:cs typeface="Bungee"/>
                <a:sym typeface="Bungee"/>
              </a:rPr>
              <a:t>A PRESENTATION BY </a:t>
            </a:r>
            <a:r>
              <a:rPr lang="en-US" sz="3200" b="0" i="0" u="none" strike="noStrike" cap="none" dirty="0" err="1">
                <a:solidFill>
                  <a:srgbClr val="FFFF00"/>
                </a:solidFill>
                <a:latin typeface="Bungee"/>
                <a:ea typeface="Bungee"/>
                <a:cs typeface="Bungee"/>
                <a:sym typeface="Bungee"/>
              </a:rPr>
              <a:t>Unnamed.json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2" name="AutoShape 2" descr="blob:https://web.whatsapp.com/f8e36086-2a2c-4b33-9378-a05d14d2a47e">
            <a:extLst>
              <a:ext uri="{FF2B5EF4-FFF2-40B4-BE49-F238E27FC236}">
                <a16:creationId xmlns:a16="http://schemas.microsoft.com/office/drawing/2014/main" id="{E99A80CA-F1F7-431B-8D3C-85E2CFB41D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46691" y="4734130"/>
            <a:ext cx="4391149" cy="439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F238D-1EE5-4D96-A30F-96B4671EDF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4898" y="5056474"/>
            <a:ext cx="8458200" cy="2719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2"/>
          <p:cNvGrpSpPr/>
          <p:nvPr/>
        </p:nvGrpSpPr>
        <p:grpSpPr>
          <a:xfrm>
            <a:off x="3526171" y="544250"/>
            <a:ext cx="11651226" cy="6079534"/>
            <a:chOff x="0" y="-47625"/>
            <a:chExt cx="3504232" cy="1828485"/>
          </a:xfrm>
        </p:grpSpPr>
        <p:sp>
          <p:nvSpPr>
            <p:cNvPr id="257" name="Google Shape;257;p22"/>
            <p:cNvSpPr/>
            <p:nvPr/>
          </p:nvSpPr>
          <p:spPr>
            <a:xfrm>
              <a:off x="0" y="0"/>
              <a:ext cx="3504232" cy="1780860"/>
            </a:xfrm>
            <a:custGeom>
              <a:avLst/>
              <a:gdLst/>
              <a:ahLst/>
              <a:cxnLst/>
              <a:rect l="l" t="t" r="r" b="b"/>
              <a:pathLst>
                <a:path w="3504232" h="1780860" extrusionOk="0">
                  <a:moveTo>
                    <a:pt x="0" y="0"/>
                  </a:moveTo>
                  <a:lnTo>
                    <a:pt x="3504232" y="0"/>
                  </a:lnTo>
                  <a:lnTo>
                    <a:pt x="3504232" y="1780860"/>
                  </a:lnTo>
                  <a:lnTo>
                    <a:pt x="0" y="17808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8" name="Google Shape;258;p22"/>
            <p:cNvSpPr txBox="1"/>
            <p:nvPr/>
          </p:nvSpPr>
          <p:spPr>
            <a:xfrm>
              <a:off x="0" y="-47625"/>
              <a:ext cx="3504232" cy="18284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9" name="Google Shape;259;p22"/>
          <p:cNvPicPr preferRelativeResize="0"/>
          <p:nvPr/>
        </p:nvPicPr>
        <p:blipFill rotWithShape="1">
          <a:blip r:embed="rId3">
            <a:alphaModFix/>
          </a:blip>
          <a:srcRect l="7448" r="7447"/>
          <a:stretch/>
        </p:blipFill>
        <p:spPr>
          <a:xfrm>
            <a:off x="3110602" y="346396"/>
            <a:ext cx="11651226" cy="59211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22"/>
          <p:cNvGrpSpPr/>
          <p:nvPr/>
        </p:nvGrpSpPr>
        <p:grpSpPr>
          <a:xfrm>
            <a:off x="1853647" y="5595771"/>
            <a:ext cx="14580706" cy="1962638"/>
            <a:chOff x="0" y="-260434"/>
            <a:chExt cx="19440941" cy="2616851"/>
          </a:xfrm>
        </p:grpSpPr>
        <p:grpSp>
          <p:nvGrpSpPr>
            <p:cNvPr id="262" name="Google Shape;262;p22"/>
            <p:cNvGrpSpPr/>
            <p:nvPr/>
          </p:nvGrpSpPr>
          <p:grpSpPr>
            <a:xfrm>
              <a:off x="228411" y="83664"/>
              <a:ext cx="19212530" cy="2272753"/>
              <a:chOff x="0" y="-47625"/>
              <a:chExt cx="3513346" cy="415613"/>
            </a:xfrm>
          </p:grpSpPr>
          <p:sp>
            <p:nvSpPr>
              <p:cNvPr id="263" name="Google Shape;263;p22"/>
              <p:cNvSpPr/>
              <p:nvPr/>
            </p:nvSpPr>
            <p:spPr>
              <a:xfrm>
                <a:off x="0" y="0"/>
                <a:ext cx="3513346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3513346" h="367988" extrusionOk="0">
                    <a:moveTo>
                      <a:pt x="29599" y="0"/>
                    </a:moveTo>
                    <a:lnTo>
                      <a:pt x="3483747" y="0"/>
                    </a:lnTo>
                    <a:cubicBezTo>
                      <a:pt x="3491597" y="0"/>
                      <a:pt x="3499126" y="3118"/>
                      <a:pt x="3504677" y="8669"/>
                    </a:cubicBezTo>
                    <a:cubicBezTo>
                      <a:pt x="3510228" y="14220"/>
                      <a:pt x="3513346" y="21749"/>
                      <a:pt x="3513346" y="29599"/>
                    </a:cubicBezTo>
                    <a:lnTo>
                      <a:pt x="3513346" y="338389"/>
                    </a:lnTo>
                    <a:cubicBezTo>
                      <a:pt x="3513346" y="346239"/>
                      <a:pt x="3510228" y="353768"/>
                      <a:pt x="3504677" y="359318"/>
                    </a:cubicBezTo>
                    <a:cubicBezTo>
                      <a:pt x="3499126" y="364869"/>
                      <a:pt x="3491597" y="367988"/>
                      <a:pt x="3483747" y="367988"/>
                    </a:cubicBezTo>
                    <a:lnTo>
                      <a:pt x="29599" y="367988"/>
                    </a:lnTo>
                    <a:cubicBezTo>
                      <a:pt x="21749" y="367988"/>
                      <a:pt x="14220" y="364869"/>
                      <a:pt x="8669" y="359318"/>
                    </a:cubicBezTo>
                    <a:cubicBezTo>
                      <a:pt x="3118" y="353768"/>
                      <a:pt x="0" y="346239"/>
                      <a:pt x="0" y="338389"/>
                    </a:cubicBezTo>
                    <a:lnTo>
                      <a:pt x="0" y="29599"/>
                    </a:lnTo>
                    <a:cubicBezTo>
                      <a:pt x="0" y="21749"/>
                      <a:pt x="3118" y="14220"/>
                      <a:pt x="8669" y="8669"/>
                    </a:cubicBezTo>
                    <a:cubicBezTo>
                      <a:pt x="14220" y="3118"/>
                      <a:pt x="21749" y="0"/>
                      <a:pt x="295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2"/>
              <p:cNvSpPr txBox="1"/>
              <p:nvPr/>
            </p:nvSpPr>
            <p:spPr>
              <a:xfrm>
                <a:off x="0" y="-47625"/>
                <a:ext cx="3513346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22"/>
            <p:cNvGrpSpPr/>
            <p:nvPr/>
          </p:nvGrpSpPr>
          <p:grpSpPr>
            <a:xfrm>
              <a:off x="0" y="-260434"/>
              <a:ext cx="19105118" cy="2272753"/>
              <a:chOff x="0" y="-47625"/>
              <a:chExt cx="3493704" cy="415613"/>
            </a:xfrm>
          </p:grpSpPr>
          <p:sp>
            <p:nvSpPr>
              <p:cNvPr id="266" name="Google Shape;266;p22"/>
              <p:cNvSpPr/>
              <p:nvPr/>
            </p:nvSpPr>
            <p:spPr>
              <a:xfrm>
                <a:off x="0" y="0"/>
                <a:ext cx="3493704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3493704" h="367988" extrusionOk="0">
                    <a:moveTo>
                      <a:pt x="29765" y="0"/>
                    </a:moveTo>
                    <a:lnTo>
                      <a:pt x="3463939" y="0"/>
                    </a:lnTo>
                    <a:cubicBezTo>
                      <a:pt x="3480377" y="0"/>
                      <a:pt x="3493704" y="13326"/>
                      <a:pt x="3493704" y="29765"/>
                    </a:cubicBezTo>
                    <a:lnTo>
                      <a:pt x="3493704" y="338223"/>
                    </a:lnTo>
                    <a:cubicBezTo>
                      <a:pt x="3493704" y="354661"/>
                      <a:pt x="3480377" y="367988"/>
                      <a:pt x="3463939" y="367988"/>
                    </a:cubicBezTo>
                    <a:lnTo>
                      <a:pt x="29765" y="367988"/>
                    </a:lnTo>
                    <a:cubicBezTo>
                      <a:pt x="13326" y="367988"/>
                      <a:pt x="0" y="354661"/>
                      <a:pt x="0" y="338223"/>
                    </a:cubicBezTo>
                    <a:lnTo>
                      <a:pt x="0" y="29765"/>
                    </a:lnTo>
                    <a:cubicBezTo>
                      <a:pt x="0" y="13326"/>
                      <a:pt x="13326" y="0"/>
                      <a:pt x="29765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42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2"/>
              <p:cNvSpPr txBox="1"/>
              <p:nvPr/>
            </p:nvSpPr>
            <p:spPr>
              <a:xfrm>
                <a:off x="0" y="-47625"/>
                <a:ext cx="3493704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8" name="Google Shape;268;p22"/>
          <p:cNvSpPr txBox="1"/>
          <p:nvPr/>
        </p:nvSpPr>
        <p:spPr>
          <a:xfrm>
            <a:off x="2394836" y="6113448"/>
            <a:ext cx="13498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Welcome to the Presentation</a:t>
            </a:r>
            <a:endParaRPr/>
          </a:p>
        </p:txBody>
      </p:sp>
      <p:grpSp>
        <p:nvGrpSpPr>
          <p:cNvPr id="269" name="Google Shape;269;p22"/>
          <p:cNvGrpSpPr/>
          <p:nvPr/>
        </p:nvGrpSpPr>
        <p:grpSpPr>
          <a:xfrm>
            <a:off x="4409328" y="7830211"/>
            <a:ext cx="9053776" cy="1832815"/>
            <a:chOff x="0" y="-47625"/>
            <a:chExt cx="4597693" cy="930741"/>
          </a:xfrm>
        </p:grpSpPr>
        <p:sp>
          <p:nvSpPr>
            <p:cNvPr id="270" name="Google Shape;270;p22"/>
            <p:cNvSpPr/>
            <p:nvPr/>
          </p:nvSpPr>
          <p:spPr>
            <a:xfrm>
              <a:off x="0" y="0"/>
              <a:ext cx="4597693" cy="883116"/>
            </a:xfrm>
            <a:custGeom>
              <a:avLst/>
              <a:gdLst/>
              <a:ahLst/>
              <a:cxnLst/>
              <a:rect l="l" t="t" r="r" b="b"/>
              <a:pathLst>
                <a:path w="4597693" h="883116" extrusionOk="0">
                  <a:moveTo>
                    <a:pt x="43610" y="0"/>
                  </a:moveTo>
                  <a:lnTo>
                    <a:pt x="4554083" y="0"/>
                  </a:lnTo>
                  <a:cubicBezTo>
                    <a:pt x="4578168" y="0"/>
                    <a:pt x="4597693" y="19525"/>
                    <a:pt x="4597693" y="43610"/>
                  </a:cubicBezTo>
                  <a:lnTo>
                    <a:pt x="4597693" y="839506"/>
                  </a:lnTo>
                  <a:cubicBezTo>
                    <a:pt x="4597693" y="851072"/>
                    <a:pt x="4593098" y="862165"/>
                    <a:pt x="4584920" y="870343"/>
                  </a:cubicBezTo>
                  <a:cubicBezTo>
                    <a:pt x="4576741" y="878522"/>
                    <a:pt x="4565649" y="883116"/>
                    <a:pt x="4554083" y="883116"/>
                  </a:cubicBezTo>
                  <a:lnTo>
                    <a:pt x="43610" y="883116"/>
                  </a:lnTo>
                  <a:cubicBezTo>
                    <a:pt x="19525" y="883116"/>
                    <a:pt x="0" y="863591"/>
                    <a:pt x="0" y="839506"/>
                  </a:cubicBezTo>
                  <a:lnTo>
                    <a:pt x="0" y="43610"/>
                  </a:lnTo>
                  <a:cubicBezTo>
                    <a:pt x="0" y="19525"/>
                    <a:pt x="19525" y="0"/>
                    <a:pt x="43610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 txBox="1"/>
            <p:nvPr/>
          </p:nvSpPr>
          <p:spPr>
            <a:xfrm>
              <a:off x="0" y="-47625"/>
              <a:ext cx="4597693" cy="930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22"/>
          <p:cNvSpPr txBox="1"/>
          <p:nvPr/>
        </p:nvSpPr>
        <p:spPr>
          <a:xfrm>
            <a:off x="4830048" y="8346351"/>
            <a:ext cx="8212200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2400" dirty="0"/>
              <a:t>This presentation showcases our innovative project centered around an event hosting and advertising website</a:t>
            </a:r>
            <a:endParaRPr sz="4000" dirty="0"/>
          </a:p>
        </p:txBody>
      </p:sp>
      <p:sp>
        <p:nvSpPr>
          <p:cNvPr id="273" name="Google Shape;273;p22"/>
          <p:cNvSpPr/>
          <p:nvPr/>
        </p:nvSpPr>
        <p:spPr>
          <a:xfrm rot="6999520">
            <a:off x="13692885" y="402060"/>
            <a:ext cx="5482936" cy="4715325"/>
          </a:xfrm>
          <a:custGeom>
            <a:avLst/>
            <a:gdLst/>
            <a:ahLst/>
            <a:cxnLst/>
            <a:rect l="l" t="t" r="r" b="b"/>
            <a:pathLst>
              <a:path w="5482936" h="4715325" extrusionOk="0">
                <a:moveTo>
                  <a:pt x="0" y="0"/>
                </a:moveTo>
                <a:lnTo>
                  <a:pt x="5482936" y="0"/>
                </a:lnTo>
                <a:lnTo>
                  <a:pt x="5482936" y="4715324"/>
                </a:lnTo>
                <a:lnTo>
                  <a:pt x="0" y="4715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75" name="Google Shape;275;p22"/>
          <p:cNvSpPr/>
          <p:nvPr/>
        </p:nvSpPr>
        <p:spPr>
          <a:xfrm rot="-586269">
            <a:off x="-262443" y="545748"/>
            <a:ext cx="2582287" cy="2726023"/>
          </a:xfrm>
          <a:custGeom>
            <a:avLst/>
            <a:gdLst/>
            <a:ahLst/>
            <a:cxnLst/>
            <a:rect l="l" t="t" r="r" b="b"/>
            <a:pathLst>
              <a:path w="2582287" h="2726023" extrusionOk="0">
                <a:moveTo>
                  <a:pt x="0" y="0"/>
                </a:moveTo>
                <a:lnTo>
                  <a:pt x="2582286" y="0"/>
                </a:lnTo>
                <a:lnTo>
                  <a:pt x="2582286" y="2726022"/>
                </a:lnTo>
                <a:lnTo>
                  <a:pt x="0" y="27260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76" name="Google Shape;276;p22"/>
          <p:cNvSpPr/>
          <p:nvPr/>
        </p:nvSpPr>
        <p:spPr>
          <a:xfrm rot="621439">
            <a:off x="13661017" y="7870645"/>
            <a:ext cx="2344029" cy="2186340"/>
          </a:xfrm>
          <a:custGeom>
            <a:avLst/>
            <a:gdLst/>
            <a:ahLst/>
            <a:cxnLst/>
            <a:rect l="l" t="t" r="r" b="b"/>
            <a:pathLst>
              <a:path w="2344029" h="2186340" extrusionOk="0">
                <a:moveTo>
                  <a:pt x="0" y="0"/>
                </a:moveTo>
                <a:lnTo>
                  <a:pt x="2344029" y="0"/>
                </a:lnTo>
                <a:lnTo>
                  <a:pt x="2344029" y="2186340"/>
                </a:lnTo>
                <a:lnTo>
                  <a:pt x="0" y="21863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250;p21">
            <a:extLst>
              <a:ext uri="{FF2B5EF4-FFF2-40B4-BE49-F238E27FC236}">
                <a16:creationId xmlns:a16="http://schemas.microsoft.com/office/drawing/2014/main" id="{63E7A1D8-4841-E466-3CBB-726F4B71CEAA}"/>
              </a:ext>
            </a:extLst>
          </p:cNvPr>
          <p:cNvSpPr/>
          <p:nvPr/>
        </p:nvSpPr>
        <p:spPr>
          <a:xfrm rot="20378967">
            <a:off x="15889836" y="6388437"/>
            <a:ext cx="1222573" cy="1949030"/>
          </a:xfrm>
          <a:custGeom>
            <a:avLst/>
            <a:gdLst/>
            <a:ahLst/>
            <a:cxnLst/>
            <a:rect l="l" t="t" r="r" b="b"/>
            <a:pathLst>
              <a:path w="1222573" h="1949030" extrusionOk="0">
                <a:moveTo>
                  <a:pt x="0" y="0"/>
                </a:moveTo>
                <a:lnTo>
                  <a:pt x="1222573" y="0"/>
                </a:lnTo>
                <a:lnTo>
                  <a:pt x="1222573" y="1949030"/>
                </a:lnTo>
                <a:lnTo>
                  <a:pt x="0" y="194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" name="Google Shape;236;p21">
            <a:extLst>
              <a:ext uri="{FF2B5EF4-FFF2-40B4-BE49-F238E27FC236}">
                <a16:creationId xmlns:a16="http://schemas.microsoft.com/office/drawing/2014/main" id="{F5AAA932-0D82-F403-6F16-89E624FB8A51}"/>
              </a:ext>
            </a:extLst>
          </p:cNvPr>
          <p:cNvGrpSpPr/>
          <p:nvPr/>
        </p:nvGrpSpPr>
        <p:grpSpPr>
          <a:xfrm>
            <a:off x="22479013" y="346396"/>
            <a:ext cx="4539014" cy="4560892"/>
            <a:chOff x="0" y="0"/>
            <a:chExt cx="6052019" cy="6081188"/>
          </a:xfrm>
        </p:grpSpPr>
        <p:grpSp>
          <p:nvGrpSpPr>
            <p:cNvPr id="4" name="Google Shape;237;p21">
              <a:extLst>
                <a:ext uri="{FF2B5EF4-FFF2-40B4-BE49-F238E27FC236}">
                  <a16:creationId xmlns:a16="http://schemas.microsoft.com/office/drawing/2014/main" id="{C9A4CE6C-E3B0-7273-EBD7-03CBEAC8DE7D}"/>
                </a:ext>
              </a:extLst>
            </p:cNvPr>
            <p:cNvGrpSpPr/>
            <p:nvPr/>
          </p:nvGrpSpPr>
          <p:grpSpPr>
            <a:xfrm>
              <a:off x="287878" y="317047"/>
              <a:ext cx="5764141" cy="5764141"/>
              <a:chOff x="0" y="0"/>
              <a:chExt cx="812800" cy="812800"/>
            </a:xfrm>
          </p:grpSpPr>
          <p:sp>
            <p:nvSpPr>
              <p:cNvPr id="8" name="Google Shape;238;p21">
                <a:extLst>
                  <a:ext uri="{FF2B5EF4-FFF2-40B4-BE49-F238E27FC236}">
                    <a16:creationId xmlns:a16="http://schemas.microsoft.com/office/drawing/2014/main" id="{FCC73822-6E12-C3D8-AAC0-0528AAD9BA5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39;p21">
                <a:extLst>
                  <a:ext uri="{FF2B5EF4-FFF2-40B4-BE49-F238E27FC236}">
                    <a16:creationId xmlns:a16="http://schemas.microsoft.com/office/drawing/2014/main" id="{F47292B9-E1E4-1E02-1D1E-AD8544D59A26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240;p21">
              <a:extLst>
                <a:ext uri="{FF2B5EF4-FFF2-40B4-BE49-F238E27FC236}">
                  <a16:creationId xmlns:a16="http://schemas.microsoft.com/office/drawing/2014/main" id="{BE96E57E-4114-F190-9871-2C74A8896B50}"/>
                </a:ext>
              </a:extLst>
            </p:cNvPr>
            <p:cNvGrpSpPr/>
            <p:nvPr/>
          </p:nvGrpSpPr>
          <p:grpSpPr>
            <a:xfrm>
              <a:off x="0" y="0"/>
              <a:ext cx="5764141" cy="5764141"/>
              <a:chOff x="0" y="0"/>
              <a:chExt cx="812800" cy="812800"/>
            </a:xfrm>
          </p:grpSpPr>
          <p:sp>
            <p:nvSpPr>
              <p:cNvPr id="6" name="Google Shape;241;p21">
                <a:extLst>
                  <a:ext uri="{FF2B5EF4-FFF2-40B4-BE49-F238E27FC236}">
                    <a16:creationId xmlns:a16="http://schemas.microsoft.com/office/drawing/2014/main" id="{5470490B-71D6-D304-E80F-E99FD8BF4BD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3335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42;p21">
                <a:extLst>
                  <a:ext uri="{FF2B5EF4-FFF2-40B4-BE49-F238E27FC236}">
                    <a16:creationId xmlns:a16="http://schemas.microsoft.com/office/drawing/2014/main" id="{BA0B3FFA-0218-D171-76EA-7FDE65BE5F39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" name="Google Shape;305;p23">
            <a:extLst>
              <a:ext uri="{FF2B5EF4-FFF2-40B4-BE49-F238E27FC236}">
                <a16:creationId xmlns:a16="http://schemas.microsoft.com/office/drawing/2014/main" id="{D6733A19-7BDF-D462-4752-72FE2C90F8E9}"/>
              </a:ext>
            </a:extLst>
          </p:cNvPr>
          <p:cNvSpPr/>
          <p:nvPr/>
        </p:nvSpPr>
        <p:spPr>
          <a:xfrm rot="2477323" flipH="1">
            <a:off x="-3046109" y="2878436"/>
            <a:ext cx="1032245" cy="1645608"/>
          </a:xfrm>
          <a:custGeom>
            <a:avLst/>
            <a:gdLst/>
            <a:ahLst/>
            <a:cxnLst/>
            <a:rect l="l" t="t" r="r" b="b"/>
            <a:pathLst>
              <a:path w="1032245" h="1645608" extrusionOk="0">
                <a:moveTo>
                  <a:pt x="1032245" y="0"/>
                </a:moveTo>
                <a:lnTo>
                  <a:pt x="0" y="0"/>
                </a:lnTo>
                <a:lnTo>
                  <a:pt x="0" y="1645608"/>
                </a:lnTo>
                <a:lnTo>
                  <a:pt x="1032245" y="1645608"/>
                </a:lnTo>
                <a:lnTo>
                  <a:pt x="1032245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304;p23">
            <a:extLst>
              <a:ext uri="{FF2B5EF4-FFF2-40B4-BE49-F238E27FC236}">
                <a16:creationId xmlns:a16="http://schemas.microsoft.com/office/drawing/2014/main" id="{D502902E-C87F-9EEC-684A-244DBD8BD7AE}"/>
              </a:ext>
            </a:extLst>
          </p:cNvPr>
          <p:cNvSpPr/>
          <p:nvPr/>
        </p:nvSpPr>
        <p:spPr>
          <a:xfrm>
            <a:off x="13400889" y="10888060"/>
            <a:ext cx="3406807" cy="2412753"/>
          </a:xfrm>
          <a:custGeom>
            <a:avLst/>
            <a:gdLst/>
            <a:ahLst/>
            <a:cxnLst/>
            <a:rect l="l" t="t" r="r" b="b"/>
            <a:pathLst>
              <a:path w="3406807" h="2412753" extrusionOk="0">
                <a:moveTo>
                  <a:pt x="0" y="0"/>
                </a:moveTo>
                <a:lnTo>
                  <a:pt x="3406807" y="0"/>
                </a:lnTo>
                <a:lnTo>
                  <a:pt x="3406807" y="2412753"/>
                </a:lnTo>
                <a:lnTo>
                  <a:pt x="0" y="24127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2" name="Google Shape;294;p23">
            <a:extLst>
              <a:ext uri="{FF2B5EF4-FFF2-40B4-BE49-F238E27FC236}">
                <a16:creationId xmlns:a16="http://schemas.microsoft.com/office/drawing/2014/main" id="{E9E44191-11E5-9EC7-DE2E-8D18B24871A9}"/>
              </a:ext>
            </a:extLst>
          </p:cNvPr>
          <p:cNvGrpSpPr/>
          <p:nvPr/>
        </p:nvGrpSpPr>
        <p:grpSpPr>
          <a:xfrm>
            <a:off x="18540281" y="1168492"/>
            <a:ext cx="10998378" cy="3180636"/>
            <a:chOff x="0" y="-47625"/>
            <a:chExt cx="5585202" cy="1615192"/>
          </a:xfrm>
        </p:grpSpPr>
        <p:sp>
          <p:nvSpPr>
            <p:cNvPr id="13" name="Google Shape;295;p23">
              <a:extLst>
                <a:ext uri="{FF2B5EF4-FFF2-40B4-BE49-F238E27FC236}">
                  <a16:creationId xmlns:a16="http://schemas.microsoft.com/office/drawing/2014/main" id="{A24EAB0B-D7E1-9812-A103-928AFDF83849}"/>
                </a:ext>
              </a:extLst>
            </p:cNvPr>
            <p:cNvSpPr/>
            <p:nvPr/>
          </p:nvSpPr>
          <p:spPr>
            <a:xfrm>
              <a:off x="0" y="0"/>
              <a:ext cx="5585202" cy="1567567"/>
            </a:xfrm>
            <a:custGeom>
              <a:avLst/>
              <a:gdLst/>
              <a:ahLst/>
              <a:cxnLst/>
              <a:rect l="l" t="t" r="r" b="b"/>
              <a:pathLst>
                <a:path w="5585202" h="1567567" extrusionOk="0">
                  <a:moveTo>
                    <a:pt x="35900" y="0"/>
                  </a:moveTo>
                  <a:lnTo>
                    <a:pt x="5549302" y="0"/>
                  </a:lnTo>
                  <a:cubicBezTo>
                    <a:pt x="5569129" y="0"/>
                    <a:pt x="5585202" y="16073"/>
                    <a:pt x="5585202" y="35900"/>
                  </a:cubicBezTo>
                  <a:lnTo>
                    <a:pt x="5585202" y="1531668"/>
                  </a:lnTo>
                  <a:cubicBezTo>
                    <a:pt x="5585202" y="1541189"/>
                    <a:pt x="5581420" y="1550320"/>
                    <a:pt x="5574687" y="1557053"/>
                  </a:cubicBezTo>
                  <a:cubicBezTo>
                    <a:pt x="5567955" y="1563785"/>
                    <a:pt x="5558823" y="1567567"/>
                    <a:pt x="5549302" y="1567567"/>
                  </a:cubicBezTo>
                  <a:lnTo>
                    <a:pt x="35900" y="1567567"/>
                  </a:lnTo>
                  <a:cubicBezTo>
                    <a:pt x="26378" y="1567567"/>
                    <a:pt x="17247" y="1563785"/>
                    <a:pt x="10515" y="1557053"/>
                  </a:cubicBezTo>
                  <a:cubicBezTo>
                    <a:pt x="3782" y="1550320"/>
                    <a:pt x="0" y="1541189"/>
                    <a:pt x="0" y="1531668"/>
                  </a:cubicBezTo>
                  <a:lnTo>
                    <a:pt x="0" y="35900"/>
                  </a:lnTo>
                  <a:cubicBezTo>
                    <a:pt x="0" y="26378"/>
                    <a:pt x="3782" y="17247"/>
                    <a:pt x="10515" y="10515"/>
                  </a:cubicBezTo>
                  <a:cubicBezTo>
                    <a:pt x="17247" y="3782"/>
                    <a:pt x="26378" y="0"/>
                    <a:pt x="35900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6;p23">
              <a:extLst>
                <a:ext uri="{FF2B5EF4-FFF2-40B4-BE49-F238E27FC236}">
                  <a16:creationId xmlns:a16="http://schemas.microsoft.com/office/drawing/2014/main" id="{7AD951FC-1C57-1E08-F591-2B99346D9AE3}"/>
                </a:ext>
              </a:extLst>
            </p:cNvPr>
            <p:cNvSpPr txBox="1"/>
            <p:nvPr/>
          </p:nvSpPr>
          <p:spPr>
            <a:xfrm>
              <a:off x="0" y="-47625"/>
              <a:ext cx="5585202" cy="1615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299;p23">
            <a:extLst>
              <a:ext uri="{FF2B5EF4-FFF2-40B4-BE49-F238E27FC236}">
                <a16:creationId xmlns:a16="http://schemas.microsoft.com/office/drawing/2014/main" id="{539104FA-D3E3-8C03-32BB-B3DA2F9146FD}"/>
              </a:ext>
            </a:extLst>
          </p:cNvPr>
          <p:cNvGrpSpPr/>
          <p:nvPr/>
        </p:nvGrpSpPr>
        <p:grpSpPr>
          <a:xfrm>
            <a:off x="18540281" y="5049717"/>
            <a:ext cx="10998378" cy="3180636"/>
            <a:chOff x="0" y="-47625"/>
            <a:chExt cx="5585202" cy="1615192"/>
          </a:xfrm>
        </p:grpSpPr>
        <p:sp>
          <p:nvSpPr>
            <p:cNvPr id="16" name="Google Shape;300;p23">
              <a:extLst>
                <a:ext uri="{FF2B5EF4-FFF2-40B4-BE49-F238E27FC236}">
                  <a16:creationId xmlns:a16="http://schemas.microsoft.com/office/drawing/2014/main" id="{DB5BF7C8-DCDD-A6E8-A04B-A6B7790B25F4}"/>
                </a:ext>
              </a:extLst>
            </p:cNvPr>
            <p:cNvSpPr/>
            <p:nvPr/>
          </p:nvSpPr>
          <p:spPr>
            <a:xfrm>
              <a:off x="0" y="0"/>
              <a:ext cx="5585202" cy="1567567"/>
            </a:xfrm>
            <a:custGeom>
              <a:avLst/>
              <a:gdLst/>
              <a:ahLst/>
              <a:cxnLst/>
              <a:rect l="l" t="t" r="r" b="b"/>
              <a:pathLst>
                <a:path w="5585202" h="1567567" extrusionOk="0">
                  <a:moveTo>
                    <a:pt x="35900" y="0"/>
                  </a:moveTo>
                  <a:lnTo>
                    <a:pt x="5549302" y="0"/>
                  </a:lnTo>
                  <a:cubicBezTo>
                    <a:pt x="5569129" y="0"/>
                    <a:pt x="5585202" y="16073"/>
                    <a:pt x="5585202" y="35900"/>
                  </a:cubicBezTo>
                  <a:lnTo>
                    <a:pt x="5585202" y="1531668"/>
                  </a:lnTo>
                  <a:cubicBezTo>
                    <a:pt x="5585202" y="1541189"/>
                    <a:pt x="5581420" y="1550320"/>
                    <a:pt x="5574687" y="1557053"/>
                  </a:cubicBezTo>
                  <a:cubicBezTo>
                    <a:pt x="5567955" y="1563785"/>
                    <a:pt x="5558823" y="1567567"/>
                    <a:pt x="5549302" y="1567567"/>
                  </a:cubicBezTo>
                  <a:lnTo>
                    <a:pt x="35900" y="1567567"/>
                  </a:lnTo>
                  <a:cubicBezTo>
                    <a:pt x="26378" y="1567567"/>
                    <a:pt x="17247" y="1563785"/>
                    <a:pt x="10515" y="1557053"/>
                  </a:cubicBezTo>
                  <a:cubicBezTo>
                    <a:pt x="3782" y="1550320"/>
                    <a:pt x="0" y="1541189"/>
                    <a:pt x="0" y="1531668"/>
                  </a:cubicBezTo>
                  <a:lnTo>
                    <a:pt x="0" y="35900"/>
                  </a:lnTo>
                  <a:cubicBezTo>
                    <a:pt x="0" y="26378"/>
                    <a:pt x="3782" y="17247"/>
                    <a:pt x="10515" y="10515"/>
                  </a:cubicBezTo>
                  <a:cubicBezTo>
                    <a:pt x="17247" y="3782"/>
                    <a:pt x="26378" y="0"/>
                    <a:pt x="35900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1;p23">
              <a:extLst>
                <a:ext uri="{FF2B5EF4-FFF2-40B4-BE49-F238E27FC236}">
                  <a16:creationId xmlns:a16="http://schemas.microsoft.com/office/drawing/2014/main" id="{377F5848-284D-A9F6-82F8-DE7D20F7CCF1}"/>
                </a:ext>
              </a:extLst>
            </p:cNvPr>
            <p:cNvSpPr txBox="1"/>
            <p:nvPr/>
          </p:nvSpPr>
          <p:spPr>
            <a:xfrm>
              <a:off x="0" y="-47625"/>
              <a:ext cx="5585202" cy="1615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06;p18">
            <a:extLst>
              <a:ext uri="{FF2B5EF4-FFF2-40B4-BE49-F238E27FC236}">
                <a16:creationId xmlns:a16="http://schemas.microsoft.com/office/drawing/2014/main" id="{7F9DB4F4-0DEF-0EE4-0A45-ECA7435AA85D}"/>
              </a:ext>
            </a:extLst>
          </p:cNvPr>
          <p:cNvSpPr/>
          <p:nvPr/>
        </p:nvSpPr>
        <p:spPr>
          <a:xfrm rot="3108390">
            <a:off x="19102869" y="950459"/>
            <a:ext cx="2129642" cy="2465902"/>
          </a:xfrm>
          <a:custGeom>
            <a:avLst/>
            <a:gdLst/>
            <a:ahLst/>
            <a:cxnLst/>
            <a:rect l="l" t="t" r="r" b="b"/>
            <a:pathLst>
              <a:path w="2129642" h="2465902" extrusionOk="0">
                <a:moveTo>
                  <a:pt x="0" y="0"/>
                </a:moveTo>
                <a:lnTo>
                  <a:pt x="2129642" y="0"/>
                </a:lnTo>
                <a:lnTo>
                  <a:pt x="2129642" y="2465902"/>
                </a:lnTo>
                <a:lnTo>
                  <a:pt x="0" y="2465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grpSp>
        <p:nvGrpSpPr>
          <p:cNvPr id="20" name="Google Shape;130;p18">
            <a:extLst>
              <a:ext uri="{FF2B5EF4-FFF2-40B4-BE49-F238E27FC236}">
                <a16:creationId xmlns:a16="http://schemas.microsoft.com/office/drawing/2014/main" id="{EECA605C-B324-39A6-A3F0-919E12BBC178}"/>
              </a:ext>
            </a:extLst>
          </p:cNvPr>
          <p:cNvGrpSpPr/>
          <p:nvPr/>
        </p:nvGrpSpPr>
        <p:grpSpPr>
          <a:xfrm>
            <a:off x="21574658" y="3932481"/>
            <a:ext cx="5843029" cy="1896394"/>
            <a:chOff x="0" y="-47625"/>
            <a:chExt cx="1280555" cy="415613"/>
          </a:xfrm>
        </p:grpSpPr>
        <p:sp>
          <p:nvSpPr>
            <p:cNvPr id="21" name="Google Shape;131;p18">
              <a:extLst>
                <a:ext uri="{FF2B5EF4-FFF2-40B4-BE49-F238E27FC236}">
                  <a16:creationId xmlns:a16="http://schemas.microsoft.com/office/drawing/2014/main" id="{284D36F7-EB08-22B5-C8B8-FF6F6D02D601}"/>
                </a:ext>
              </a:extLst>
            </p:cNvPr>
            <p:cNvSpPr/>
            <p:nvPr/>
          </p:nvSpPr>
          <p:spPr>
            <a:xfrm>
              <a:off x="0" y="0"/>
              <a:ext cx="1280555" cy="367988"/>
            </a:xfrm>
            <a:custGeom>
              <a:avLst/>
              <a:gdLst/>
              <a:ahLst/>
              <a:cxnLst/>
              <a:rect l="l" t="t" r="r" b="b"/>
              <a:pathLst>
                <a:path w="1280555" h="367988" extrusionOk="0">
                  <a:moveTo>
                    <a:pt x="67574" y="0"/>
                  </a:moveTo>
                  <a:lnTo>
                    <a:pt x="1212981" y="0"/>
                  </a:lnTo>
                  <a:cubicBezTo>
                    <a:pt x="1250301" y="0"/>
                    <a:pt x="1280555" y="30254"/>
                    <a:pt x="1280555" y="67574"/>
                  </a:cubicBezTo>
                  <a:lnTo>
                    <a:pt x="1280555" y="300413"/>
                  </a:lnTo>
                  <a:cubicBezTo>
                    <a:pt x="1280555" y="337734"/>
                    <a:pt x="1250301" y="367988"/>
                    <a:pt x="1212981" y="367988"/>
                  </a:cubicBezTo>
                  <a:lnTo>
                    <a:pt x="67574" y="367988"/>
                  </a:lnTo>
                  <a:cubicBezTo>
                    <a:pt x="30254" y="367988"/>
                    <a:pt x="0" y="337734"/>
                    <a:pt x="0" y="300413"/>
                  </a:cubicBezTo>
                  <a:lnTo>
                    <a:pt x="0" y="67574"/>
                  </a:lnTo>
                  <a:cubicBezTo>
                    <a:pt x="0" y="30254"/>
                    <a:pt x="30254" y="0"/>
                    <a:pt x="67574" y="0"/>
                  </a:cubicBezTo>
                  <a:close/>
                </a:path>
              </a:pathLst>
            </a:custGeom>
            <a:solidFill>
              <a:srgbClr val="F6A6FA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2;p18">
              <a:extLst>
                <a:ext uri="{FF2B5EF4-FFF2-40B4-BE49-F238E27FC236}">
                  <a16:creationId xmlns:a16="http://schemas.microsoft.com/office/drawing/2014/main" id="{28F780BC-3C91-0A38-4189-361502F3A82B}"/>
                </a:ext>
              </a:extLst>
            </p:cNvPr>
            <p:cNvSpPr txBox="1"/>
            <p:nvPr/>
          </p:nvSpPr>
          <p:spPr>
            <a:xfrm>
              <a:off x="0" y="-47625"/>
              <a:ext cx="1280555" cy="415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800" tIns="64800" rIns="64800" bIns="64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oogle Shape;134;p18">
            <a:extLst>
              <a:ext uri="{FF2B5EF4-FFF2-40B4-BE49-F238E27FC236}">
                <a16:creationId xmlns:a16="http://schemas.microsoft.com/office/drawing/2014/main" id="{2F78D310-93DE-2FF1-E23F-B5B5B181CF59}"/>
              </a:ext>
            </a:extLst>
          </p:cNvPr>
          <p:cNvGrpSpPr/>
          <p:nvPr/>
        </p:nvGrpSpPr>
        <p:grpSpPr>
          <a:xfrm>
            <a:off x="18521240" y="5907253"/>
            <a:ext cx="8540382" cy="1896394"/>
            <a:chOff x="0" y="-47625"/>
            <a:chExt cx="1871705" cy="415613"/>
          </a:xfrm>
        </p:grpSpPr>
        <p:sp>
          <p:nvSpPr>
            <p:cNvPr id="24" name="Google Shape;135;p18">
              <a:extLst>
                <a:ext uri="{FF2B5EF4-FFF2-40B4-BE49-F238E27FC236}">
                  <a16:creationId xmlns:a16="http://schemas.microsoft.com/office/drawing/2014/main" id="{5FC2B77A-A420-B614-9146-F6BFE2399D91}"/>
                </a:ext>
              </a:extLst>
            </p:cNvPr>
            <p:cNvSpPr/>
            <p:nvPr/>
          </p:nvSpPr>
          <p:spPr>
            <a:xfrm>
              <a:off x="0" y="0"/>
              <a:ext cx="1871705" cy="367988"/>
            </a:xfrm>
            <a:custGeom>
              <a:avLst/>
              <a:gdLst/>
              <a:ahLst/>
              <a:cxnLst/>
              <a:rect l="l" t="t" r="r" b="b"/>
              <a:pathLst>
                <a:path w="1871705" h="367988" extrusionOk="0">
                  <a:moveTo>
                    <a:pt x="43554" y="0"/>
                  </a:moveTo>
                  <a:lnTo>
                    <a:pt x="1828151" y="0"/>
                  </a:lnTo>
                  <a:cubicBezTo>
                    <a:pt x="1852205" y="0"/>
                    <a:pt x="1871705" y="19500"/>
                    <a:pt x="1871705" y="43554"/>
                  </a:cubicBezTo>
                  <a:lnTo>
                    <a:pt x="1871705" y="324434"/>
                  </a:lnTo>
                  <a:cubicBezTo>
                    <a:pt x="1871705" y="335985"/>
                    <a:pt x="1867116" y="347063"/>
                    <a:pt x="1858948" y="355231"/>
                  </a:cubicBezTo>
                  <a:cubicBezTo>
                    <a:pt x="1850780" y="363399"/>
                    <a:pt x="1839702" y="367988"/>
                    <a:pt x="1828151" y="367988"/>
                  </a:cubicBezTo>
                  <a:lnTo>
                    <a:pt x="43554" y="367988"/>
                  </a:lnTo>
                  <a:cubicBezTo>
                    <a:pt x="19500" y="367988"/>
                    <a:pt x="0" y="348488"/>
                    <a:pt x="0" y="324434"/>
                  </a:cubicBezTo>
                  <a:lnTo>
                    <a:pt x="0" y="43554"/>
                  </a:lnTo>
                  <a:cubicBezTo>
                    <a:pt x="0" y="19500"/>
                    <a:pt x="19500" y="0"/>
                    <a:pt x="43554" y="0"/>
                  </a:cubicBezTo>
                  <a:close/>
                </a:path>
              </a:pathLst>
            </a:custGeom>
            <a:solidFill>
              <a:srgbClr val="FFF475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6;p18">
              <a:extLst>
                <a:ext uri="{FF2B5EF4-FFF2-40B4-BE49-F238E27FC236}">
                  <a16:creationId xmlns:a16="http://schemas.microsoft.com/office/drawing/2014/main" id="{D9FE4DA2-B326-2BF0-2EDE-7E8D76F6BD2F}"/>
                </a:ext>
              </a:extLst>
            </p:cNvPr>
            <p:cNvSpPr txBox="1"/>
            <p:nvPr/>
          </p:nvSpPr>
          <p:spPr>
            <a:xfrm>
              <a:off x="0" y="-47625"/>
              <a:ext cx="1871705" cy="415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800" tIns="64800" rIns="64800" bIns="64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102;p18">
            <a:extLst>
              <a:ext uri="{FF2B5EF4-FFF2-40B4-BE49-F238E27FC236}">
                <a16:creationId xmlns:a16="http://schemas.microsoft.com/office/drawing/2014/main" id="{0737FCB1-69A8-7AA3-8BBF-3A234E82744B}"/>
              </a:ext>
            </a:extLst>
          </p:cNvPr>
          <p:cNvSpPr/>
          <p:nvPr/>
        </p:nvSpPr>
        <p:spPr>
          <a:xfrm rot="15879681">
            <a:off x="18380055" y="3294879"/>
            <a:ext cx="6486805" cy="5578652"/>
          </a:xfrm>
          <a:custGeom>
            <a:avLst/>
            <a:gdLst/>
            <a:ahLst/>
            <a:cxnLst/>
            <a:rect l="l" t="t" r="r" b="b"/>
            <a:pathLst>
              <a:path w="6486805" h="5578652" extrusionOk="0">
                <a:moveTo>
                  <a:pt x="0" y="0"/>
                </a:moveTo>
                <a:lnTo>
                  <a:pt x="6486804" y="0"/>
                </a:lnTo>
                <a:lnTo>
                  <a:pt x="6486804" y="5578652"/>
                </a:lnTo>
                <a:lnTo>
                  <a:pt x="0" y="557865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1"/>
            <a:srcRect/>
            <a:stretch>
              <a:fillRect/>
            </a:stretch>
          </a:blipFill>
          <a:ln>
            <a:noFill/>
          </a:ln>
        </p:spPr>
      </p:sp>
      <p:sp>
        <p:nvSpPr>
          <p:cNvPr id="27" name="Google Shape;101;p18">
            <a:extLst>
              <a:ext uri="{FF2B5EF4-FFF2-40B4-BE49-F238E27FC236}">
                <a16:creationId xmlns:a16="http://schemas.microsoft.com/office/drawing/2014/main" id="{99C24A0B-8B8B-06B9-FF75-C69FE208E0B1}"/>
              </a:ext>
            </a:extLst>
          </p:cNvPr>
          <p:cNvSpPr/>
          <p:nvPr/>
        </p:nvSpPr>
        <p:spPr>
          <a:xfrm rot="141805">
            <a:off x="-7509550" y="-202413"/>
            <a:ext cx="7141829" cy="6141973"/>
          </a:xfrm>
          <a:custGeom>
            <a:avLst/>
            <a:gdLst/>
            <a:ahLst/>
            <a:cxnLst/>
            <a:rect l="l" t="t" r="r" b="b"/>
            <a:pathLst>
              <a:path w="7141829" h="6141973" extrusionOk="0">
                <a:moveTo>
                  <a:pt x="0" y="0"/>
                </a:moveTo>
                <a:lnTo>
                  <a:pt x="7141829" y="0"/>
                </a:lnTo>
                <a:lnTo>
                  <a:pt x="7141829" y="6141973"/>
                </a:lnTo>
                <a:lnTo>
                  <a:pt x="0" y="6141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</p:sp>
      <p:sp>
        <p:nvSpPr>
          <p:cNvPr id="28" name="Google Shape;108;p18">
            <a:extLst>
              <a:ext uri="{FF2B5EF4-FFF2-40B4-BE49-F238E27FC236}">
                <a16:creationId xmlns:a16="http://schemas.microsoft.com/office/drawing/2014/main" id="{03EB98D9-B5D3-1019-76A6-E4F32F985105}"/>
              </a:ext>
            </a:extLst>
          </p:cNvPr>
          <p:cNvSpPr/>
          <p:nvPr/>
        </p:nvSpPr>
        <p:spPr>
          <a:xfrm rot="21432431">
            <a:off x="-7386980" y="189002"/>
            <a:ext cx="3379545" cy="2906409"/>
          </a:xfrm>
          <a:custGeom>
            <a:avLst/>
            <a:gdLst/>
            <a:ahLst/>
            <a:cxnLst/>
            <a:rect l="l" t="t" r="r" b="b"/>
            <a:pathLst>
              <a:path w="3379545" h="2906409" extrusionOk="0">
                <a:moveTo>
                  <a:pt x="0" y="0"/>
                </a:moveTo>
                <a:lnTo>
                  <a:pt x="3379545" y="0"/>
                </a:lnTo>
                <a:lnTo>
                  <a:pt x="3379545" y="2906409"/>
                </a:lnTo>
                <a:lnTo>
                  <a:pt x="0" y="29064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3"/>
          <p:cNvGrpSpPr/>
          <p:nvPr/>
        </p:nvGrpSpPr>
        <p:grpSpPr>
          <a:xfrm>
            <a:off x="2051021" y="1103927"/>
            <a:ext cx="6803945" cy="7179780"/>
            <a:chOff x="0" y="-47625"/>
            <a:chExt cx="2046360" cy="2159396"/>
          </a:xfrm>
        </p:grpSpPr>
        <p:sp>
          <p:nvSpPr>
            <p:cNvPr id="282" name="Google Shape;282;p23"/>
            <p:cNvSpPr/>
            <p:nvPr/>
          </p:nvSpPr>
          <p:spPr>
            <a:xfrm>
              <a:off x="0" y="0"/>
              <a:ext cx="2046360" cy="2111771"/>
            </a:xfrm>
            <a:custGeom>
              <a:avLst/>
              <a:gdLst/>
              <a:ahLst/>
              <a:cxnLst/>
              <a:rect l="l" t="t" r="r" b="b"/>
              <a:pathLst>
                <a:path w="2046360" h="2111771" extrusionOk="0">
                  <a:moveTo>
                    <a:pt x="0" y="0"/>
                  </a:moveTo>
                  <a:lnTo>
                    <a:pt x="2046360" y="0"/>
                  </a:lnTo>
                  <a:lnTo>
                    <a:pt x="2046360" y="2111771"/>
                  </a:lnTo>
                  <a:lnTo>
                    <a:pt x="0" y="21117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3" name="Google Shape;283;p23"/>
            <p:cNvSpPr txBox="1"/>
            <p:nvPr/>
          </p:nvSpPr>
          <p:spPr>
            <a:xfrm>
              <a:off x="0" y="-47625"/>
              <a:ext cx="2046360" cy="2159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23"/>
          <p:cNvSpPr/>
          <p:nvPr/>
        </p:nvSpPr>
        <p:spPr>
          <a:xfrm rot="-2442523">
            <a:off x="7212628" y="3228687"/>
            <a:ext cx="8219740" cy="7068976"/>
          </a:xfrm>
          <a:custGeom>
            <a:avLst/>
            <a:gdLst/>
            <a:ahLst/>
            <a:cxnLst/>
            <a:rect l="l" t="t" r="r" b="b"/>
            <a:pathLst>
              <a:path w="8219740" h="7068976" extrusionOk="0">
                <a:moveTo>
                  <a:pt x="0" y="0"/>
                </a:moveTo>
                <a:lnTo>
                  <a:pt x="8219740" y="0"/>
                </a:lnTo>
                <a:lnTo>
                  <a:pt x="8219740" y="7068976"/>
                </a:lnTo>
                <a:lnTo>
                  <a:pt x="0" y="70689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285" name="Google Shape;285;p23"/>
          <p:cNvPicPr preferRelativeResize="0"/>
          <p:nvPr/>
        </p:nvPicPr>
        <p:blipFill rotWithShape="1">
          <a:blip r:embed="rId4">
            <a:alphaModFix/>
          </a:blip>
          <a:srcRect t="13149" b="13150"/>
          <a:stretch/>
        </p:blipFill>
        <p:spPr>
          <a:xfrm>
            <a:off x="1584155" y="838412"/>
            <a:ext cx="6803945" cy="70214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23"/>
          <p:cNvGrpSpPr/>
          <p:nvPr/>
        </p:nvGrpSpPr>
        <p:grpSpPr>
          <a:xfrm>
            <a:off x="1127612" y="7333761"/>
            <a:ext cx="8183898" cy="1924538"/>
            <a:chOff x="0" y="-260434"/>
            <a:chExt cx="10911863" cy="2566051"/>
          </a:xfrm>
        </p:grpSpPr>
        <p:grpSp>
          <p:nvGrpSpPr>
            <p:cNvPr id="287" name="Google Shape;287;p23"/>
            <p:cNvGrpSpPr/>
            <p:nvPr/>
          </p:nvGrpSpPr>
          <p:grpSpPr>
            <a:xfrm>
              <a:off x="91463" y="32864"/>
              <a:ext cx="10820400" cy="2272753"/>
              <a:chOff x="0" y="-47625"/>
              <a:chExt cx="1978699" cy="415613"/>
            </a:xfrm>
          </p:grpSpPr>
          <p:sp>
            <p:nvSpPr>
              <p:cNvPr id="288" name="Google Shape;288;p23"/>
              <p:cNvSpPr/>
              <p:nvPr/>
            </p:nvSpPr>
            <p:spPr>
              <a:xfrm>
                <a:off x="0" y="0"/>
                <a:ext cx="1978699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1978699" h="367988" extrusionOk="0">
                    <a:moveTo>
                      <a:pt x="48654" y="0"/>
                    </a:moveTo>
                    <a:lnTo>
                      <a:pt x="1930045" y="0"/>
                    </a:lnTo>
                    <a:cubicBezTo>
                      <a:pt x="1956916" y="0"/>
                      <a:pt x="1978699" y="21783"/>
                      <a:pt x="1978699" y="48654"/>
                    </a:cubicBezTo>
                    <a:lnTo>
                      <a:pt x="1978699" y="319334"/>
                    </a:lnTo>
                    <a:cubicBezTo>
                      <a:pt x="1978699" y="346205"/>
                      <a:pt x="1956916" y="367988"/>
                      <a:pt x="1930045" y="367988"/>
                    </a:cubicBezTo>
                    <a:lnTo>
                      <a:pt x="48654" y="367988"/>
                    </a:lnTo>
                    <a:cubicBezTo>
                      <a:pt x="21783" y="367988"/>
                      <a:pt x="0" y="346205"/>
                      <a:pt x="0" y="319334"/>
                    </a:cubicBezTo>
                    <a:lnTo>
                      <a:pt x="0" y="48654"/>
                    </a:lnTo>
                    <a:cubicBezTo>
                      <a:pt x="0" y="21783"/>
                      <a:pt x="21783" y="0"/>
                      <a:pt x="486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3"/>
              <p:cNvSpPr txBox="1"/>
              <p:nvPr/>
            </p:nvSpPr>
            <p:spPr>
              <a:xfrm>
                <a:off x="0" y="-47625"/>
                <a:ext cx="1978699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850" tIns="54850" rIns="54850" bIns="54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" name="Google Shape;290;p23"/>
            <p:cNvGrpSpPr/>
            <p:nvPr/>
          </p:nvGrpSpPr>
          <p:grpSpPr>
            <a:xfrm>
              <a:off x="0" y="-260434"/>
              <a:ext cx="10482501" cy="2272753"/>
              <a:chOff x="0" y="-47625"/>
              <a:chExt cx="1916908" cy="415613"/>
            </a:xfrm>
          </p:grpSpPr>
          <p:sp>
            <p:nvSpPr>
              <p:cNvPr id="291" name="Google Shape;291;p23"/>
              <p:cNvSpPr/>
              <p:nvPr/>
            </p:nvSpPr>
            <p:spPr>
              <a:xfrm>
                <a:off x="0" y="0"/>
                <a:ext cx="1916908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1916908" h="367988" extrusionOk="0">
                    <a:moveTo>
                      <a:pt x="50222" y="0"/>
                    </a:moveTo>
                    <a:lnTo>
                      <a:pt x="1866686" y="0"/>
                    </a:lnTo>
                    <a:cubicBezTo>
                      <a:pt x="1880006" y="0"/>
                      <a:pt x="1892780" y="5291"/>
                      <a:pt x="1902198" y="14710"/>
                    </a:cubicBezTo>
                    <a:cubicBezTo>
                      <a:pt x="1911617" y="24128"/>
                      <a:pt x="1916908" y="36902"/>
                      <a:pt x="1916908" y="50222"/>
                    </a:cubicBezTo>
                    <a:lnTo>
                      <a:pt x="1916908" y="317766"/>
                    </a:lnTo>
                    <a:cubicBezTo>
                      <a:pt x="1916908" y="331085"/>
                      <a:pt x="1911617" y="343860"/>
                      <a:pt x="1902198" y="353278"/>
                    </a:cubicBezTo>
                    <a:cubicBezTo>
                      <a:pt x="1892780" y="362696"/>
                      <a:pt x="1880006" y="367988"/>
                      <a:pt x="1866686" y="367988"/>
                    </a:cubicBezTo>
                    <a:lnTo>
                      <a:pt x="50222" y="367988"/>
                    </a:lnTo>
                    <a:cubicBezTo>
                      <a:pt x="36902" y="367988"/>
                      <a:pt x="24128" y="362696"/>
                      <a:pt x="14710" y="353278"/>
                    </a:cubicBezTo>
                    <a:cubicBezTo>
                      <a:pt x="5291" y="343860"/>
                      <a:pt x="0" y="331085"/>
                      <a:pt x="0" y="317766"/>
                    </a:cubicBezTo>
                    <a:lnTo>
                      <a:pt x="0" y="50222"/>
                    </a:lnTo>
                    <a:cubicBezTo>
                      <a:pt x="0" y="36902"/>
                      <a:pt x="5291" y="24128"/>
                      <a:pt x="14710" y="14710"/>
                    </a:cubicBezTo>
                    <a:cubicBezTo>
                      <a:pt x="24128" y="5291"/>
                      <a:pt x="36902" y="0"/>
                      <a:pt x="50222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42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3"/>
              <p:cNvSpPr txBox="1"/>
              <p:nvPr/>
            </p:nvSpPr>
            <p:spPr>
              <a:xfrm>
                <a:off x="0" y="-47625"/>
                <a:ext cx="1916908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850" tIns="54850" rIns="54850" bIns="54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3" name="Google Shape;293;p23"/>
          <p:cNvSpPr txBox="1"/>
          <p:nvPr/>
        </p:nvSpPr>
        <p:spPr>
          <a:xfrm>
            <a:off x="1028700" y="7821744"/>
            <a:ext cx="80598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Bungee"/>
                <a:sym typeface="Bungee"/>
              </a:rPr>
              <a:t>Fest-byte</a:t>
            </a:r>
            <a:endParaRPr dirty="0"/>
          </a:p>
        </p:txBody>
      </p:sp>
      <p:grpSp>
        <p:nvGrpSpPr>
          <p:cNvPr id="294" name="Google Shape;294;p23"/>
          <p:cNvGrpSpPr/>
          <p:nvPr/>
        </p:nvGrpSpPr>
        <p:grpSpPr>
          <a:xfrm>
            <a:off x="10169997" y="1168492"/>
            <a:ext cx="10998378" cy="3180636"/>
            <a:chOff x="0" y="-47625"/>
            <a:chExt cx="5585202" cy="1615192"/>
          </a:xfrm>
        </p:grpSpPr>
        <p:sp>
          <p:nvSpPr>
            <p:cNvPr id="295" name="Google Shape;295;p23"/>
            <p:cNvSpPr/>
            <p:nvPr/>
          </p:nvSpPr>
          <p:spPr>
            <a:xfrm>
              <a:off x="0" y="0"/>
              <a:ext cx="5585202" cy="1567567"/>
            </a:xfrm>
            <a:custGeom>
              <a:avLst/>
              <a:gdLst/>
              <a:ahLst/>
              <a:cxnLst/>
              <a:rect l="l" t="t" r="r" b="b"/>
              <a:pathLst>
                <a:path w="5585202" h="1567567" extrusionOk="0">
                  <a:moveTo>
                    <a:pt x="35900" y="0"/>
                  </a:moveTo>
                  <a:lnTo>
                    <a:pt x="5549302" y="0"/>
                  </a:lnTo>
                  <a:cubicBezTo>
                    <a:pt x="5569129" y="0"/>
                    <a:pt x="5585202" y="16073"/>
                    <a:pt x="5585202" y="35900"/>
                  </a:cubicBezTo>
                  <a:lnTo>
                    <a:pt x="5585202" y="1531668"/>
                  </a:lnTo>
                  <a:cubicBezTo>
                    <a:pt x="5585202" y="1541189"/>
                    <a:pt x="5581420" y="1550320"/>
                    <a:pt x="5574687" y="1557053"/>
                  </a:cubicBezTo>
                  <a:cubicBezTo>
                    <a:pt x="5567955" y="1563785"/>
                    <a:pt x="5558823" y="1567567"/>
                    <a:pt x="5549302" y="1567567"/>
                  </a:cubicBezTo>
                  <a:lnTo>
                    <a:pt x="35900" y="1567567"/>
                  </a:lnTo>
                  <a:cubicBezTo>
                    <a:pt x="26378" y="1567567"/>
                    <a:pt x="17247" y="1563785"/>
                    <a:pt x="10515" y="1557053"/>
                  </a:cubicBezTo>
                  <a:cubicBezTo>
                    <a:pt x="3782" y="1550320"/>
                    <a:pt x="0" y="1541189"/>
                    <a:pt x="0" y="1531668"/>
                  </a:cubicBezTo>
                  <a:lnTo>
                    <a:pt x="0" y="35900"/>
                  </a:lnTo>
                  <a:cubicBezTo>
                    <a:pt x="0" y="26378"/>
                    <a:pt x="3782" y="17247"/>
                    <a:pt x="10515" y="10515"/>
                  </a:cubicBezTo>
                  <a:cubicBezTo>
                    <a:pt x="17247" y="3782"/>
                    <a:pt x="26378" y="0"/>
                    <a:pt x="35900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 txBox="1"/>
            <p:nvPr/>
          </p:nvSpPr>
          <p:spPr>
            <a:xfrm>
              <a:off x="0" y="-47625"/>
              <a:ext cx="5585202" cy="1615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23"/>
          <p:cNvSpPr txBox="1"/>
          <p:nvPr/>
        </p:nvSpPr>
        <p:spPr>
          <a:xfrm>
            <a:off x="11322498" y="2920001"/>
            <a:ext cx="3781800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Fest-Byte is an Event Managing website</a:t>
            </a:r>
            <a:endParaRPr dirty="0"/>
          </a:p>
        </p:txBody>
      </p:sp>
      <p:sp>
        <p:nvSpPr>
          <p:cNvPr id="298" name="Google Shape;298;p23"/>
          <p:cNvSpPr txBox="1"/>
          <p:nvPr/>
        </p:nvSpPr>
        <p:spPr>
          <a:xfrm>
            <a:off x="11322498" y="1948451"/>
            <a:ext cx="4989765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Who we are?</a:t>
            </a:r>
            <a:endParaRPr/>
          </a:p>
        </p:txBody>
      </p:sp>
      <p:grpSp>
        <p:nvGrpSpPr>
          <p:cNvPr id="299" name="Google Shape;299;p23"/>
          <p:cNvGrpSpPr/>
          <p:nvPr/>
        </p:nvGrpSpPr>
        <p:grpSpPr>
          <a:xfrm>
            <a:off x="10169997" y="5049717"/>
            <a:ext cx="10998378" cy="3180636"/>
            <a:chOff x="0" y="-47625"/>
            <a:chExt cx="5585202" cy="1615192"/>
          </a:xfrm>
        </p:grpSpPr>
        <p:sp>
          <p:nvSpPr>
            <p:cNvPr id="300" name="Google Shape;300;p23"/>
            <p:cNvSpPr/>
            <p:nvPr/>
          </p:nvSpPr>
          <p:spPr>
            <a:xfrm>
              <a:off x="0" y="0"/>
              <a:ext cx="5585202" cy="1567567"/>
            </a:xfrm>
            <a:custGeom>
              <a:avLst/>
              <a:gdLst/>
              <a:ahLst/>
              <a:cxnLst/>
              <a:rect l="l" t="t" r="r" b="b"/>
              <a:pathLst>
                <a:path w="5585202" h="1567567" extrusionOk="0">
                  <a:moveTo>
                    <a:pt x="35900" y="0"/>
                  </a:moveTo>
                  <a:lnTo>
                    <a:pt x="5549302" y="0"/>
                  </a:lnTo>
                  <a:cubicBezTo>
                    <a:pt x="5569129" y="0"/>
                    <a:pt x="5585202" y="16073"/>
                    <a:pt x="5585202" y="35900"/>
                  </a:cubicBezTo>
                  <a:lnTo>
                    <a:pt x="5585202" y="1531668"/>
                  </a:lnTo>
                  <a:cubicBezTo>
                    <a:pt x="5585202" y="1541189"/>
                    <a:pt x="5581420" y="1550320"/>
                    <a:pt x="5574687" y="1557053"/>
                  </a:cubicBezTo>
                  <a:cubicBezTo>
                    <a:pt x="5567955" y="1563785"/>
                    <a:pt x="5558823" y="1567567"/>
                    <a:pt x="5549302" y="1567567"/>
                  </a:cubicBezTo>
                  <a:lnTo>
                    <a:pt x="35900" y="1567567"/>
                  </a:lnTo>
                  <a:cubicBezTo>
                    <a:pt x="26378" y="1567567"/>
                    <a:pt x="17247" y="1563785"/>
                    <a:pt x="10515" y="1557053"/>
                  </a:cubicBezTo>
                  <a:cubicBezTo>
                    <a:pt x="3782" y="1550320"/>
                    <a:pt x="0" y="1541189"/>
                    <a:pt x="0" y="1531668"/>
                  </a:cubicBezTo>
                  <a:lnTo>
                    <a:pt x="0" y="35900"/>
                  </a:lnTo>
                  <a:cubicBezTo>
                    <a:pt x="0" y="26378"/>
                    <a:pt x="3782" y="17247"/>
                    <a:pt x="10515" y="10515"/>
                  </a:cubicBezTo>
                  <a:cubicBezTo>
                    <a:pt x="17247" y="3782"/>
                    <a:pt x="26378" y="0"/>
                    <a:pt x="35900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 txBox="1"/>
            <p:nvPr/>
          </p:nvSpPr>
          <p:spPr>
            <a:xfrm>
              <a:off x="0" y="-47625"/>
              <a:ext cx="5585202" cy="1615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23"/>
          <p:cNvSpPr txBox="1"/>
          <p:nvPr/>
        </p:nvSpPr>
        <p:spPr>
          <a:xfrm>
            <a:off x="11322498" y="6676533"/>
            <a:ext cx="7486202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400" dirty="0"/>
              <a:t>Fest-Byte empowers users to seamlessly promote and register their events, providing a comprehensive platform for event advertising and enrollment.</a:t>
            </a:r>
            <a:endParaRPr sz="2400" dirty="0"/>
          </a:p>
        </p:txBody>
      </p:sp>
      <p:sp>
        <p:nvSpPr>
          <p:cNvPr id="303" name="Google Shape;303;p23"/>
          <p:cNvSpPr txBox="1"/>
          <p:nvPr/>
        </p:nvSpPr>
        <p:spPr>
          <a:xfrm>
            <a:off x="11322498" y="5691127"/>
            <a:ext cx="4989765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we do? </a:t>
            </a:r>
            <a:endParaRPr dirty="0"/>
          </a:p>
        </p:txBody>
      </p:sp>
      <p:sp>
        <p:nvSpPr>
          <p:cNvPr id="304" name="Google Shape;304;p23"/>
          <p:cNvSpPr/>
          <p:nvPr/>
        </p:nvSpPr>
        <p:spPr>
          <a:xfrm>
            <a:off x="13400889" y="8707569"/>
            <a:ext cx="3406807" cy="2412753"/>
          </a:xfrm>
          <a:custGeom>
            <a:avLst/>
            <a:gdLst/>
            <a:ahLst/>
            <a:cxnLst/>
            <a:rect l="l" t="t" r="r" b="b"/>
            <a:pathLst>
              <a:path w="3406807" h="2412753" extrusionOk="0">
                <a:moveTo>
                  <a:pt x="0" y="0"/>
                </a:moveTo>
                <a:lnTo>
                  <a:pt x="3406807" y="0"/>
                </a:lnTo>
                <a:lnTo>
                  <a:pt x="3406807" y="2412753"/>
                </a:lnTo>
                <a:lnTo>
                  <a:pt x="0" y="24127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05" name="Google Shape;305;p23"/>
          <p:cNvSpPr/>
          <p:nvPr/>
        </p:nvSpPr>
        <p:spPr>
          <a:xfrm rot="2477323" flipH="1">
            <a:off x="611489" y="2878436"/>
            <a:ext cx="1032245" cy="1645608"/>
          </a:xfrm>
          <a:custGeom>
            <a:avLst/>
            <a:gdLst/>
            <a:ahLst/>
            <a:cxnLst/>
            <a:rect l="l" t="t" r="r" b="b"/>
            <a:pathLst>
              <a:path w="1032245" h="1645608" extrusionOk="0">
                <a:moveTo>
                  <a:pt x="1032245" y="0"/>
                </a:moveTo>
                <a:lnTo>
                  <a:pt x="0" y="0"/>
                </a:lnTo>
                <a:lnTo>
                  <a:pt x="0" y="1645608"/>
                </a:lnTo>
                <a:lnTo>
                  <a:pt x="1032245" y="1645608"/>
                </a:lnTo>
                <a:lnTo>
                  <a:pt x="1032245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06" name="Google Shape;306;p23"/>
          <p:cNvSpPr/>
          <p:nvPr/>
        </p:nvSpPr>
        <p:spPr>
          <a:xfrm>
            <a:off x="16335709" y="636119"/>
            <a:ext cx="1645231" cy="1534552"/>
          </a:xfrm>
          <a:custGeom>
            <a:avLst/>
            <a:gdLst/>
            <a:ahLst/>
            <a:cxnLst/>
            <a:rect l="l" t="t" r="r" b="b"/>
            <a:pathLst>
              <a:path w="1645231" h="1534552" extrusionOk="0">
                <a:moveTo>
                  <a:pt x="0" y="0"/>
                </a:moveTo>
                <a:lnTo>
                  <a:pt x="1645231" y="0"/>
                </a:lnTo>
                <a:lnTo>
                  <a:pt x="1645231" y="1534552"/>
                </a:lnTo>
                <a:lnTo>
                  <a:pt x="0" y="1534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en-IN" dirty="0"/>
              <a:t>c</a:t>
            </a:r>
          </a:p>
        </p:txBody>
      </p:sp>
      <p:sp>
        <p:nvSpPr>
          <p:cNvPr id="2" name="Google Shape;250;p21">
            <a:extLst>
              <a:ext uri="{FF2B5EF4-FFF2-40B4-BE49-F238E27FC236}">
                <a16:creationId xmlns:a16="http://schemas.microsoft.com/office/drawing/2014/main" id="{9ECA2F7F-404E-475B-0518-D963C19E3C1F}"/>
              </a:ext>
            </a:extLst>
          </p:cNvPr>
          <p:cNvSpPr/>
          <p:nvPr/>
        </p:nvSpPr>
        <p:spPr>
          <a:xfrm rot="20378967">
            <a:off x="15889836" y="12343763"/>
            <a:ext cx="1222573" cy="1949030"/>
          </a:xfrm>
          <a:custGeom>
            <a:avLst/>
            <a:gdLst/>
            <a:ahLst/>
            <a:cxnLst/>
            <a:rect l="l" t="t" r="r" b="b"/>
            <a:pathLst>
              <a:path w="1222573" h="1949030" extrusionOk="0">
                <a:moveTo>
                  <a:pt x="0" y="0"/>
                </a:moveTo>
                <a:lnTo>
                  <a:pt x="1222573" y="0"/>
                </a:lnTo>
                <a:lnTo>
                  <a:pt x="1222573" y="1949030"/>
                </a:lnTo>
                <a:lnTo>
                  <a:pt x="0" y="194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" name="Google Shape;316;p24">
            <a:extLst>
              <a:ext uri="{FF2B5EF4-FFF2-40B4-BE49-F238E27FC236}">
                <a16:creationId xmlns:a16="http://schemas.microsoft.com/office/drawing/2014/main" id="{79B4511C-E1FD-1914-A4B3-2CB1425264AF}"/>
              </a:ext>
            </a:extLst>
          </p:cNvPr>
          <p:cNvGrpSpPr/>
          <p:nvPr/>
        </p:nvGrpSpPr>
        <p:grpSpPr>
          <a:xfrm>
            <a:off x="13817380" y="-5138323"/>
            <a:ext cx="4539014" cy="4560892"/>
            <a:chOff x="0" y="0"/>
            <a:chExt cx="6052019" cy="6081188"/>
          </a:xfrm>
        </p:grpSpPr>
        <p:grpSp>
          <p:nvGrpSpPr>
            <p:cNvPr id="4" name="Google Shape;317;p24">
              <a:extLst>
                <a:ext uri="{FF2B5EF4-FFF2-40B4-BE49-F238E27FC236}">
                  <a16:creationId xmlns:a16="http://schemas.microsoft.com/office/drawing/2014/main" id="{7353267F-12E9-EFE2-AAC4-8E969E0B2758}"/>
                </a:ext>
              </a:extLst>
            </p:cNvPr>
            <p:cNvGrpSpPr/>
            <p:nvPr/>
          </p:nvGrpSpPr>
          <p:grpSpPr>
            <a:xfrm>
              <a:off x="287878" y="317047"/>
              <a:ext cx="5764141" cy="5764141"/>
              <a:chOff x="0" y="0"/>
              <a:chExt cx="812800" cy="812800"/>
            </a:xfrm>
          </p:grpSpPr>
          <p:sp>
            <p:nvSpPr>
              <p:cNvPr id="8" name="Google Shape;318;p24">
                <a:extLst>
                  <a:ext uri="{FF2B5EF4-FFF2-40B4-BE49-F238E27FC236}">
                    <a16:creationId xmlns:a16="http://schemas.microsoft.com/office/drawing/2014/main" id="{BEB08A8F-FE96-252F-7A36-DD1394A6FDE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319;p24">
                <a:extLst>
                  <a:ext uri="{FF2B5EF4-FFF2-40B4-BE49-F238E27FC236}">
                    <a16:creationId xmlns:a16="http://schemas.microsoft.com/office/drawing/2014/main" id="{A0D65738-B97A-BD3D-5767-8803FFB42C8D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320;p24">
              <a:extLst>
                <a:ext uri="{FF2B5EF4-FFF2-40B4-BE49-F238E27FC236}">
                  <a16:creationId xmlns:a16="http://schemas.microsoft.com/office/drawing/2014/main" id="{6594237C-AC35-C41C-C465-02644BDED1D8}"/>
                </a:ext>
              </a:extLst>
            </p:cNvPr>
            <p:cNvGrpSpPr/>
            <p:nvPr/>
          </p:nvGrpSpPr>
          <p:grpSpPr>
            <a:xfrm>
              <a:off x="0" y="0"/>
              <a:ext cx="5764141" cy="5764141"/>
              <a:chOff x="0" y="0"/>
              <a:chExt cx="812800" cy="812800"/>
            </a:xfrm>
          </p:grpSpPr>
          <p:sp>
            <p:nvSpPr>
              <p:cNvPr id="6" name="Google Shape;321;p24">
                <a:extLst>
                  <a:ext uri="{FF2B5EF4-FFF2-40B4-BE49-F238E27FC236}">
                    <a16:creationId xmlns:a16="http://schemas.microsoft.com/office/drawing/2014/main" id="{9988185C-1EB1-2ACD-F0FF-F0D728FA55D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3335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322;p24">
                <a:extLst>
                  <a:ext uri="{FF2B5EF4-FFF2-40B4-BE49-F238E27FC236}">
                    <a16:creationId xmlns:a16="http://schemas.microsoft.com/office/drawing/2014/main" id="{E6F6F31B-5EAD-648E-92D1-3CEBD3F2BD9F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" name="Google Shape;327;p24">
            <a:extLst>
              <a:ext uri="{FF2B5EF4-FFF2-40B4-BE49-F238E27FC236}">
                <a16:creationId xmlns:a16="http://schemas.microsoft.com/office/drawing/2014/main" id="{22390300-0BC5-87C8-4BB7-24C1A38BEDEF}"/>
              </a:ext>
            </a:extLst>
          </p:cNvPr>
          <p:cNvSpPr/>
          <p:nvPr/>
        </p:nvSpPr>
        <p:spPr>
          <a:xfrm>
            <a:off x="3642840" y="-2051014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89" y="0"/>
                </a:lnTo>
                <a:lnTo>
                  <a:pt x="1471189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328;p24">
            <a:extLst>
              <a:ext uri="{FF2B5EF4-FFF2-40B4-BE49-F238E27FC236}">
                <a16:creationId xmlns:a16="http://schemas.microsoft.com/office/drawing/2014/main" id="{DA20060B-E284-F183-6C58-D644DCA27D35}"/>
              </a:ext>
            </a:extLst>
          </p:cNvPr>
          <p:cNvSpPr/>
          <p:nvPr/>
        </p:nvSpPr>
        <p:spPr>
          <a:xfrm>
            <a:off x="5212076" y="-2080977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89" y="0"/>
                </a:lnTo>
                <a:lnTo>
                  <a:pt x="1471189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329;p24">
            <a:extLst>
              <a:ext uri="{FF2B5EF4-FFF2-40B4-BE49-F238E27FC236}">
                <a16:creationId xmlns:a16="http://schemas.microsoft.com/office/drawing/2014/main" id="{D0982191-75E8-2A9C-35AD-678FF3B08C7E}"/>
              </a:ext>
            </a:extLst>
          </p:cNvPr>
          <p:cNvSpPr/>
          <p:nvPr/>
        </p:nvSpPr>
        <p:spPr>
          <a:xfrm>
            <a:off x="6778515" y="-2080977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90" y="0"/>
                </a:lnTo>
                <a:lnTo>
                  <a:pt x="1471190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" name="Google Shape;224;p20">
            <a:extLst>
              <a:ext uri="{FF2B5EF4-FFF2-40B4-BE49-F238E27FC236}">
                <a16:creationId xmlns:a16="http://schemas.microsoft.com/office/drawing/2014/main" id="{03C5FD1E-8F89-D4DB-6203-0E9FFD3E4D06}"/>
              </a:ext>
            </a:extLst>
          </p:cNvPr>
          <p:cNvSpPr/>
          <p:nvPr/>
        </p:nvSpPr>
        <p:spPr>
          <a:xfrm rot="20591228">
            <a:off x="-1915250" y="2286825"/>
            <a:ext cx="726819" cy="774090"/>
          </a:xfrm>
          <a:custGeom>
            <a:avLst/>
            <a:gdLst/>
            <a:ahLst/>
            <a:cxnLst/>
            <a:rect l="l" t="t" r="r" b="b"/>
            <a:pathLst>
              <a:path w="1447590" h="1528166" extrusionOk="0">
                <a:moveTo>
                  <a:pt x="0" y="0"/>
                </a:moveTo>
                <a:lnTo>
                  <a:pt x="1447590" y="0"/>
                </a:lnTo>
                <a:lnTo>
                  <a:pt x="1447590" y="1528166"/>
                </a:lnTo>
                <a:lnTo>
                  <a:pt x="0" y="1528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" name="Google Shape;104;p18">
            <a:extLst>
              <a:ext uri="{FF2B5EF4-FFF2-40B4-BE49-F238E27FC236}">
                <a16:creationId xmlns:a16="http://schemas.microsoft.com/office/drawing/2014/main" id="{58DA8A88-3FB9-B29E-E88B-0F90E121CA65}"/>
              </a:ext>
            </a:extLst>
          </p:cNvPr>
          <p:cNvSpPr/>
          <p:nvPr/>
        </p:nvSpPr>
        <p:spPr>
          <a:xfrm rot="20871590">
            <a:off x="-1937143" y="1414948"/>
            <a:ext cx="722219" cy="785543"/>
          </a:xfrm>
          <a:custGeom>
            <a:avLst/>
            <a:gdLst/>
            <a:ahLst/>
            <a:cxnLst/>
            <a:rect l="l" t="t" r="r" b="b"/>
            <a:pathLst>
              <a:path w="1170426" h="1235575" extrusionOk="0">
                <a:moveTo>
                  <a:pt x="0" y="0"/>
                </a:moveTo>
                <a:lnTo>
                  <a:pt x="1170426" y="0"/>
                </a:lnTo>
                <a:lnTo>
                  <a:pt x="1170426" y="1235575"/>
                </a:lnTo>
                <a:lnTo>
                  <a:pt x="0" y="1235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" name="Google Shape;103;p18">
            <a:extLst>
              <a:ext uri="{FF2B5EF4-FFF2-40B4-BE49-F238E27FC236}">
                <a16:creationId xmlns:a16="http://schemas.microsoft.com/office/drawing/2014/main" id="{FDF68F75-005C-7820-1C00-46527EA1DF94}"/>
              </a:ext>
            </a:extLst>
          </p:cNvPr>
          <p:cNvSpPr/>
          <p:nvPr/>
        </p:nvSpPr>
        <p:spPr>
          <a:xfrm>
            <a:off x="-1952350" y="528382"/>
            <a:ext cx="772928" cy="819407"/>
          </a:xfrm>
          <a:custGeom>
            <a:avLst/>
            <a:gdLst/>
            <a:ahLst/>
            <a:cxnLst/>
            <a:rect l="l" t="t" r="r" b="b"/>
            <a:pathLst>
              <a:path w="1170426" h="1235575" extrusionOk="0">
                <a:moveTo>
                  <a:pt x="0" y="0"/>
                </a:moveTo>
                <a:lnTo>
                  <a:pt x="1170427" y="0"/>
                </a:lnTo>
                <a:lnTo>
                  <a:pt x="1170427" y="1235575"/>
                </a:lnTo>
                <a:lnTo>
                  <a:pt x="0" y="1235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" name="Google Shape;121;p18">
            <a:extLst>
              <a:ext uri="{FF2B5EF4-FFF2-40B4-BE49-F238E27FC236}">
                <a16:creationId xmlns:a16="http://schemas.microsoft.com/office/drawing/2014/main" id="{6A4523BB-DD6C-FB82-B81E-13AFEE7235D7}"/>
              </a:ext>
            </a:extLst>
          </p:cNvPr>
          <p:cNvSpPr/>
          <p:nvPr/>
        </p:nvSpPr>
        <p:spPr>
          <a:xfrm rot="19327461">
            <a:off x="6263584" y="-3706556"/>
            <a:ext cx="1241702" cy="941105"/>
          </a:xfrm>
          <a:custGeom>
            <a:avLst/>
            <a:gdLst/>
            <a:ahLst/>
            <a:cxnLst/>
            <a:rect l="l" t="t" r="r" b="b"/>
            <a:pathLst>
              <a:path w="2349771" h="1664144" extrusionOk="0">
                <a:moveTo>
                  <a:pt x="0" y="0"/>
                </a:moveTo>
                <a:lnTo>
                  <a:pt x="2349770" y="0"/>
                </a:lnTo>
                <a:lnTo>
                  <a:pt x="2349770" y="1664143"/>
                </a:lnTo>
                <a:lnTo>
                  <a:pt x="0" y="16641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0"/>
          <p:cNvGrpSpPr/>
          <p:nvPr/>
        </p:nvGrpSpPr>
        <p:grpSpPr>
          <a:xfrm>
            <a:off x="638080" y="2114090"/>
            <a:ext cx="9833173" cy="1962638"/>
            <a:chOff x="0" y="-260434"/>
            <a:chExt cx="13110898" cy="2616851"/>
          </a:xfrm>
        </p:grpSpPr>
        <p:grpSp>
          <p:nvGrpSpPr>
            <p:cNvPr id="187" name="Google Shape;187;p20"/>
            <p:cNvGrpSpPr/>
            <p:nvPr/>
          </p:nvGrpSpPr>
          <p:grpSpPr>
            <a:xfrm>
              <a:off x="228411" y="83664"/>
              <a:ext cx="12882487" cy="2272753"/>
              <a:chOff x="0" y="-47625"/>
              <a:chExt cx="2355787" cy="415613"/>
            </a:xfrm>
          </p:grpSpPr>
          <p:sp>
            <p:nvSpPr>
              <p:cNvPr id="188" name="Google Shape;188;p20"/>
              <p:cNvSpPr/>
              <p:nvPr/>
            </p:nvSpPr>
            <p:spPr>
              <a:xfrm>
                <a:off x="0" y="0"/>
                <a:ext cx="2355787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2355787" h="367988" extrusionOk="0">
                    <a:moveTo>
                      <a:pt x="40866" y="0"/>
                    </a:moveTo>
                    <a:lnTo>
                      <a:pt x="2314922" y="0"/>
                    </a:lnTo>
                    <a:cubicBezTo>
                      <a:pt x="2337491" y="0"/>
                      <a:pt x="2355787" y="18296"/>
                      <a:pt x="2355787" y="40866"/>
                    </a:cubicBezTo>
                    <a:lnTo>
                      <a:pt x="2355787" y="327122"/>
                    </a:lnTo>
                    <a:cubicBezTo>
                      <a:pt x="2355787" y="337960"/>
                      <a:pt x="2351482" y="348355"/>
                      <a:pt x="2343818" y="356018"/>
                    </a:cubicBezTo>
                    <a:cubicBezTo>
                      <a:pt x="2336154" y="363682"/>
                      <a:pt x="2325760" y="367988"/>
                      <a:pt x="2314922" y="367988"/>
                    </a:cubicBezTo>
                    <a:lnTo>
                      <a:pt x="40866" y="367988"/>
                    </a:lnTo>
                    <a:cubicBezTo>
                      <a:pt x="18296" y="367988"/>
                      <a:pt x="0" y="349692"/>
                      <a:pt x="0" y="327122"/>
                    </a:cubicBezTo>
                    <a:lnTo>
                      <a:pt x="0" y="40866"/>
                    </a:lnTo>
                    <a:cubicBezTo>
                      <a:pt x="0" y="30027"/>
                      <a:pt x="4305" y="19633"/>
                      <a:pt x="11969" y="11969"/>
                    </a:cubicBezTo>
                    <a:cubicBezTo>
                      <a:pt x="19633" y="4305"/>
                      <a:pt x="30027" y="0"/>
                      <a:pt x="408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0"/>
              <p:cNvSpPr txBox="1"/>
              <p:nvPr/>
            </p:nvSpPr>
            <p:spPr>
              <a:xfrm>
                <a:off x="0" y="-47625"/>
                <a:ext cx="2355787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850" tIns="54850" rIns="54850" bIns="54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20"/>
            <p:cNvGrpSpPr/>
            <p:nvPr/>
          </p:nvGrpSpPr>
          <p:grpSpPr>
            <a:xfrm>
              <a:off x="0" y="-260434"/>
              <a:ext cx="12694947" cy="2272753"/>
              <a:chOff x="0" y="-47625"/>
              <a:chExt cx="2321492" cy="415613"/>
            </a:xfrm>
          </p:grpSpPr>
          <p:sp>
            <p:nvSpPr>
              <p:cNvPr id="191" name="Google Shape;191;p20"/>
              <p:cNvSpPr/>
              <p:nvPr/>
            </p:nvSpPr>
            <p:spPr>
              <a:xfrm>
                <a:off x="0" y="0"/>
                <a:ext cx="2321492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2321492" h="367988" extrusionOk="0">
                    <a:moveTo>
                      <a:pt x="41469" y="0"/>
                    </a:moveTo>
                    <a:lnTo>
                      <a:pt x="2280023" y="0"/>
                    </a:lnTo>
                    <a:cubicBezTo>
                      <a:pt x="2302926" y="0"/>
                      <a:pt x="2321492" y="18566"/>
                      <a:pt x="2321492" y="41469"/>
                    </a:cubicBezTo>
                    <a:lnTo>
                      <a:pt x="2321492" y="326518"/>
                    </a:lnTo>
                    <a:cubicBezTo>
                      <a:pt x="2321492" y="349421"/>
                      <a:pt x="2302926" y="367988"/>
                      <a:pt x="2280023" y="367988"/>
                    </a:cubicBezTo>
                    <a:lnTo>
                      <a:pt x="41469" y="367988"/>
                    </a:lnTo>
                    <a:cubicBezTo>
                      <a:pt x="18566" y="367988"/>
                      <a:pt x="0" y="349421"/>
                      <a:pt x="0" y="326518"/>
                    </a:cubicBezTo>
                    <a:lnTo>
                      <a:pt x="0" y="41469"/>
                    </a:lnTo>
                    <a:cubicBezTo>
                      <a:pt x="0" y="18566"/>
                      <a:pt x="18566" y="0"/>
                      <a:pt x="41469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42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0"/>
              <p:cNvSpPr txBox="1"/>
              <p:nvPr/>
            </p:nvSpPr>
            <p:spPr>
              <a:xfrm>
                <a:off x="0" y="-47625"/>
                <a:ext cx="2321492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850" tIns="54850" rIns="54850" bIns="54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3" name="Google Shape;193;p20"/>
          <p:cNvSpPr txBox="1"/>
          <p:nvPr/>
        </p:nvSpPr>
        <p:spPr>
          <a:xfrm>
            <a:off x="1368836" y="2602073"/>
            <a:ext cx="8059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Table of Contents</a:t>
            </a:r>
            <a:endParaRPr/>
          </a:p>
        </p:txBody>
      </p:sp>
      <p:grpSp>
        <p:nvGrpSpPr>
          <p:cNvPr id="194" name="Google Shape;194;p20"/>
          <p:cNvGrpSpPr/>
          <p:nvPr/>
        </p:nvGrpSpPr>
        <p:grpSpPr>
          <a:xfrm>
            <a:off x="644880" y="4761355"/>
            <a:ext cx="6793600" cy="1602181"/>
            <a:chOff x="0" y="-47625"/>
            <a:chExt cx="3449929" cy="813621"/>
          </a:xfrm>
        </p:grpSpPr>
        <p:sp>
          <p:nvSpPr>
            <p:cNvPr id="195" name="Google Shape;195;p20"/>
            <p:cNvSpPr/>
            <p:nvPr/>
          </p:nvSpPr>
          <p:spPr>
            <a:xfrm>
              <a:off x="0" y="0"/>
              <a:ext cx="3449929" cy="765995"/>
            </a:xfrm>
            <a:custGeom>
              <a:avLst/>
              <a:gdLst/>
              <a:ahLst/>
              <a:cxnLst/>
              <a:rect l="l" t="t" r="r" b="b"/>
              <a:pathLst>
                <a:path w="3449929" h="765995" extrusionOk="0">
                  <a:moveTo>
                    <a:pt x="58119" y="0"/>
                  </a:moveTo>
                  <a:lnTo>
                    <a:pt x="3391810" y="0"/>
                  </a:lnTo>
                  <a:cubicBezTo>
                    <a:pt x="3423908" y="0"/>
                    <a:pt x="3449929" y="26021"/>
                    <a:pt x="3449929" y="58119"/>
                  </a:cubicBezTo>
                  <a:lnTo>
                    <a:pt x="3449929" y="707876"/>
                  </a:lnTo>
                  <a:cubicBezTo>
                    <a:pt x="3449929" y="739975"/>
                    <a:pt x="3423908" y="765995"/>
                    <a:pt x="3391810" y="765995"/>
                  </a:cubicBezTo>
                  <a:lnTo>
                    <a:pt x="58119" y="765995"/>
                  </a:lnTo>
                  <a:cubicBezTo>
                    <a:pt x="26021" y="765995"/>
                    <a:pt x="0" y="739975"/>
                    <a:pt x="0" y="707876"/>
                  </a:cubicBezTo>
                  <a:lnTo>
                    <a:pt x="0" y="58119"/>
                  </a:lnTo>
                  <a:cubicBezTo>
                    <a:pt x="0" y="26021"/>
                    <a:pt x="26021" y="0"/>
                    <a:pt x="58119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 txBox="1"/>
            <p:nvPr/>
          </p:nvSpPr>
          <p:spPr>
            <a:xfrm>
              <a:off x="0" y="-47625"/>
              <a:ext cx="3449928" cy="813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20"/>
          <p:cNvSpPr txBox="1"/>
          <p:nvPr/>
        </p:nvSpPr>
        <p:spPr>
          <a:xfrm>
            <a:off x="1035500" y="5204524"/>
            <a:ext cx="1359067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01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2746959" y="5280724"/>
            <a:ext cx="4574168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dirty="0"/>
          </a:p>
        </p:txBody>
      </p:sp>
      <p:grpSp>
        <p:nvGrpSpPr>
          <p:cNvPr id="199" name="Google Shape;199;p20"/>
          <p:cNvGrpSpPr/>
          <p:nvPr/>
        </p:nvGrpSpPr>
        <p:grpSpPr>
          <a:xfrm>
            <a:off x="658933" y="6712920"/>
            <a:ext cx="6793600" cy="1602181"/>
            <a:chOff x="0" y="-47625"/>
            <a:chExt cx="3449929" cy="813621"/>
          </a:xfrm>
        </p:grpSpPr>
        <p:sp>
          <p:nvSpPr>
            <p:cNvPr id="200" name="Google Shape;200;p20"/>
            <p:cNvSpPr/>
            <p:nvPr/>
          </p:nvSpPr>
          <p:spPr>
            <a:xfrm>
              <a:off x="0" y="0"/>
              <a:ext cx="3449929" cy="765995"/>
            </a:xfrm>
            <a:custGeom>
              <a:avLst/>
              <a:gdLst/>
              <a:ahLst/>
              <a:cxnLst/>
              <a:rect l="l" t="t" r="r" b="b"/>
              <a:pathLst>
                <a:path w="3449929" h="765995" extrusionOk="0">
                  <a:moveTo>
                    <a:pt x="58119" y="0"/>
                  </a:moveTo>
                  <a:lnTo>
                    <a:pt x="3391810" y="0"/>
                  </a:lnTo>
                  <a:cubicBezTo>
                    <a:pt x="3423908" y="0"/>
                    <a:pt x="3449929" y="26021"/>
                    <a:pt x="3449929" y="58119"/>
                  </a:cubicBezTo>
                  <a:lnTo>
                    <a:pt x="3449929" y="707876"/>
                  </a:lnTo>
                  <a:cubicBezTo>
                    <a:pt x="3449929" y="739975"/>
                    <a:pt x="3423908" y="765995"/>
                    <a:pt x="3391810" y="765995"/>
                  </a:cubicBezTo>
                  <a:lnTo>
                    <a:pt x="58119" y="765995"/>
                  </a:lnTo>
                  <a:cubicBezTo>
                    <a:pt x="26021" y="765995"/>
                    <a:pt x="0" y="739975"/>
                    <a:pt x="0" y="707876"/>
                  </a:cubicBezTo>
                  <a:lnTo>
                    <a:pt x="0" y="58119"/>
                  </a:lnTo>
                  <a:cubicBezTo>
                    <a:pt x="0" y="26021"/>
                    <a:pt x="26021" y="0"/>
                    <a:pt x="58119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 txBox="1"/>
            <p:nvPr/>
          </p:nvSpPr>
          <p:spPr>
            <a:xfrm>
              <a:off x="0" y="-47625"/>
              <a:ext cx="3449928" cy="813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0"/>
          <p:cNvSpPr txBox="1"/>
          <p:nvPr/>
        </p:nvSpPr>
        <p:spPr>
          <a:xfrm>
            <a:off x="1049553" y="7156090"/>
            <a:ext cx="1359067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02</a:t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2632420" y="7232290"/>
            <a:ext cx="457416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latin typeface="Roboto"/>
                <a:ea typeface="Roboto"/>
                <a:cs typeface="Roboto"/>
                <a:sym typeface="Roboto"/>
              </a:rPr>
              <a:t>Tech &amp; Hackathon</a:t>
            </a:r>
            <a:endParaRPr dirty="0"/>
          </a:p>
        </p:txBody>
      </p:sp>
      <p:grpSp>
        <p:nvGrpSpPr>
          <p:cNvPr id="204" name="Google Shape;204;p20"/>
          <p:cNvGrpSpPr/>
          <p:nvPr/>
        </p:nvGrpSpPr>
        <p:grpSpPr>
          <a:xfrm>
            <a:off x="8176370" y="4721959"/>
            <a:ext cx="6793600" cy="1602181"/>
            <a:chOff x="0" y="-47625"/>
            <a:chExt cx="3449929" cy="813621"/>
          </a:xfrm>
        </p:grpSpPr>
        <p:sp>
          <p:nvSpPr>
            <p:cNvPr id="205" name="Google Shape;205;p20"/>
            <p:cNvSpPr/>
            <p:nvPr/>
          </p:nvSpPr>
          <p:spPr>
            <a:xfrm>
              <a:off x="0" y="0"/>
              <a:ext cx="3449929" cy="765995"/>
            </a:xfrm>
            <a:custGeom>
              <a:avLst/>
              <a:gdLst/>
              <a:ahLst/>
              <a:cxnLst/>
              <a:rect l="l" t="t" r="r" b="b"/>
              <a:pathLst>
                <a:path w="3449929" h="765995" extrusionOk="0">
                  <a:moveTo>
                    <a:pt x="58119" y="0"/>
                  </a:moveTo>
                  <a:lnTo>
                    <a:pt x="3391810" y="0"/>
                  </a:lnTo>
                  <a:cubicBezTo>
                    <a:pt x="3423908" y="0"/>
                    <a:pt x="3449929" y="26021"/>
                    <a:pt x="3449929" y="58119"/>
                  </a:cubicBezTo>
                  <a:lnTo>
                    <a:pt x="3449929" y="707876"/>
                  </a:lnTo>
                  <a:cubicBezTo>
                    <a:pt x="3449929" y="739975"/>
                    <a:pt x="3423908" y="765995"/>
                    <a:pt x="3391810" y="765995"/>
                  </a:cubicBezTo>
                  <a:lnTo>
                    <a:pt x="58119" y="765995"/>
                  </a:lnTo>
                  <a:cubicBezTo>
                    <a:pt x="26021" y="765995"/>
                    <a:pt x="0" y="739975"/>
                    <a:pt x="0" y="707876"/>
                  </a:cubicBezTo>
                  <a:lnTo>
                    <a:pt x="0" y="58119"/>
                  </a:lnTo>
                  <a:cubicBezTo>
                    <a:pt x="0" y="26021"/>
                    <a:pt x="26021" y="0"/>
                    <a:pt x="58119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 txBox="1"/>
            <p:nvPr/>
          </p:nvSpPr>
          <p:spPr>
            <a:xfrm>
              <a:off x="0" y="-47625"/>
              <a:ext cx="3449928" cy="813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20"/>
          <p:cNvSpPr txBox="1"/>
          <p:nvPr/>
        </p:nvSpPr>
        <p:spPr>
          <a:xfrm>
            <a:off x="8566990" y="5165128"/>
            <a:ext cx="1359067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03</a:t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10278448" y="5241328"/>
            <a:ext cx="457416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latin typeface="Roboto"/>
                <a:ea typeface="Roboto"/>
                <a:cs typeface="Roboto"/>
                <a:sym typeface="Roboto"/>
              </a:rPr>
              <a:t>Fest &amp; Concerts</a:t>
            </a:r>
            <a:endParaRPr dirty="0"/>
          </a:p>
        </p:txBody>
      </p:sp>
      <p:grpSp>
        <p:nvGrpSpPr>
          <p:cNvPr id="209" name="Google Shape;209;p20"/>
          <p:cNvGrpSpPr/>
          <p:nvPr/>
        </p:nvGrpSpPr>
        <p:grpSpPr>
          <a:xfrm>
            <a:off x="8176370" y="6738375"/>
            <a:ext cx="9082929" cy="1602181"/>
            <a:chOff x="0" y="-47625"/>
            <a:chExt cx="3449929" cy="813621"/>
          </a:xfrm>
        </p:grpSpPr>
        <p:sp>
          <p:nvSpPr>
            <p:cNvPr id="210" name="Google Shape;210;p20"/>
            <p:cNvSpPr/>
            <p:nvPr/>
          </p:nvSpPr>
          <p:spPr>
            <a:xfrm>
              <a:off x="0" y="0"/>
              <a:ext cx="3449929" cy="765995"/>
            </a:xfrm>
            <a:custGeom>
              <a:avLst/>
              <a:gdLst/>
              <a:ahLst/>
              <a:cxnLst/>
              <a:rect l="l" t="t" r="r" b="b"/>
              <a:pathLst>
                <a:path w="3449929" h="765995" extrusionOk="0">
                  <a:moveTo>
                    <a:pt x="58119" y="0"/>
                  </a:moveTo>
                  <a:lnTo>
                    <a:pt x="3391810" y="0"/>
                  </a:lnTo>
                  <a:cubicBezTo>
                    <a:pt x="3423908" y="0"/>
                    <a:pt x="3449929" y="26021"/>
                    <a:pt x="3449929" y="58119"/>
                  </a:cubicBezTo>
                  <a:lnTo>
                    <a:pt x="3449929" y="707876"/>
                  </a:lnTo>
                  <a:cubicBezTo>
                    <a:pt x="3449929" y="739975"/>
                    <a:pt x="3423908" y="765995"/>
                    <a:pt x="3391810" y="765995"/>
                  </a:cubicBezTo>
                  <a:lnTo>
                    <a:pt x="58119" y="765995"/>
                  </a:lnTo>
                  <a:cubicBezTo>
                    <a:pt x="26021" y="765995"/>
                    <a:pt x="0" y="739975"/>
                    <a:pt x="0" y="707876"/>
                  </a:cubicBezTo>
                  <a:lnTo>
                    <a:pt x="0" y="58119"/>
                  </a:lnTo>
                  <a:cubicBezTo>
                    <a:pt x="0" y="26021"/>
                    <a:pt x="26021" y="0"/>
                    <a:pt x="58119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0"/>
            <p:cNvSpPr txBox="1"/>
            <p:nvPr/>
          </p:nvSpPr>
          <p:spPr>
            <a:xfrm>
              <a:off x="0" y="-47625"/>
              <a:ext cx="3449928" cy="813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20"/>
          <p:cNvSpPr txBox="1"/>
          <p:nvPr/>
        </p:nvSpPr>
        <p:spPr>
          <a:xfrm>
            <a:off x="8566991" y="7181545"/>
            <a:ext cx="1359067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04</a:t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10156392" y="7183583"/>
            <a:ext cx="7102904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latin typeface="Roboto"/>
                <a:ea typeface="Roboto"/>
                <a:cs typeface="Roboto"/>
                <a:sym typeface="Roboto"/>
              </a:rPr>
              <a:t>Sustainable Development</a:t>
            </a:r>
            <a:endParaRPr lang="en-US" dirty="0"/>
          </a:p>
        </p:txBody>
      </p:sp>
      <p:grpSp>
        <p:nvGrpSpPr>
          <p:cNvPr id="215" name="Google Shape;215;p20"/>
          <p:cNvGrpSpPr/>
          <p:nvPr/>
        </p:nvGrpSpPr>
        <p:grpSpPr>
          <a:xfrm>
            <a:off x="11392110" y="580368"/>
            <a:ext cx="4539014" cy="4560892"/>
            <a:chOff x="0" y="0"/>
            <a:chExt cx="6052019" cy="6081188"/>
          </a:xfrm>
        </p:grpSpPr>
        <p:grpSp>
          <p:nvGrpSpPr>
            <p:cNvPr id="216" name="Google Shape;216;p20"/>
            <p:cNvGrpSpPr/>
            <p:nvPr/>
          </p:nvGrpSpPr>
          <p:grpSpPr>
            <a:xfrm>
              <a:off x="287878" y="317047"/>
              <a:ext cx="5764141" cy="5764141"/>
              <a:chOff x="0" y="0"/>
              <a:chExt cx="812800" cy="812800"/>
            </a:xfrm>
          </p:grpSpPr>
          <p:sp>
            <p:nvSpPr>
              <p:cNvPr id="217" name="Google Shape;217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20"/>
            <p:cNvGrpSpPr/>
            <p:nvPr/>
          </p:nvGrpSpPr>
          <p:grpSpPr>
            <a:xfrm>
              <a:off x="0" y="0"/>
              <a:ext cx="5764141" cy="5764141"/>
              <a:chOff x="0" y="0"/>
              <a:chExt cx="812800" cy="812800"/>
            </a:xfrm>
          </p:grpSpPr>
          <p:sp>
            <p:nvSpPr>
              <p:cNvPr id="220" name="Google Shape;220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3335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2" name="Google Shape;222;p20"/>
          <p:cNvSpPr/>
          <p:nvPr/>
        </p:nvSpPr>
        <p:spPr>
          <a:xfrm rot="-7198851">
            <a:off x="11153522" y="-935374"/>
            <a:ext cx="7154078" cy="6152507"/>
          </a:xfrm>
          <a:custGeom>
            <a:avLst/>
            <a:gdLst/>
            <a:ahLst/>
            <a:cxnLst/>
            <a:rect l="l" t="t" r="r" b="b"/>
            <a:pathLst>
              <a:path w="7154078" h="6152507" extrusionOk="0">
                <a:moveTo>
                  <a:pt x="0" y="0"/>
                </a:moveTo>
                <a:lnTo>
                  <a:pt x="7154078" y="0"/>
                </a:lnTo>
                <a:lnTo>
                  <a:pt x="7154078" y="6152507"/>
                </a:lnTo>
                <a:lnTo>
                  <a:pt x="0" y="61525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2" name="Google Shape;121;p18">
            <a:extLst>
              <a:ext uri="{FF2B5EF4-FFF2-40B4-BE49-F238E27FC236}">
                <a16:creationId xmlns:a16="http://schemas.microsoft.com/office/drawing/2014/main" id="{3686F8C4-A673-02CC-20E0-7D7C80B93FED}"/>
              </a:ext>
            </a:extLst>
          </p:cNvPr>
          <p:cNvSpPr/>
          <p:nvPr/>
        </p:nvSpPr>
        <p:spPr>
          <a:xfrm rot="1549019">
            <a:off x="4638872" y="408861"/>
            <a:ext cx="2172092" cy="1494834"/>
          </a:xfrm>
          <a:custGeom>
            <a:avLst/>
            <a:gdLst/>
            <a:ahLst/>
            <a:cxnLst/>
            <a:rect l="l" t="t" r="r" b="b"/>
            <a:pathLst>
              <a:path w="2349771" h="1664144" extrusionOk="0">
                <a:moveTo>
                  <a:pt x="0" y="0"/>
                </a:moveTo>
                <a:lnTo>
                  <a:pt x="2349770" y="0"/>
                </a:lnTo>
                <a:lnTo>
                  <a:pt x="2349770" y="1664143"/>
                </a:lnTo>
                <a:lnTo>
                  <a:pt x="0" y="16641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" name="Google Shape;112;p18">
            <a:extLst>
              <a:ext uri="{FF2B5EF4-FFF2-40B4-BE49-F238E27FC236}">
                <a16:creationId xmlns:a16="http://schemas.microsoft.com/office/drawing/2014/main" id="{59317C8C-22AB-9E45-EF86-5314D82A4268}"/>
              </a:ext>
            </a:extLst>
          </p:cNvPr>
          <p:cNvSpPr/>
          <p:nvPr/>
        </p:nvSpPr>
        <p:spPr>
          <a:xfrm rot="20512474">
            <a:off x="9900394" y="2660910"/>
            <a:ext cx="1222573" cy="1949030"/>
          </a:xfrm>
          <a:custGeom>
            <a:avLst/>
            <a:gdLst/>
            <a:ahLst/>
            <a:cxnLst/>
            <a:rect l="l" t="t" r="r" b="b"/>
            <a:pathLst>
              <a:path w="1222573" h="1949030" extrusionOk="0">
                <a:moveTo>
                  <a:pt x="0" y="0"/>
                </a:moveTo>
                <a:lnTo>
                  <a:pt x="1222573" y="0"/>
                </a:lnTo>
                <a:lnTo>
                  <a:pt x="1222573" y="1949030"/>
                </a:lnTo>
                <a:lnTo>
                  <a:pt x="0" y="194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" name="Google Shape;101;p18">
            <a:extLst>
              <a:ext uri="{FF2B5EF4-FFF2-40B4-BE49-F238E27FC236}">
                <a16:creationId xmlns:a16="http://schemas.microsoft.com/office/drawing/2014/main" id="{72EB7941-DF2D-11A1-7F03-6042B2D126A9}"/>
              </a:ext>
            </a:extLst>
          </p:cNvPr>
          <p:cNvSpPr/>
          <p:nvPr/>
        </p:nvSpPr>
        <p:spPr>
          <a:xfrm rot="141805">
            <a:off x="-2778140" y="8625558"/>
            <a:ext cx="7141829" cy="6141973"/>
          </a:xfrm>
          <a:custGeom>
            <a:avLst/>
            <a:gdLst/>
            <a:ahLst/>
            <a:cxnLst/>
            <a:rect l="l" t="t" r="r" b="b"/>
            <a:pathLst>
              <a:path w="7141829" h="6141973" extrusionOk="0">
                <a:moveTo>
                  <a:pt x="0" y="0"/>
                </a:moveTo>
                <a:lnTo>
                  <a:pt x="7141829" y="0"/>
                </a:lnTo>
                <a:lnTo>
                  <a:pt x="7141829" y="6141973"/>
                </a:lnTo>
                <a:lnTo>
                  <a:pt x="0" y="6141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</p:sp>
      <p:sp>
        <p:nvSpPr>
          <p:cNvPr id="8" name="Google Shape;247;p21">
            <a:extLst>
              <a:ext uri="{FF2B5EF4-FFF2-40B4-BE49-F238E27FC236}">
                <a16:creationId xmlns:a16="http://schemas.microsoft.com/office/drawing/2014/main" id="{62F7A89E-1DC5-DDCB-63A7-D876C1D24CB1}"/>
              </a:ext>
            </a:extLst>
          </p:cNvPr>
          <p:cNvSpPr/>
          <p:nvPr/>
        </p:nvSpPr>
        <p:spPr>
          <a:xfrm>
            <a:off x="3634140" y="-2971941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89" y="0"/>
                </a:lnTo>
                <a:lnTo>
                  <a:pt x="1471189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" name="Google Shape;248;p21">
            <a:extLst>
              <a:ext uri="{FF2B5EF4-FFF2-40B4-BE49-F238E27FC236}">
                <a16:creationId xmlns:a16="http://schemas.microsoft.com/office/drawing/2014/main" id="{59294F18-1D0F-B9DE-FE7B-D8A175CBCDA8}"/>
              </a:ext>
            </a:extLst>
          </p:cNvPr>
          <p:cNvSpPr/>
          <p:nvPr/>
        </p:nvSpPr>
        <p:spPr>
          <a:xfrm>
            <a:off x="5140152" y="-2971941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89" y="0"/>
                </a:lnTo>
                <a:lnTo>
                  <a:pt x="1471189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" name="Google Shape;249;p21">
            <a:extLst>
              <a:ext uri="{FF2B5EF4-FFF2-40B4-BE49-F238E27FC236}">
                <a16:creationId xmlns:a16="http://schemas.microsoft.com/office/drawing/2014/main" id="{67A0FB43-784F-4A59-9B2B-3542F0E3134F}"/>
              </a:ext>
            </a:extLst>
          </p:cNvPr>
          <p:cNvSpPr/>
          <p:nvPr/>
        </p:nvSpPr>
        <p:spPr>
          <a:xfrm>
            <a:off x="6706591" y="-2971941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90" y="0"/>
                </a:lnTo>
                <a:lnTo>
                  <a:pt x="1471190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" name="Google Shape;246;p21">
            <a:extLst>
              <a:ext uri="{FF2B5EF4-FFF2-40B4-BE49-F238E27FC236}">
                <a16:creationId xmlns:a16="http://schemas.microsoft.com/office/drawing/2014/main" id="{702D5B48-6C9F-1E9E-2FCC-980382C82E22}"/>
              </a:ext>
            </a:extLst>
          </p:cNvPr>
          <p:cNvSpPr/>
          <p:nvPr/>
        </p:nvSpPr>
        <p:spPr>
          <a:xfrm rot="19755039">
            <a:off x="12484967" y="11591614"/>
            <a:ext cx="1160439" cy="1204279"/>
          </a:xfrm>
          <a:custGeom>
            <a:avLst/>
            <a:gdLst/>
            <a:ahLst/>
            <a:cxnLst/>
            <a:rect l="l" t="t" r="r" b="b"/>
            <a:pathLst>
              <a:path w="2130643" h="2467060" extrusionOk="0">
                <a:moveTo>
                  <a:pt x="0" y="0"/>
                </a:moveTo>
                <a:lnTo>
                  <a:pt x="2130642" y="0"/>
                </a:lnTo>
                <a:lnTo>
                  <a:pt x="2130642" y="2467060"/>
                </a:lnTo>
                <a:lnTo>
                  <a:pt x="0" y="2467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14" name="Google Shape;107;p18">
            <a:extLst>
              <a:ext uri="{FF2B5EF4-FFF2-40B4-BE49-F238E27FC236}">
                <a16:creationId xmlns:a16="http://schemas.microsoft.com/office/drawing/2014/main" id="{538A1CC6-35AF-07D1-BD74-62E7127E120B}"/>
              </a:ext>
            </a:extLst>
          </p:cNvPr>
          <p:cNvSpPr/>
          <p:nvPr/>
        </p:nvSpPr>
        <p:spPr>
          <a:xfrm rot="15561817">
            <a:off x="18589824" y="7438843"/>
            <a:ext cx="4704779" cy="4046110"/>
          </a:xfrm>
          <a:custGeom>
            <a:avLst/>
            <a:gdLst/>
            <a:ahLst/>
            <a:cxnLst/>
            <a:rect l="l" t="t" r="r" b="b"/>
            <a:pathLst>
              <a:path w="4704779" h="4046110" extrusionOk="0">
                <a:moveTo>
                  <a:pt x="0" y="0"/>
                </a:moveTo>
                <a:lnTo>
                  <a:pt x="4704780" y="0"/>
                </a:lnTo>
                <a:lnTo>
                  <a:pt x="4704780" y="4046110"/>
                </a:lnTo>
                <a:lnTo>
                  <a:pt x="0" y="4046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" name="Google Shape;243;p21">
            <a:extLst>
              <a:ext uri="{FF2B5EF4-FFF2-40B4-BE49-F238E27FC236}">
                <a16:creationId xmlns:a16="http://schemas.microsoft.com/office/drawing/2014/main" id="{1087D420-943F-9A24-DF90-537491AB7AA7}"/>
              </a:ext>
            </a:extLst>
          </p:cNvPr>
          <p:cNvSpPr/>
          <p:nvPr/>
        </p:nvSpPr>
        <p:spPr>
          <a:xfrm>
            <a:off x="10769473" y="-4647719"/>
            <a:ext cx="5629701" cy="4114800"/>
          </a:xfrm>
          <a:custGeom>
            <a:avLst/>
            <a:gdLst/>
            <a:ahLst/>
            <a:cxnLst/>
            <a:rect l="l" t="t" r="r" b="b"/>
            <a:pathLst>
              <a:path w="5629701" h="4114800" extrusionOk="0">
                <a:moveTo>
                  <a:pt x="0" y="0"/>
                </a:moveTo>
                <a:lnTo>
                  <a:pt x="5629702" y="0"/>
                </a:lnTo>
                <a:lnTo>
                  <a:pt x="56297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306;p23">
            <a:extLst>
              <a:ext uri="{FF2B5EF4-FFF2-40B4-BE49-F238E27FC236}">
                <a16:creationId xmlns:a16="http://schemas.microsoft.com/office/drawing/2014/main" id="{58E58234-84CC-A730-48C0-DA5943ACEF89}"/>
              </a:ext>
            </a:extLst>
          </p:cNvPr>
          <p:cNvSpPr/>
          <p:nvPr/>
        </p:nvSpPr>
        <p:spPr>
          <a:xfrm>
            <a:off x="16359153" y="12265425"/>
            <a:ext cx="1645231" cy="1534552"/>
          </a:xfrm>
          <a:custGeom>
            <a:avLst/>
            <a:gdLst/>
            <a:ahLst/>
            <a:cxnLst/>
            <a:rect l="l" t="t" r="r" b="b"/>
            <a:pathLst>
              <a:path w="1645231" h="1534552" extrusionOk="0">
                <a:moveTo>
                  <a:pt x="0" y="0"/>
                </a:moveTo>
                <a:lnTo>
                  <a:pt x="1645231" y="0"/>
                </a:lnTo>
                <a:lnTo>
                  <a:pt x="1645231" y="1534552"/>
                </a:lnTo>
                <a:lnTo>
                  <a:pt x="0" y="1534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en-IN" dirty="0"/>
              <a:t>c</a:t>
            </a:r>
          </a:p>
        </p:txBody>
      </p:sp>
      <p:sp>
        <p:nvSpPr>
          <p:cNvPr id="16" name="Google Shape;305;p23">
            <a:extLst>
              <a:ext uri="{FF2B5EF4-FFF2-40B4-BE49-F238E27FC236}">
                <a16:creationId xmlns:a16="http://schemas.microsoft.com/office/drawing/2014/main" id="{47A72A55-A350-0C96-A406-82E3E26B1263}"/>
              </a:ext>
            </a:extLst>
          </p:cNvPr>
          <p:cNvSpPr/>
          <p:nvPr/>
        </p:nvSpPr>
        <p:spPr>
          <a:xfrm rot="2477323" flipH="1">
            <a:off x="-2466991" y="2878436"/>
            <a:ext cx="1032245" cy="1645608"/>
          </a:xfrm>
          <a:custGeom>
            <a:avLst/>
            <a:gdLst/>
            <a:ahLst/>
            <a:cxnLst/>
            <a:rect l="l" t="t" r="r" b="b"/>
            <a:pathLst>
              <a:path w="1032245" h="1645608" extrusionOk="0">
                <a:moveTo>
                  <a:pt x="1032245" y="0"/>
                </a:moveTo>
                <a:lnTo>
                  <a:pt x="0" y="0"/>
                </a:lnTo>
                <a:lnTo>
                  <a:pt x="0" y="1645608"/>
                </a:lnTo>
                <a:lnTo>
                  <a:pt x="1032245" y="1645608"/>
                </a:lnTo>
                <a:lnTo>
                  <a:pt x="1032245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" name="Google Shape;229;p21">
            <a:extLst>
              <a:ext uri="{FF2B5EF4-FFF2-40B4-BE49-F238E27FC236}">
                <a16:creationId xmlns:a16="http://schemas.microsoft.com/office/drawing/2014/main" id="{ECF9F277-2081-853D-DA19-54A8FE0DA0A3}"/>
              </a:ext>
            </a:extLst>
          </p:cNvPr>
          <p:cNvSpPr/>
          <p:nvPr/>
        </p:nvSpPr>
        <p:spPr>
          <a:xfrm rot="4971288" flipH="1">
            <a:off x="-7460586" y="254799"/>
            <a:ext cx="7154078" cy="6152507"/>
          </a:xfrm>
          <a:custGeom>
            <a:avLst/>
            <a:gdLst/>
            <a:ahLst/>
            <a:cxnLst/>
            <a:rect l="l" t="t" r="r" b="b"/>
            <a:pathLst>
              <a:path w="7154078" h="6152507" extrusionOk="0">
                <a:moveTo>
                  <a:pt x="7154078" y="0"/>
                </a:moveTo>
                <a:lnTo>
                  <a:pt x="0" y="0"/>
                </a:lnTo>
                <a:lnTo>
                  <a:pt x="0" y="6152507"/>
                </a:lnTo>
                <a:lnTo>
                  <a:pt x="7154078" y="6152507"/>
                </a:lnTo>
                <a:lnTo>
                  <a:pt x="715407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" name="Google Shape;304;p23">
            <a:extLst>
              <a:ext uri="{FF2B5EF4-FFF2-40B4-BE49-F238E27FC236}">
                <a16:creationId xmlns:a16="http://schemas.microsoft.com/office/drawing/2014/main" id="{E927306D-E1A6-5137-5C35-F9C690B1BEEF}"/>
              </a:ext>
            </a:extLst>
          </p:cNvPr>
          <p:cNvSpPr/>
          <p:nvPr/>
        </p:nvSpPr>
        <p:spPr>
          <a:xfrm>
            <a:off x="13400889" y="11085009"/>
            <a:ext cx="3406807" cy="2412753"/>
          </a:xfrm>
          <a:custGeom>
            <a:avLst/>
            <a:gdLst/>
            <a:ahLst/>
            <a:cxnLst/>
            <a:rect l="l" t="t" r="r" b="b"/>
            <a:pathLst>
              <a:path w="3406807" h="2412753" extrusionOk="0">
                <a:moveTo>
                  <a:pt x="0" y="0"/>
                </a:moveTo>
                <a:lnTo>
                  <a:pt x="3406807" y="0"/>
                </a:lnTo>
                <a:lnTo>
                  <a:pt x="3406807" y="2412753"/>
                </a:lnTo>
                <a:lnTo>
                  <a:pt x="0" y="24127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54" name="Google Shape;199;p20">
            <a:extLst>
              <a:ext uri="{FF2B5EF4-FFF2-40B4-BE49-F238E27FC236}">
                <a16:creationId xmlns:a16="http://schemas.microsoft.com/office/drawing/2014/main" id="{7C11A533-0955-4CE8-9DAA-2E911587BC5D}"/>
              </a:ext>
            </a:extLst>
          </p:cNvPr>
          <p:cNvGrpSpPr/>
          <p:nvPr/>
        </p:nvGrpSpPr>
        <p:grpSpPr>
          <a:xfrm>
            <a:off x="5101506" y="8438018"/>
            <a:ext cx="6793600" cy="1602181"/>
            <a:chOff x="0" y="-47625"/>
            <a:chExt cx="3449929" cy="813621"/>
          </a:xfrm>
        </p:grpSpPr>
        <p:sp>
          <p:nvSpPr>
            <p:cNvPr id="55" name="Google Shape;200;p20">
              <a:extLst>
                <a:ext uri="{FF2B5EF4-FFF2-40B4-BE49-F238E27FC236}">
                  <a16:creationId xmlns:a16="http://schemas.microsoft.com/office/drawing/2014/main" id="{56B410B2-142C-442F-81E4-F8FB582560FC}"/>
                </a:ext>
              </a:extLst>
            </p:cNvPr>
            <p:cNvSpPr/>
            <p:nvPr/>
          </p:nvSpPr>
          <p:spPr>
            <a:xfrm>
              <a:off x="0" y="0"/>
              <a:ext cx="3449929" cy="765995"/>
            </a:xfrm>
            <a:custGeom>
              <a:avLst/>
              <a:gdLst/>
              <a:ahLst/>
              <a:cxnLst/>
              <a:rect l="l" t="t" r="r" b="b"/>
              <a:pathLst>
                <a:path w="3449929" h="765995" extrusionOk="0">
                  <a:moveTo>
                    <a:pt x="58119" y="0"/>
                  </a:moveTo>
                  <a:lnTo>
                    <a:pt x="3391810" y="0"/>
                  </a:lnTo>
                  <a:cubicBezTo>
                    <a:pt x="3423908" y="0"/>
                    <a:pt x="3449929" y="26021"/>
                    <a:pt x="3449929" y="58119"/>
                  </a:cubicBezTo>
                  <a:lnTo>
                    <a:pt x="3449929" y="707876"/>
                  </a:lnTo>
                  <a:cubicBezTo>
                    <a:pt x="3449929" y="739975"/>
                    <a:pt x="3423908" y="765995"/>
                    <a:pt x="3391810" y="765995"/>
                  </a:cubicBezTo>
                  <a:lnTo>
                    <a:pt x="58119" y="765995"/>
                  </a:lnTo>
                  <a:cubicBezTo>
                    <a:pt x="26021" y="765995"/>
                    <a:pt x="0" y="739975"/>
                    <a:pt x="0" y="707876"/>
                  </a:cubicBezTo>
                  <a:lnTo>
                    <a:pt x="0" y="58119"/>
                  </a:lnTo>
                  <a:cubicBezTo>
                    <a:pt x="0" y="26021"/>
                    <a:pt x="26021" y="0"/>
                    <a:pt x="58119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1;p20">
              <a:extLst>
                <a:ext uri="{FF2B5EF4-FFF2-40B4-BE49-F238E27FC236}">
                  <a16:creationId xmlns:a16="http://schemas.microsoft.com/office/drawing/2014/main" id="{D3CAECF2-2DB1-4752-A921-2CDF72EF64E9}"/>
                </a:ext>
              </a:extLst>
            </p:cNvPr>
            <p:cNvSpPr txBox="1"/>
            <p:nvPr/>
          </p:nvSpPr>
          <p:spPr>
            <a:xfrm>
              <a:off x="0" y="-47625"/>
              <a:ext cx="3449928" cy="813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202;p20">
            <a:extLst>
              <a:ext uri="{FF2B5EF4-FFF2-40B4-BE49-F238E27FC236}">
                <a16:creationId xmlns:a16="http://schemas.microsoft.com/office/drawing/2014/main" id="{F561EE6D-983A-45B0-8181-33F1FD80951E}"/>
              </a:ext>
            </a:extLst>
          </p:cNvPr>
          <p:cNvSpPr txBox="1"/>
          <p:nvPr/>
        </p:nvSpPr>
        <p:spPr>
          <a:xfrm>
            <a:off x="5492126" y="8881188"/>
            <a:ext cx="1359067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05</a:t>
            </a:r>
            <a:endParaRPr dirty="0"/>
          </a:p>
        </p:txBody>
      </p:sp>
      <p:sp>
        <p:nvSpPr>
          <p:cNvPr id="58" name="Google Shape;203;p20">
            <a:extLst>
              <a:ext uri="{FF2B5EF4-FFF2-40B4-BE49-F238E27FC236}">
                <a16:creationId xmlns:a16="http://schemas.microsoft.com/office/drawing/2014/main" id="{72F659B6-B05B-4265-A44B-5D78062C0EC8}"/>
              </a:ext>
            </a:extLst>
          </p:cNvPr>
          <p:cNvSpPr txBox="1"/>
          <p:nvPr/>
        </p:nvSpPr>
        <p:spPr>
          <a:xfrm>
            <a:off x="7074993" y="8957388"/>
            <a:ext cx="457416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latin typeface="Roboto"/>
                <a:ea typeface="Roboto"/>
                <a:cs typeface="Roboto"/>
                <a:sym typeface="Roboto"/>
              </a:rPr>
              <a:t>Business Model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/>
          <p:nvPr/>
        </p:nvSpPr>
        <p:spPr>
          <a:xfrm rot="4971288" flipH="1">
            <a:off x="-2705706" y="254799"/>
            <a:ext cx="7154078" cy="6152507"/>
          </a:xfrm>
          <a:custGeom>
            <a:avLst/>
            <a:gdLst/>
            <a:ahLst/>
            <a:cxnLst/>
            <a:rect l="l" t="t" r="r" b="b"/>
            <a:pathLst>
              <a:path w="7154078" h="6152507" extrusionOk="0">
                <a:moveTo>
                  <a:pt x="7154078" y="0"/>
                </a:moveTo>
                <a:lnTo>
                  <a:pt x="0" y="0"/>
                </a:lnTo>
                <a:lnTo>
                  <a:pt x="0" y="6152507"/>
                </a:lnTo>
                <a:lnTo>
                  <a:pt x="7154078" y="6152507"/>
                </a:lnTo>
                <a:lnTo>
                  <a:pt x="715407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30" name="Google Shape;230;p21"/>
          <p:cNvSpPr/>
          <p:nvPr/>
        </p:nvSpPr>
        <p:spPr>
          <a:xfrm>
            <a:off x="1464559" y="2673257"/>
            <a:ext cx="8343726" cy="6098505"/>
          </a:xfrm>
          <a:custGeom>
            <a:avLst/>
            <a:gdLst/>
            <a:ahLst/>
            <a:cxnLst/>
            <a:rect l="l" t="t" r="r" b="b"/>
            <a:pathLst>
              <a:path w="8343726" h="6098505" extrusionOk="0">
                <a:moveTo>
                  <a:pt x="0" y="0"/>
                </a:moveTo>
                <a:lnTo>
                  <a:pt x="8343726" y="0"/>
                </a:lnTo>
                <a:lnTo>
                  <a:pt x="8343726" y="6098505"/>
                </a:lnTo>
                <a:lnTo>
                  <a:pt x="0" y="60985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31" name="Google Shape;231;p21"/>
          <p:cNvGrpSpPr/>
          <p:nvPr/>
        </p:nvGrpSpPr>
        <p:grpSpPr>
          <a:xfrm>
            <a:off x="1181313" y="6568771"/>
            <a:ext cx="8910219" cy="1258031"/>
            <a:chOff x="0" y="-133350"/>
            <a:chExt cx="11880292" cy="1677376"/>
          </a:xfrm>
        </p:grpSpPr>
        <p:sp>
          <p:nvSpPr>
            <p:cNvPr id="232" name="Google Shape;232;p21"/>
            <p:cNvSpPr txBox="1"/>
            <p:nvPr/>
          </p:nvSpPr>
          <p:spPr>
            <a:xfrm>
              <a:off x="0" y="40420"/>
              <a:ext cx="11880292" cy="1503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43" b="0" i="0" u="none" strike="noStrike" cap="none">
                  <a:solidFill>
                    <a:srgbClr val="000000"/>
                  </a:solidFill>
                  <a:latin typeface="Bungee"/>
                  <a:ea typeface="Bungee"/>
                  <a:cs typeface="Bungee"/>
                  <a:sym typeface="Bungee"/>
                </a:rPr>
                <a:t>Introduction</a:t>
              </a:r>
              <a:endParaRPr/>
            </a:p>
          </p:txBody>
        </p:sp>
        <p:sp>
          <p:nvSpPr>
            <p:cNvPr id="233" name="Google Shape;233;p21"/>
            <p:cNvSpPr txBox="1"/>
            <p:nvPr/>
          </p:nvSpPr>
          <p:spPr>
            <a:xfrm>
              <a:off x="0" y="-133350"/>
              <a:ext cx="11880292" cy="15036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43" b="0" i="0" u="none" strike="noStrike" cap="none">
                  <a:solidFill>
                    <a:srgbClr val="FF66C4"/>
                  </a:solidFill>
                  <a:latin typeface="Bungee"/>
                  <a:ea typeface="Bungee"/>
                  <a:cs typeface="Bungee"/>
                  <a:sym typeface="Bungee"/>
                </a:rPr>
                <a:t>Introduction</a:t>
              </a:r>
              <a:endParaRPr/>
            </a:p>
          </p:txBody>
        </p:sp>
      </p:grpSp>
      <p:sp>
        <p:nvSpPr>
          <p:cNvPr id="234" name="Google Shape;234;p21"/>
          <p:cNvSpPr/>
          <p:nvPr/>
        </p:nvSpPr>
        <p:spPr>
          <a:xfrm>
            <a:off x="4661503" y="3984903"/>
            <a:ext cx="1949839" cy="2058371"/>
          </a:xfrm>
          <a:custGeom>
            <a:avLst/>
            <a:gdLst/>
            <a:ahLst/>
            <a:cxnLst/>
            <a:rect l="l" t="t" r="r" b="b"/>
            <a:pathLst>
              <a:path w="1949839" h="2058371" extrusionOk="0">
                <a:moveTo>
                  <a:pt x="0" y="0"/>
                </a:moveTo>
                <a:lnTo>
                  <a:pt x="1949838" y="0"/>
                </a:lnTo>
                <a:lnTo>
                  <a:pt x="1949838" y="2058371"/>
                </a:lnTo>
                <a:lnTo>
                  <a:pt x="0" y="20583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35" name="Google Shape;235;p21"/>
          <p:cNvSpPr txBox="1"/>
          <p:nvPr/>
        </p:nvSpPr>
        <p:spPr>
          <a:xfrm>
            <a:off x="4832107" y="4473664"/>
            <a:ext cx="1359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01</a:t>
            </a:r>
            <a:endParaRPr dirty="0"/>
          </a:p>
        </p:txBody>
      </p:sp>
      <p:grpSp>
        <p:nvGrpSpPr>
          <p:cNvPr id="236" name="Google Shape;236;p21"/>
          <p:cNvGrpSpPr/>
          <p:nvPr/>
        </p:nvGrpSpPr>
        <p:grpSpPr>
          <a:xfrm>
            <a:off x="13710228" y="80285"/>
            <a:ext cx="4539014" cy="4560892"/>
            <a:chOff x="0" y="0"/>
            <a:chExt cx="6052019" cy="6081188"/>
          </a:xfrm>
        </p:grpSpPr>
        <p:grpSp>
          <p:nvGrpSpPr>
            <p:cNvPr id="237" name="Google Shape;237;p21"/>
            <p:cNvGrpSpPr/>
            <p:nvPr/>
          </p:nvGrpSpPr>
          <p:grpSpPr>
            <a:xfrm>
              <a:off x="287878" y="317047"/>
              <a:ext cx="5764141" cy="5764141"/>
              <a:chOff x="0" y="0"/>
              <a:chExt cx="812800" cy="812800"/>
            </a:xfrm>
          </p:grpSpPr>
          <p:sp>
            <p:nvSpPr>
              <p:cNvPr id="238" name="Google Shape;238;p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21"/>
            <p:cNvGrpSpPr/>
            <p:nvPr/>
          </p:nvGrpSpPr>
          <p:grpSpPr>
            <a:xfrm>
              <a:off x="0" y="0"/>
              <a:ext cx="5764141" cy="5764141"/>
              <a:chOff x="0" y="0"/>
              <a:chExt cx="812800" cy="812800"/>
            </a:xfrm>
          </p:grpSpPr>
          <p:sp>
            <p:nvSpPr>
              <p:cNvPr id="241" name="Google Shape;241;p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3335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3" name="Google Shape;243;p21"/>
          <p:cNvSpPr/>
          <p:nvPr/>
        </p:nvSpPr>
        <p:spPr>
          <a:xfrm>
            <a:off x="10769473" y="2057885"/>
            <a:ext cx="5629701" cy="4114800"/>
          </a:xfrm>
          <a:custGeom>
            <a:avLst/>
            <a:gdLst/>
            <a:ahLst/>
            <a:cxnLst/>
            <a:rect l="l" t="t" r="r" b="b"/>
            <a:pathLst>
              <a:path w="5629701" h="4114800" extrusionOk="0">
                <a:moveTo>
                  <a:pt x="0" y="0"/>
                </a:moveTo>
                <a:lnTo>
                  <a:pt x="5629702" y="0"/>
                </a:lnTo>
                <a:lnTo>
                  <a:pt x="56297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4" name="Google Shape;244;p21"/>
          <p:cNvSpPr txBox="1"/>
          <p:nvPr/>
        </p:nvSpPr>
        <p:spPr>
          <a:xfrm>
            <a:off x="11045079" y="3908703"/>
            <a:ext cx="5078400" cy="637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Fest-Byte??</a:t>
            </a:r>
            <a:endParaRPr lang="en-US" dirty="0"/>
          </a:p>
        </p:txBody>
      </p:sp>
      <p:sp>
        <p:nvSpPr>
          <p:cNvPr id="245" name="Google Shape;245;p21"/>
          <p:cNvSpPr/>
          <p:nvPr/>
        </p:nvSpPr>
        <p:spPr>
          <a:xfrm rot="-6377151">
            <a:off x="14299834" y="5676961"/>
            <a:ext cx="5482936" cy="4715325"/>
          </a:xfrm>
          <a:custGeom>
            <a:avLst/>
            <a:gdLst/>
            <a:ahLst/>
            <a:cxnLst/>
            <a:rect l="l" t="t" r="r" b="b"/>
            <a:pathLst>
              <a:path w="5482936" h="4715325" extrusionOk="0">
                <a:moveTo>
                  <a:pt x="0" y="0"/>
                </a:moveTo>
                <a:lnTo>
                  <a:pt x="5482936" y="0"/>
                </a:lnTo>
                <a:lnTo>
                  <a:pt x="5482936" y="4715325"/>
                </a:lnTo>
                <a:lnTo>
                  <a:pt x="0" y="4715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6" name="Google Shape;246;p21"/>
          <p:cNvSpPr/>
          <p:nvPr/>
        </p:nvSpPr>
        <p:spPr>
          <a:xfrm rot="1293733">
            <a:off x="10341436" y="5838391"/>
            <a:ext cx="2130643" cy="2467060"/>
          </a:xfrm>
          <a:custGeom>
            <a:avLst/>
            <a:gdLst/>
            <a:ahLst/>
            <a:cxnLst/>
            <a:rect l="l" t="t" r="r" b="b"/>
            <a:pathLst>
              <a:path w="2130643" h="2467060" extrusionOk="0">
                <a:moveTo>
                  <a:pt x="0" y="0"/>
                </a:moveTo>
                <a:lnTo>
                  <a:pt x="2130642" y="0"/>
                </a:lnTo>
                <a:lnTo>
                  <a:pt x="2130642" y="2467060"/>
                </a:lnTo>
                <a:lnTo>
                  <a:pt x="0" y="2467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sp>
      <p:sp>
        <p:nvSpPr>
          <p:cNvPr id="247" name="Google Shape;247;p21"/>
          <p:cNvSpPr/>
          <p:nvPr/>
        </p:nvSpPr>
        <p:spPr>
          <a:xfrm>
            <a:off x="3550600" y="685667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89" y="0"/>
                </a:lnTo>
                <a:lnTo>
                  <a:pt x="1471189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8" name="Google Shape;248;p21"/>
          <p:cNvSpPr/>
          <p:nvPr/>
        </p:nvSpPr>
        <p:spPr>
          <a:xfrm>
            <a:off x="5140152" y="685667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89" y="0"/>
                </a:lnTo>
                <a:lnTo>
                  <a:pt x="1471189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9" name="Google Shape;249;p21"/>
          <p:cNvSpPr/>
          <p:nvPr/>
        </p:nvSpPr>
        <p:spPr>
          <a:xfrm>
            <a:off x="6727281" y="685667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90" y="0"/>
                </a:lnTo>
                <a:lnTo>
                  <a:pt x="1471190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50" name="Google Shape;250;p21"/>
          <p:cNvSpPr/>
          <p:nvPr/>
        </p:nvSpPr>
        <p:spPr>
          <a:xfrm rot="20378967">
            <a:off x="9338622" y="7750091"/>
            <a:ext cx="1222573" cy="1949030"/>
          </a:xfrm>
          <a:custGeom>
            <a:avLst/>
            <a:gdLst/>
            <a:ahLst/>
            <a:cxnLst/>
            <a:rect l="l" t="t" r="r" b="b"/>
            <a:pathLst>
              <a:path w="1222573" h="1949030" extrusionOk="0">
                <a:moveTo>
                  <a:pt x="0" y="0"/>
                </a:moveTo>
                <a:lnTo>
                  <a:pt x="1222573" y="0"/>
                </a:lnTo>
                <a:lnTo>
                  <a:pt x="1222573" y="1949030"/>
                </a:lnTo>
                <a:lnTo>
                  <a:pt x="0" y="194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224;p20">
            <a:extLst>
              <a:ext uri="{FF2B5EF4-FFF2-40B4-BE49-F238E27FC236}">
                <a16:creationId xmlns:a16="http://schemas.microsoft.com/office/drawing/2014/main" id="{46686B31-4F65-14E4-C843-6EF0487A2F61}"/>
              </a:ext>
            </a:extLst>
          </p:cNvPr>
          <p:cNvSpPr/>
          <p:nvPr/>
        </p:nvSpPr>
        <p:spPr>
          <a:xfrm rot="20591228">
            <a:off x="-1942367" y="2286825"/>
            <a:ext cx="726819" cy="774090"/>
          </a:xfrm>
          <a:custGeom>
            <a:avLst/>
            <a:gdLst/>
            <a:ahLst/>
            <a:cxnLst/>
            <a:rect l="l" t="t" r="r" b="b"/>
            <a:pathLst>
              <a:path w="1447590" h="1528166" extrusionOk="0">
                <a:moveTo>
                  <a:pt x="0" y="0"/>
                </a:moveTo>
                <a:lnTo>
                  <a:pt x="1447590" y="0"/>
                </a:lnTo>
                <a:lnTo>
                  <a:pt x="1447590" y="1528166"/>
                </a:lnTo>
                <a:lnTo>
                  <a:pt x="0" y="1528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" name="Google Shape;104;p18">
            <a:extLst>
              <a:ext uri="{FF2B5EF4-FFF2-40B4-BE49-F238E27FC236}">
                <a16:creationId xmlns:a16="http://schemas.microsoft.com/office/drawing/2014/main" id="{0C7BE657-0289-9152-A90D-0B7E749A9295}"/>
              </a:ext>
            </a:extLst>
          </p:cNvPr>
          <p:cNvSpPr/>
          <p:nvPr/>
        </p:nvSpPr>
        <p:spPr>
          <a:xfrm rot="20871590">
            <a:off x="-1964260" y="1414948"/>
            <a:ext cx="722219" cy="785543"/>
          </a:xfrm>
          <a:custGeom>
            <a:avLst/>
            <a:gdLst/>
            <a:ahLst/>
            <a:cxnLst/>
            <a:rect l="l" t="t" r="r" b="b"/>
            <a:pathLst>
              <a:path w="1170426" h="1235575" extrusionOk="0">
                <a:moveTo>
                  <a:pt x="0" y="0"/>
                </a:moveTo>
                <a:lnTo>
                  <a:pt x="1170426" y="0"/>
                </a:lnTo>
                <a:lnTo>
                  <a:pt x="1170426" y="1235575"/>
                </a:lnTo>
                <a:lnTo>
                  <a:pt x="0" y="1235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" name="Google Shape;103;p18">
            <a:extLst>
              <a:ext uri="{FF2B5EF4-FFF2-40B4-BE49-F238E27FC236}">
                <a16:creationId xmlns:a16="http://schemas.microsoft.com/office/drawing/2014/main" id="{8CF98256-833D-E66C-3E15-D0535F677F95}"/>
              </a:ext>
            </a:extLst>
          </p:cNvPr>
          <p:cNvSpPr/>
          <p:nvPr/>
        </p:nvSpPr>
        <p:spPr>
          <a:xfrm rot="20316571">
            <a:off x="-2063250" y="504561"/>
            <a:ext cx="772928" cy="819407"/>
          </a:xfrm>
          <a:custGeom>
            <a:avLst/>
            <a:gdLst/>
            <a:ahLst/>
            <a:cxnLst/>
            <a:rect l="l" t="t" r="r" b="b"/>
            <a:pathLst>
              <a:path w="1170426" h="1235575" extrusionOk="0">
                <a:moveTo>
                  <a:pt x="0" y="0"/>
                </a:moveTo>
                <a:lnTo>
                  <a:pt x="1170427" y="0"/>
                </a:lnTo>
                <a:lnTo>
                  <a:pt x="1170427" y="1235575"/>
                </a:lnTo>
                <a:lnTo>
                  <a:pt x="0" y="1235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" name="Google Shape;121;p18">
            <a:extLst>
              <a:ext uri="{FF2B5EF4-FFF2-40B4-BE49-F238E27FC236}">
                <a16:creationId xmlns:a16="http://schemas.microsoft.com/office/drawing/2014/main" id="{3FC29719-A58D-3843-995B-88A6133F30FD}"/>
              </a:ext>
            </a:extLst>
          </p:cNvPr>
          <p:cNvSpPr/>
          <p:nvPr/>
        </p:nvSpPr>
        <p:spPr>
          <a:xfrm rot="1549019">
            <a:off x="615379" y="8029797"/>
            <a:ext cx="2959574" cy="2023082"/>
          </a:xfrm>
          <a:custGeom>
            <a:avLst/>
            <a:gdLst/>
            <a:ahLst/>
            <a:cxnLst/>
            <a:rect l="l" t="t" r="r" b="b"/>
            <a:pathLst>
              <a:path w="2349771" h="1664144" extrusionOk="0">
                <a:moveTo>
                  <a:pt x="0" y="0"/>
                </a:moveTo>
                <a:lnTo>
                  <a:pt x="2349770" y="0"/>
                </a:lnTo>
                <a:lnTo>
                  <a:pt x="2349770" y="1664143"/>
                </a:lnTo>
                <a:lnTo>
                  <a:pt x="0" y="16641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" name="Google Shape;222;p20">
            <a:extLst>
              <a:ext uri="{FF2B5EF4-FFF2-40B4-BE49-F238E27FC236}">
                <a16:creationId xmlns:a16="http://schemas.microsoft.com/office/drawing/2014/main" id="{7F20FF43-8B6C-17AB-B72B-E6B3A1E6CD45}"/>
              </a:ext>
            </a:extLst>
          </p:cNvPr>
          <p:cNvSpPr/>
          <p:nvPr/>
        </p:nvSpPr>
        <p:spPr>
          <a:xfrm rot="14401149">
            <a:off x="19240255" y="-935374"/>
            <a:ext cx="7154078" cy="6152507"/>
          </a:xfrm>
          <a:custGeom>
            <a:avLst/>
            <a:gdLst/>
            <a:ahLst/>
            <a:cxnLst/>
            <a:rect l="l" t="t" r="r" b="b"/>
            <a:pathLst>
              <a:path w="7154078" h="6152507" extrusionOk="0">
                <a:moveTo>
                  <a:pt x="0" y="0"/>
                </a:moveTo>
                <a:lnTo>
                  <a:pt x="7154078" y="0"/>
                </a:lnTo>
                <a:lnTo>
                  <a:pt x="7154078" y="6152507"/>
                </a:lnTo>
                <a:lnTo>
                  <a:pt x="0" y="61525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7" name="Google Shape;306;p23">
            <a:extLst>
              <a:ext uri="{FF2B5EF4-FFF2-40B4-BE49-F238E27FC236}">
                <a16:creationId xmlns:a16="http://schemas.microsoft.com/office/drawing/2014/main" id="{2D21918F-914F-853F-8C01-549F916682F9}"/>
              </a:ext>
            </a:extLst>
          </p:cNvPr>
          <p:cNvSpPr/>
          <p:nvPr/>
        </p:nvSpPr>
        <p:spPr>
          <a:xfrm>
            <a:off x="19379522" y="3801012"/>
            <a:ext cx="1645231" cy="1534552"/>
          </a:xfrm>
          <a:custGeom>
            <a:avLst/>
            <a:gdLst/>
            <a:ahLst/>
            <a:cxnLst/>
            <a:rect l="l" t="t" r="r" b="b"/>
            <a:pathLst>
              <a:path w="1645231" h="1534552" extrusionOk="0">
                <a:moveTo>
                  <a:pt x="0" y="0"/>
                </a:moveTo>
                <a:lnTo>
                  <a:pt x="1645231" y="0"/>
                </a:lnTo>
                <a:lnTo>
                  <a:pt x="1645231" y="1534552"/>
                </a:lnTo>
                <a:lnTo>
                  <a:pt x="0" y="1534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" name="Google Shape;347;p25">
            <a:extLst>
              <a:ext uri="{FF2B5EF4-FFF2-40B4-BE49-F238E27FC236}">
                <a16:creationId xmlns:a16="http://schemas.microsoft.com/office/drawing/2014/main" id="{8AFBF15D-54DA-2A06-2FF9-1939FB32B13F}"/>
              </a:ext>
            </a:extLst>
          </p:cNvPr>
          <p:cNvSpPr/>
          <p:nvPr/>
        </p:nvSpPr>
        <p:spPr>
          <a:xfrm rot="8171251" flipH="1">
            <a:off x="-471980" y="-5702317"/>
            <a:ext cx="5869737" cy="5047973"/>
          </a:xfrm>
          <a:custGeom>
            <a:avLst/>
            <a:gdLst/>
            <a:ahLst/>
            <a:cxnLst/>
            <a:rect l="l" t="t" r="r" b="b"/>
            <a:pathLst>
              <a:path w="5869737" h="5047973" extrusionOk="0">
                <a:moveTo>
                  <a:pt x="0" y="5047974"/>
                </a:moveTo>
                <a:lnTo>
                  <a:pt x="5869736" y="5047974"/>
                </a:lnTo>
                <a:lnTo>
                  <a:pt x="5869736" y="0"/>
                </a:lnTo>
                <a:lnTo>
                  <a:pt x="0" y="0"/>
                </a:lnTo>
                <a:lnTo>
                  <a:pt x="0" y="5047974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0" name="Google Shape;338;p25">
            <a:extLst>
              <a:ext uri="{FF2B5EF4-FFF2-40B4-BE49-F238E27FC236}">
                <a16:creationId xmlns:a16="http://schemas.microsoft.com/office/drawing/2014/main" id="{D1EF10C6-28B1-7D66-0C00-C7F939F75A5E}"/>
              </a:ext>
            </a:extLst>
          </p:cNvPr>
          <p:cNvGrpSpPr/>
          <p:nvPr/>
        </p:nvGrpSpPr>
        <p:grpSpPr>
          <a:xfrm>
            <a:off x="4890187" y="-2488946"/>
            <a:ext cx="8183898" cy="1924538"/>
            <a:chOff x="0" y="-260434"/>
            <a:chExt cx="10911863" cy="2566051"/>
          </a:xfrm>
        </p:grpSpPr>
        <p:grpSp>
          <p:nvGrpSpPr>
            <p:cNvPr id="11" name="Google Shape;339;p25">
              <a:extLst>
                <a:ext uri="{FF2B5EF4-FFF2-40B4-BE49-F238E27FC236}">
                  <a16:creationId xmlns:a16="http://schemas.microsoft.com/office/drawing/2014/main" id="{9F9D434B-302C-49D5-DFD7-4C1C5A9DCF00}"/>
                </a:ext>
              </a:extLst>
            </p:cNvPr>
            <p:cNvGrpSpPr/>
            <p:nvPr/>
          </p:nvGrpSpPr>
          <p:grpSpPr>
            <a:xfrm>
              <a:off x="91463" y="32864"/>
              <a:ext cx="10820400" cy="2272753"/>
              <a:chOff x="0" y="-47625"/>
              <a:chExt cx="1978699" cy="415613"/>
            </a:xfrm>
          </p:grpSpPr>
          <p:sp>
            <p:nvSpPr>
              <p:cNvPr id="25" name="Google Shape;340;p25">
                <a:extLst>
                  <a:ext uri="{FF2B5EF4-FFF2-40B4-BE49-F238E27FC236}">
                    <a16:creationId xmlns:a16="http://schemas.microsoft.com/office/drawing/2014/main" id="{F5794AE8-85FB-61F9-7D3D-91C0BB45983D}"/>
                  </a:ext>
                </a:extLst>
              </p:cNvPr>
              <p:cNvSpPr/>
              <p:nvPr/>
            </p:nvSpPr>
            <p:spPr>
              <a:xfrm>
                <a:off x="0" y="0"/>
                <a:ext cx="1978699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1978699" h="367988" extrusionOk="0">
                    <a:moveTo>
                      <a:pt x="48654" y="0"/>
                    </a:moveTo>
                    <a:lnTo>
                      <a:pt x="1930045" y="0"/>
                    </a:lnTo>
                    <a:cubicBezTo>
                      <a:pt x="1956916" y="0"/>
                      <a:pt x="1978699" y="21783"/>
                      <a:pt x="1978699" y="48654"/>
                    </a:cubicBezTo>
                    <a:lnTo>
                      <a:pt x="1978699" y="319334"/>
                    </a:lnTo>
                    <a:cubicBezTo>
                      <a:pt x="1978699" y="346205"/>
                      <a:pt x="1956916" y="367988"/>
                      <a:pt x="1930045" y="367988"/>
                    </a:cubicBezTo>
                    <a:lnTo>
                      <a:pt x="48654" y="367988"/>
                    </a:lnTo>
                    <a:cubicBezTo>
                      <a:pt x="21783" y="367988"/>
                      <a:pt x="0" y="346205"/>
                      <a:pt x="0" y="319334"/>
                    </a:cubicBezTo>
                    <a:lnTo>
                      <a:pt x="0" y="48654"/>
                    </a:lnTo>
                    <a:cubicBezTo>
                      <a:pt x="0" y="21783"/>
                      <a:pt x="21783" y="0"/>
                      <a:pt x="486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41;p25">
                <a:extLst>
                  <a:ext uri="{FF2B5EF4-FFF2-40B4-BE49-F238E27FC236}">
                    <a16:creationId xmlns:a16="http://schemas.microsoft.com/office/drawing/2014/main" id="{CE15EB52-FAD2-EA11-DEBD-B3FC73A5E36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978699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850" tIns="54850" rIns="54850" bIns="54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342;p25">
              <a:extLst>
                <a:ext uri="{FF2B5EF4-FFF2-40B4-BE49-F238E27FC236}">
                  <a16:creationId xmlns:a16="http://schemas.microsoft.com/office/drawing/2014/main" id="{6DE6079F-6406-226A-2F93-838CB9BF6F97}"/>
                </a:ext>
              </a:extLst>
            </p:cNvPr>
            <p:cNvGrpSpPr/>
            <p:nvPr/>
          </p:nvGrpSpPr>
          <p:grpSpPr>
            <a:xfrm>
              <a:off x="0" y="-260434"/>
              <a:ext cx="10482501" cy="2272753"/>
              <a:chOff x="0" y="-47625"/>
              <a:chExt cx="1916908" cy="415613"/>
            </a:xfrm>
          </p:grpSpPr>
          <p:sp>
            <p:nvSpPr>
              <p:cNvPr id="13" name="Google Shape;343;p25">
                <a:extLst>
                  <a:ext uri="{FF2B5EF4-FFF2-40B4-BE49-F238E27FC236}">
                    <a16:creationId xmlns:a16="http://schemas.microsoft.com/office/drawing/2014/main" id="{4586D3F0-7362-01D8-A5CB-066AEDAC28C9}"/>
                  </a:ext>
                </a:extLst>
              </p:cNvPr>
              <p:cNvSpPr/>
              <p:nvPr/>
            </p:nvSpPr>
            <p:spPr>
              <a:xfrm>
                <a:off x="0" y="0"/>
                <a:ext cx="1916908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1916908" h="367988" extrusionOk="0">
                    <a:moveTo>
                      <a:pt x="50222" y="0"/>
                    </a:moveTo>
                    <a:lnTo>
                      <a:pt x="1866686" y="0"/>
                    </a:lnTo>
                    <a:cubicBezTo>
                      <a:pt x="1880006" y="0"/>
                      <a:pt x="1892780" y="5291"/>
                      <a:pt x="1902198" y="14710"/>
                    </a:cubicBezTo>
                    <a:cubicBezTo>
                      <a:pt x="1911617" y="24128"/>
                      <a:pt x="1916908" y="36902"/>
                      <a:pt x="1916908" y="50222"/>
                    </a:cubicBezTo>
                    <a:lnTo>
                      <a:pt x="1916908" y="317766"/>
                    </a:lnTo>
                    <a:cubicBezTo>
                      <a:pt x="1916908" y="331085"/>
                      <a:pt x="1911617" y="343860"/>
                      <a:pt x="1902198" y="353278"/>
                    </a:cubicBezTo>
                    <a:cubicBezTo>
                      <a:pt x="1892780" y="362696"/>
                      <a:pt x="1880006" y="367988"/>
                      <a:pt x="1866686" y="367988"/>
                    </a:cubicBezTo>
                    <a:lnTo>
                      <a:pt x="50222" y="367988"/>
                    </a:lnTo>
                    <a:cubicBezTo>
                      <a:pt x="36902" y="367988"/>
                      <a:pt x="24128" y="362696"/>
                      <a:pt x="14710" y="353278"/>
                    </a:cubicBezTo>
                    <a:cubicBezTo>
                      <a:pt x="5291" y="343860"/>
                      <a:pt x="0" y="331085"/>
                      <a:pt x="0" y="317766"/>
                    </a:cubicBezTo>
                    <a:lnTo>
                      <a:pt x="0" y="50222"/>
                    </a:lnTo>
                    <a:cubicBezTo>
                      <a:pt x="0" y="36902"/>
                      <a:pt x="5291" y="24128"/>
                      <a:pt x="14710" y="14710"/>
                    </a:cubicBezTo>
                    <a:cubicBezTo>
                      <a:pt x="24128" y="5291"/>
                      <a:pt x="36902" y="0"/>
                      <a:pt x="50222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42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44;p25">
                <a:extLst>
                  <a:ext uri="{FF2B5EF4-FFF2-40B4-BE49-F238E27FC236}">
                    <a16:creationId xmlns:a16="http://schemas.microsoft.com/office/drawing/2014/main" id="{E0579882-E3DD-C81E-E506-39904DA78AD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916908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850" tIns="54850" rIns="54850" bIns="54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" name="Google Shape;354;p25">
            <a:extLst>
              <a:ext uri="{FF2B5EF4-FFF2-40B4-BE49-F238E27FC236}">
                <a16:creationId xmlns:a16="http://schemas.microsoft.com/office/drawing/2014/main" id="{231EFF44-F85F-3558-0DCF-13169937A006}"/>
              </a:ext>
            </a:extLst>
          </p:cNvPr>
          <p:cNvGrpSpPr/>
          <p:nvPr/>
        </p:nvGrpSpPr>
        <p:grpSpPr>
          <a:xfrm>
            <a:off x="1214199" y="11304151"/>
            <a:ext cx="4397534" cy="2280123"/>
            <a:chOff x="0" y="-47625"/>
            <a:chExt cx="2233158" cy="1157893"/>
          </a:xfrm>
        </p:grpSpPr>
        <p:sp>
          <p:nvSpPr>
            <p:cNvPr id="28" name="Google Shape;355;p25">
              <a:extLst>
                <a:ext uri="{FF2B5EF4-FFF2-40B4-BE49-F238E27FC236}">
                  <a16:creationId xmlns:a16="http://schemas.microsoft.com/office/drawing/2014/main" id="{FF40F61F-6A58-905A-7A01-6E2880F6AAD6}"/>
                </a:ext>
              </a:extLst>
            </p:cNvPr>
            <p:cNvSpPr/>
            <p:nvPr/>
          </p:nvSpPr>
          <p:spPr>
            <a:xfrm>
              <a:off x="0" y="0"/>
              <a:ext cx="2233158" cy="1110268"/>
            </a:xfrm>
            <a:custGeom>
              <a:avLst/>
              <a:gdLst/>
              <a:ahLst/>
              <a:cxnLst/>
              <a:rect l="l" t="t" r="r" b="b"/>
              <a:pathLst>
                <a:path w="2233158" h="1110268" extrusionOk="0">
                  <a:moveTo>
                    <a:pt x="89786" y="0"/>
                  </a:moveTo>
                  <a:lnTo>
                    <a:pt x="2143372" y="0"/>
                  </a:lnTo>
                  <a:cubicBezTo>
                    <a:pt x="2192959" y="0"/>
                    <a:pt x="2233158" y="40199"/>
                    <a:pt x="2233158" y="89786"/>
                  </a:cubicBezTo>
                  <a:lnTo>
                    <a:pt x="2233158" y="1020482"/>
                  </a:lnTo>
                  <a:cubicBezTo>
                    <a:pt x="2233158" y="1044295"/>
                    <a:pt x="2223699" y="1067132"/>
                    <a:pt x="2206860" y="1083970"/>
                  </a:cubicBezTo>
                  <a:cubicBezTo>
                    <a:pt x="2190022" y="1100808"/>
                    <a:pt x="2167185" y="1110268"/>
                    <a:pt x="2143372" y="1110268"/>
                  </a:cubicBezTo>
                  <a:lnTo>
                    <a:pt x="89786" y="1110268"/>
                  </a:lnTo>
                  <a:cubicBezTo>
                    <a:pt x="40199" y="1110268"/>
                    <a:pt x="0" y="1070069"/>
                    <a:pt x="0" y="1020482"/>
                  </a:cubicBezTo>
                  <a:lnTo>
                    <a:pt x="0" y="89786"/>
                  </a:lnTo>
                  <a:cubicBezTo>
                    <a:pt x="0" y="40199"/>
                    <a:pt x="40199" y="0"/>
                    <a:pt x="89786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6;p25">
              <a:extLst>
                <a:ext uri="{FF2B5EF4-FFF2-40B4-BE49-F238E27FC236}">
                  <a16:creationId xmlns:a16="http://schemas.microsoft.com/office/drawing/2014/main" id="{109A8F86-DE24-8CFA-660D-ED52F2BBD59E}"/>
                </a:ext>
              </a:extLst>
            </p:cNvPr>
            <p:cNvSpPr txBox="1"/>
            <p:nvPr/>
          </p:nvSpPr>
          <p:spPr>
            <a:xfrm>
              <a:off x="0" y="-47625"/>
              <a:ext cx="2233158" cy="11578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358;p25">
            <a:extLst>
              <a:ext uri="{FF2B5EF4-FFF2-40B4-BE49-F238E27FC236}">
                <a16:creationId xmlns:a16="http://schemas.microsoft.com/office/drawing/2014/main" id="{96B7C5B5-0DA9-89C7-EA24-3E22355FFA67}"/>
              </a:ext>
            </a:extLst>
          </p:cNvPr>
          <p:cNvGrpSpPr/>
          <p:nvPr/>
        </p:nvGrpSpPr>
        <p:grpSpPr>
          <a:xfrm>
            <a:off x="6945233" y="11245157"/>
            <a:ext cx="4397534" cy="2280123"/>
            <a:chOff x="0" y="-47625"/>
            <a:chExt cx="2233158" cy="1157893"/>
          </a:xfrm>
        </p:grpSpPr>
        <p:sp>
          <p:nvSpPr>
            <p:cNvPr id="31" name="Google Shape;359;p25">
              <a:extLst>
                <a:ext uri="{FF2B5EF4-FFF2-40B4-BE49-F238E27FC236}">
                  <a16:creationId xmlns:a16="http://schemas.microsoft.com/office/drawing/2014/main" id="{0869BF63-414F-861C-31B6-89F311584867}"/>
                </a:ext>
              </a:extLst>
            </p:cNvPr>
            <p:cNvSpPr/>
            <p:nvPr/>
          </p:nvSpPr>
          <p:spPr>
            <a:xfrm>
              <a:off x="0" y="0"/>
              <a:ext cx="2233158" cy="1110268"/>
            </a:xfrm>
            <a:custGeom>
              <a:avLst/>
              <a:gdLst/>
              <a:ahLst/>
              <a:cxnLst/>
              <a:rect l="l" t="t" r="r" b="b"/>
              <a:pathLst>
                <a:path w="2233158" h="1110268" extrusionOk="0">
                  <a:moveTo>
                    <a:pt x="89786" y="0"/>
                  </a:moveTo>
                  <a:lnTo>
                    <a:pt x="2143372" y="0"/>
                  </a:lnTo>
                  <a:cubicBezTo>
                    <a:pt x="2192959" y="0"/>
                    <a:pt x="2233158" y="40199"/>
                    <a:pt x="2233158" y="89786"/>
                  </a:cubicBezTo>
                  <a:lnTo>
                    <a:pt x="2233158" y="1020482"/>
                  </a:lnTo>
                  <a:cubicBezTo>
                    <a:pt x="2233158" y="1044295"/>
                    <a:pt x="2223699" y="1067132"/>
                    <a:pt x="2206860" y="1083970"/>
                  </a:cubicBezTo>
                  <a:cubicBezTo>
                    <a:pt x="2190022" y="1100808"/>
                    <a:pt x="2167185" y="1110268"/>
                    <a:pt x="2143372" y="1110268"/>
                  </a:cubicBezTo>
                  <a:lnTo>
                    <a:pt x="89786" y="1110268"/>
                  </a:lnTo>
                  <a:cubicBezTo>
                    <a:pt x="40199" y="1110268"/>
                    <a:pt x="0" y="1070069"/>
                    <a:pt x="0" y="1020482"/>
                  </a:cubicBezTo>
                  <a:lnTo>
                    <a:pt x="0" y="89786"/>
                  </a:lnTo>
                  <a:cubicBezTo>
                    <a:pt x="0" y="40199"/>
                    <a:pt x="40199" y="0"/>
                    <a:pt x="89786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0;p25">
              <a:extLst>
                <a:ext uri="{FF2B5EF4-FFF2-40B4-BE49-F238E27FC236}">
                  <a16:creationId xmlns:a16="http://schemas.microsoft.com/office/drawing/2014/main" id="{88C740C0-DF66-0D11-3719-09D01296F7C9}"/>
                </a:ext>
              </a:extLst>
            </p:cNvPr>
            <p:cNvSpPr txBox="1"/>
            <p:nvPr/>
          </p:nvSpPr>
          <p:spPr>
            <a:xfrm>
              <a:off x="0" y="-47625"/>
              <a:ext cx="2233158" cy="11578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62;p25">
            <a:extLst>
              <a:ext uri="{FF2B5EF4-FFF2-40B4-BE49-F238E27FC236}">
                <a16:creationId xmlns:a16="http://schemas.microsoft.com/office/drawing/2014/main" id="{D20912BE-713E-E7D6-5993-118C3FA6F7BF}"/>
              </a:ext>
            </a:extLst>
          </p:cNvPr>
          <p:cNvGrpSpPr/>
          <p:nvPr/>
        </p:nvGrpSpPr>
        <p:grpSpPr>
          <a:xfrm>
            <a:off x="12676267" y="11245157"/>
            <a:ext cx="4397534" cy="2280123"/>
            <a:chOff x="0" y="-47625"/>
            <a:chExt cx="2233158" cy="1157893"/>
          </a:xfrm>
        </p:grpSpPr>
        <p:sp>
          <p:nvSpPr>
            <p:cNvPr id="34" name="Google Shape;363;p25">
              <a:extLst>
                <a:ext uri="{FF2B5EF4-FFF2-40B4-BE49-F238E27FC236}">
                  <a16:creationId xmlns:a16="http://schemas.microsoft.com/office/drawing/2014/main" id="{1102DF05-FE1A-EF48-64B7-A7929ECC5D24}"/>
                </a:ext>
              </a:extLst>
            </p:cNvPr>
            <p:cNvSpPr/>
            <p:nvPr/>
          </p:nvSpPr>
          <p:spPr>
            <a:xfrm>
              <a:off x="0" y="0"/>
              <a:ext cx="2233158" cy="1110268"/>
            </a:xfrm>
            <a:custGeom>
              <a:avLst/>
              <a:gdLst/>
              <a:ahLst/>
              <a:cxnLst/>
              <a:rect l="l" t="t" r="r" b="b"/>
              <a:pathLst>
                <a:path w="2233158" h="1110268" extrusionOk="0">
                  <a:moveTo>
                    <a:pt x="89786" y="0"/>
                  </a:moveTo>
                  <a:lnTo>
                    <a:pt x="2143372" y="0"/>
                  </a:lnTo>
                  <a:cubicBezTo>
                    <a:pt x="2192959" y="0"/>
                    <a:pt x="2233158" y="40199"/>
                    <a:pt x="2233158" y="89786"/>
                  </a:cubicBezTo>
                  <a:lnTo>
                    <a:pt x="2233158" y="1020482"/>
                  </a:lnTo>
                  <a:cubicBezTo>
                    <a:pt x="2233158" y="1044295"/>
                    <a:pt x="2223699" y="1067132"/>
                    <a:pt x="2206860" y="1083970"/>
                  </a:cubicBezTo>
                  <a:cubicBezTo>
                    <a:pt x="2190022" y="1100808"/>
                    <a:pt x="2167185" y="1110268"/>
                    <a:pt x="2143372" y="1110268"/>
                  </a:cubicBezTo>
                  <a:lnTo>
                    <a:pt x="89786" y="1110268"/>
                  </a:lnTo>
                  <a:cubicBezTo>
                    <a:pt x="40199" y="1110268"/>
                    <a:pt x="0" y="1070069"/>
                    <a:pt x="0" y="1020482"/>
                  </a:cubicBezTo>
                  <a:lnTo>
                    <a:pt x="0" y="89786"/>
                  </a:lnTo>
                  <a:cubicBezTo>
                    <a:pt x="0" y="40199"/>
                    <a:pt x="40199" y="0"/>
                    <a:pt x="89786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4;p25">
              <a:extLst>
                <a:ext uri="{FF2B5EF4-FFF2-40B4-BE49-F238E27FC236}">
                  <a16:creationId xmlns:a16="http://schemas.microsoft.com/office/drawing/2014/main" id="{E2EFACB7-ECBD-D92C-9AB8-33B31557A43B}"/>
                </a:ext>
              </a:extLst>
            </p:cNvPr>
            <p:cNvSpPr txBox="1"/>
            <p:nvPr/>
          </p:nvSpPr>
          <p:spPr>
            <a:xfrm>
              <a:off x="0" y="-47625"/>
              <a:ext cx="2233158" cy="11578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48;p25">
            <a:extLst>
              <a:ext uri="{FF2B5EF4-FFF2-40B4-BE49-F238E27FC236}">
                <a16:creationId xmlns:a16="http://schemas.microsoft.com/office/drawing/2014/main" id="{00E66BD8-6110-D894-3156-7B9E56610A98}"/>
              </a:ext>
            </a:extLst>
          </p:cNvPr>
          <p:cNvSpPr/>
          <p:nvPr/>
        </p:nvSpPr>
        <p:spPr>
          <a:xfrm>
            <a:off x="1777667" y="10513289"/>
            <a:ext cx="3270597" cy="3452645"/>
          </a:xfrm>
          <a:custGeom>
            <a:avLst/>
            <a:gdLst/>
            <a:ahLst/>
            <a:cxnLst/>
            <a:rect l="l" t="t" r="r" b="b"/>
            <a:pathLst>
              <a:path w="4360796" h="4603527" extrusionOk="0">
                <a:moveTo>
                  <a:pt x="0" y="0"/>
                </a:moveTo>
                <a:lnTo>
                  <a:pt x="4360796" y="0"/>
                </a:lnTo>
                <a:lnTo>
                  <a:pt x="4360796" y="4603527"/>
                </a:lnTo>
                <a:lnTo>
                  <a:pt x="0" y="46035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7" name="Google Shape;350;p25">
            <a:extLst>
              <a:ext uri="{FF2B5EF4-FFF2-40B4-BE49-F238E27FC236}">
                <a16:creationId xmlns:a16="http://schemas.microsoft.com/office/drawing/2014/main" id="{870982E0-AD9F-6BEC-3D53-A145A71B0689}"/>
              </a:ext>
            </a:extLst>
          </p:cNvPr>
          <p:cNvSpPr/>
          <p:nvPr/>
        </p:nvSpPr>
        <p:spPr>
          <a:xfrm>
            <a:off x="7508702" y="10513289"/>
            <a:ext cx="3270597" cy="3452645"/>
          </a:xfrm>
          <a:custGeom>
            <a:avLst/>
            <a:gdLst/>
            <a:ahLst/>
            <a:cxnLst/>
            <a:rect l="l" t="t" r="r" b="b"/>
            <a:pathLst>
              <a:path w="4360796" h="4603527" extrusionOk="0">
                <a:moveTo>
                  <a:pt x="0" y="0"/>
                </a:moveTo>
                <a:lnTo>
                  <a:pt x="4360796" y="0"/>
                </a:lnTo>
                <a:lnTo>
                  <a:pt x="4360796" y="4603527"/>
                </a:lnTo>
                <a:lnTo>
                  <a:pt x="0" y="46035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8" name="Google Shape;352;p25">
            <a:extLst>
              <a:ext uri="{FF2B5EF4-FFF2-40B4-BE49-F238E27FC236}">
                <a16:creationId xmlns:a16="http://schemas.microsoft.com/office/drawing/2014/main" id="{29DB15CC-A245-DDCC-7F49-50E97DDC2548}"/>
              </a:ext>
            </a:extLst>
          </p:cNvPr>
          <p:cNvSpPr/>
          <p:nvPr/>
        </p:nvSpPr>
        <p:spPr>
          <a:xfrm>
            <a:off x="13239736" y="10513289"/>
            <a:ext cx="3270597" cy="3452645"/>
          </a:xfrm>
          <a:custGeom>
            <a:avLst/>
            <a:gdLst/>
            <a:ahLst/>
            <a:cxnLst/>
            <a:rect l="l" t="t" r="r" b="b"/>
            <a:pathLst>
              <a:path w="4360796" h="4603527" extrusionOk="0">
                <a:moveTo>
                  <a:pt x="0" y="0"/>
                </a:moveTo>
                <a:lnTo>
                  <a:pt x="4360796" y="0"/>
                </a:lnTo>
                <a:lnTo>
                  <a:pt x="4360796" y="4603527"/>
                </a:lnTo>
                <a:lnTo>
                  <a:pt x="0" y="46035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5"/>
          <p:cNvGrpSpPr/>
          <p:nvPr/>
        </p:nvGrpSpPr>
        <p:grpSpPr>
          <a:xfrm>
            <a:off x="4890187" y="833374"/>
            <a:ext cx="8183898" cy="1924538"/>
            <a:chOff x="0" y="-260434"/>
            <a:chExt cx="10911863" cy="2566051"/>
          </a:xfrm>
        </p:grpSpPr>
        <p:grpSp>
          <p:nvGrpSpPr>
            <p:cNvPr id="339" name="Google Shape;339;p25"/>
            <p:cNvGrpSpPr/>
            <p:nvPr/>
          </p:nvGrpSpPr>
          <p:grpSpPr>
            <a:xfrm>
              <a:off x="91463" y="32864"/>
              <a:ext cx="10820400" cy="2272753"/>
              <a:chOff x="0" y="-47625"/>
              <a:chExt cx="1978699" cy="415613"/>
            </a:xfrm>
          </p:grpSpPr>
          <p:sp>
            <p:nvSpPr>
              <p:cNvPr id="340" name="Google Shape;340;p25"/>
              <p:cNvSpPr/>
              <p:nvPr/>
            </p:nvSpPr>
            <p:spPr>
              <a:xfrm>
                <a:off x="0" y="0"/>
                <a:ext cx="1978699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1978699" h="367988" extrusionOk="0">
                    <a:moveTo>
                      <a:pt x="48654" y="0"/>
                    </a:moveTo>
                    <a:lnTo>
                      <a:pt x="1930045" y="0"/>
                    </a:lnTo>
                    <a:cubicBezTo>
                      <a:pt x="1956916" y="0"/>
                      <a:pt x="1978699" y="21783"/>
                      <a:pt x="1978699" y="48654"/>
                    </a:cubicBezTo>
                    <a:lnTo>
                      <a:pt x="1978699" y="319334"/>
                    </a:lnTo>
                    <a:cubicBezTo>
                      <a:pt x="1978699" y="346205"/>
                      <a:pt x="1956916" y="367988"/>
                      <a:pt x="1930045" y="367988"/>
                    </a:cubicBezTo>
                    <a:lnTo>
                      <a:pt x="48654" y="367988"/>
                    </a:lnTo>
                    <a:cubicBezTo>
                      <a:pt x="21783" y="367988"/>
                      <a:pt x="0" y="346205"/>
                      <a:pt x="0" y="319334"/>
                    </a:cubicBezTo>
                    <a:lnTo>
                      <a:pt x="0" y="48654"/>
                    </a:lnTo>
                    <a:cubicBezTo>
                      <a:pt x="0" y="21783"/>
                      <a:pt x="21783" y="0"/>
                      <a:pt x="486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5"/>
              <p:cNvSpPr txBox="1"/>
              <p:nvPr/>
            </p:nvSpPr>
            <p:spPr>
              <a:xfrm>
                <a:off x="0" y="-47625"/>
                <a:ext cx="1978699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850" tIns="54850" rIns="54850" bIns="54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2" name="Google Shape;342;p25"/>
            <p:cNvGrpSpPr/>
            <p:nvPr/>
          </p:nvGrpSpPr>
          <p:grpSpPr>
            <a:xfrm>
              <a:off x="0" y="-260434"/>
              <a:ext cx="10482501" cy="2272753"/>
              <a:chOff x="0" y="-47625"/>
              <a:chExt cx="1916908" cy="415613"/>
            </a:xfrm>
          </p:grpSpPr>
          <p:sp>
            <p:nvSpPr>
              <p:cNvPr id="343" name="Google Shape;343;p25"/>
              <p:cNvSpPr/>
              <p:nvPr/>
            </p:nvSpPr>
            <p:spPr>
              <a:xfrm>
                <a:off x="0" y="0"/>
                <a:ext cx="1916908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1916908" h="367988" extrusionOk="0">
                    <a:moveTo>
                      <a:pt x="50222" y="0"/>
                    </a:moveTo>
                    <a:lnTo>
                      <a:pt x="1866686" y="0"/>
                    </a:lnTo>
                    <a:cubicBezTo>
                      <a:pt x="1880006" y="0"/>
                      <a:pt x="1892780" y="5291"/>
                      <a:pt x="1902198" y="14710"/>
                    </a:cubicBezTo>
                    <a:cubicBezTo>
                      <a:pt x="1911617" y="24128"/>
                      <a:pt x="1916908" y="36902"/>
                      <a:pt x="1916908" y="50222"/>
                    </a:cubicBezTo>
                    <a:lnTo>
                      <a:pt x="1916908" y="317766"/>
                    </a:lnTo>
                    <a:cubicBezTo>
                      <a:pt x="1916908" y="331085"/>
                      <a:pt x="1911617" y="343860"/>
                      <a:pt x="1902198" y="353278"/>
                    </a:cubicBezTo>
                    <a:cubicBezTo>
                      <a:pt x="1892780" y="362696"/>
                      <a:pt x="1880006" y="367988"/>
                      <a:pt x="1866686" y="367988"/>
                    </a:cubicBezTo>
                    <a:lnTo>
                      <a:pt x="50222" y="367988"/>
                    </a:lnTo>
                    <a:cubicBezTo>
                      <a:pt x="36902" y="367988"/>
                      <a:pt x="24128" y="362696"/>
                      <a:pt x="14710" y="353278"/>
                    </a:cubicBezTo>
                    <a:cubicBezTo>
                      <a:pt x="5291" y="343860"/>
                      <a:pt x="0" y="331085"/>
                      <a:pt x="0" y="317766"/>
                    </a:cubicBezTo>
                    <a:lnTo>
                      <a:pt x="0" y="50222"/>
                    </a:lnTo>
                    <a:cubicBezTo>
                      <a:pt x="0" y="36902"/>
                      <a:pt x="5291" y="24128"/>
                      <a:pt x="14710" y="14710"/>
                    </a:cubicBezTo>
                    <a:cubicBezTo>
                      <a:pt x="24128" y="5291"/>
                      <a:pt x="36902" y="0"/>
                      <a:pt x="50222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42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5"/>
              <p:cNvSpPr txBox="1"/>
              <p:nvPr/>
            </p:nvSpPr>
            <p:spPr>
              <a:xfrm>
                <a:off x="0" y="-47625"/>
                <a:ext cx="1916908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850" tIns="54850" rIns="54850" bIns="54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"/>
          <p:cNvSpPr txBox="1"/>
          <p:nvPr/>
        </p:nvSpPr>
        <p:spPr>
          <a:xfrm>
            <a:off x="4791275" y="1245157"/>
            <a:ext cx="8059699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Bungee"/>
                <a:sym typeface="Bungee"/>
              </a:rPr>
              <a:t>Fest-byte</a:t>
            </a:r>
            <a:endParaRPr dirty="0"/>
          </a:p>
        </p:txBody>
      </p:sp>
      <p:sp>
        <p:nvSpPr>
          <p:cNvPr id="346" name="Google Shape;346;p25"/>
          <p:cNvSpPr/>
          <p:nvPr/>
        </p:nvSpPr>
        <p:spPr>
          <a:xfrm rot="-8288668">
            <a:off x="12561581" y="-2120575"/>
            <a:ext cx="5869737" cy="5047973"/>
          </a:xfrm>
          <a:custGeom>
            <a:avLst/>
            <a:gdLst/>
            <a:ahLst/>
            <a:cxnLst/>
            <a:rect l="l" t="t" r="r" b="b"/>
            <a:pathLst>
              <a:path w="5869737" h="5047973" extrusionOk="0">
                <a:moveTo>
                  <a:pt x="0" y="0"/>
                </a:moveTo>
                <a:lnTo>
                  <a:pt x="5869737" y="0"/>
                </a:lnTo>
                <a:lnTo>
                  <a:pt x="5869737" y="5047973"/>
                </a:lnTo>
                <a:lnTo>
                  <a:pt x="0" y="5047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47" name="Google Shape;347;p25"/>
          <p:cNvSpPr/>
          <p:nvPr/>
        </p:nvSpPr>
        <p:spPr>
          <a:xfrm rot="8171251" flipH="1">
            <a:off x="-471980" y="-2105677"/>
            <a:ext cx="5869737" cy="5047973"/>
          </a:xfrm>
          <a:custGeom>
            <a:avLst/>
            <a:gdLst/>
            <a:ahLst/>
            <a:cxnLst/>
            <a:rect l="l" t="t" r="r" b="b"/>
            <a:pathLst>
              <a:path w="5869737" h="5047973" extrusionOk="0">
                <a:moveTo>
                  <a:pt x="0" y="5047974"/>
                </a:moveTo>
                <a:lnTo>
                  <a:pt x="5869736" y="5047974"/>
                </a:lnTo>
                <a:lnTo>
                  <a:pt x="5869736" y="0"/>
                </a:lnTo>
                <a:lnTo>
                  <a:pt x="0" y="0"/>
                </a:lnTo>
                <a:lnTo>
                  <a:pt x="0" y="5047974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48" name="Google Shape;348;p25"/>
          <p:cNvSpPr/>
          <p:nvPr/>
        </p:nvSpPr>
        <p:spPr>
          <a:xfrm>
            <a:off x="1777667" y="3624809"/>
            <a:ext cx="3270597" cy="3452645"/>
          </a:xfrm>
          <a:custGeom>
            <a:avLst/>
            <a:gdLst/>
            <a:ahLst/>
            <a:cxnLst/>
            <a:rect l="l" t="t" r="r" b="b"/>
            <a:pathLst>
              <a:path w="4360796" h="4603527" extrusionOk="0">
                <a:moveTo>
                  <a:pt x="0" y="0"/>
                </a:moveTo>
                <a:lnTo>
                  <a:pt x="4360796" y="0"/>
                </a:lnTo>
                <a:lnTo>
                  <a:pt x="4360796" y="4603527"/>
                </a:lnTo>
                <a:lnTo>
                  <a:pt x="0" y="46035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49" name="Google Shape;349;p25"/>
          <p:cNvSpPr txBox="1"/>
          <p:nvPr/>
        </p:nvSpPr>
        <p:spPr>
          <a:xfrm>
            <a:off x="2581032" y="4717256"/>
            <a:ext cx="13590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01</a:t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7508702" y="3624809"/>
            <a:ext cx="3270597" cy="3452645"/>
          </a:xfrm>
          <a:custGeom>
            <a:avLst/>
            <a:gdLst/>
            <a:ahLst/>
            <a:cxnLst/>
            <a:rect l="l" t="t" r="r" b="b"/>
            <a:pathLst>
              <a:path w="4360796" h="4603527" extrusionOk="0">
                <a:moveTo>
                  <a:pt x="0" y="0"/>
                </a:moveTo>
                <a:lnTo>
                  <a:pt x="4360796" y="0"/>
                </a:lnTo>
                <a:lnTo>
                  <a:pt x="4360796" y="4603527"/>
                </a:lnTo>
                <a:lnTo>
                  <a:pt x="0" y="46035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51" name="Google Shape;351;p25"/>
          <p:cNvSpPr txBox="1"/>
          <p:nvPr/>
        </p:nvSpPr>
        <p:spPr>
          <a:xfrm>
            <a:off x="8312067" y="4717256"/>
            <a:ext cx="13590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02</a:t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>
            <a:off x="13239736" y="3624809"/>
            <a:ext cx="3270597" cy="3452645"/>
          </a:xfrm>
          <a:custGeom>
            <a:avLst/>
            <a:gdLst/>
            <a:ahLst/>
            <a:cxnLst/>
            <a:rect l="l" t="t" r="r" b="b"/>
            <a:pathLst>
              <a:path w="4360796" h="4603527" extrusionOk="0">
                <a:moveTo>
                  <a:pt x="0" y="0"/>
                </a:moveTo>
                <a:lnTo>
                  <a:pt x="4360796" y="0"/>
                </a:lnTo>
                <a:lnTo>
                  <a:pt x="4360796" y="4603527"/>
                </a:lnTo>
                <a:lnTo>
                  <a:pt x="0" y="46035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53" name="Google Shape;353;p25"/>
          <p:cNvSpPr txBox="1"/>
          <p:nvPr/>
        </p:nvSpPr>
        <p:spPr>
          <a:xfrm>
            <a:off x="14043101" y="4717256"/>
            <a:ext cx="13590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03</a:t>
            </a:r>
            <a:endParaRPr/>
          </a:p>
        </p:txBody>
      </p:sp>
      <p:grpSp>
        <p:nvGrpSpPr>
          <p:cNvPr id="354" name="Google Shape;354;p25"/>
          <p:cNvGrpSpPr/>
          <p:nvPr/>
        </p:nvGrpSpPr>
        <p:grpSpPr>
          <a:xfrm>
            <a:off x="1214199" y="7433191"/>
            <a:ext cx="4397534" cy="2280123"/>
            <a:chOff x="0" y="-47625"/>
            <a:chExt cx="2233158" cy="1157893"/>
          </a:xfrm>
        </p:grpSpPr>
        <p:sp>
          <p:nvSpPr>
            <p:cNvPr id="355" name="Google Shape;355;p25"/>
            <p:cNvSpPr/>
            <p:nvPr/>
          </p:nvSpPr>
          <p:spPr>
            <a:xfrm>
              <a:off x="0" y="0"/>
              <a:ext cx="2233158" cy="1110268"/>
            </a:xfrm>
            <a:custGeom>
              <a:avLst/>
              <a:gdLst/>
              <a:ahLst/>
              <a:cxnLst/>
              <a:rect l="l" t="t" r="r" b="b"/>
              <a:pathLst>
                <a:path w="2233158" h="1110268" extrusionOk="0">
                  <a:moveTo>
                    <a:pt x="89786" y="0"/>
                  </a:moveTo>
                  <a:lnTo>
                    <a:pt x="2143372" y="0"/>
                  </a:lnTo>
                  <a:cubicBezTo>
                    <a:pt x="2192959" y="0"/>
                    <a:pt x="2233158" y="40199"/>
                    <a:pt x="2233158" y="89786"/>
                  </a:cubicBezTo>
                  <a:lnTo>
                    <a:pt x="2233158" y="1020482"/>
                  </a:lnTo>
                  <a:cubicBezTo>
                    <a:pt x="2233158" y="1044295"/>
                    <a:pt x="2223699" y="1067132"/>
                    <a:pt x="2206860" y="1083970"/>
                  </a:cubicBezTo>
                  <a:cubicBezTo>
                    <a:pt x="2190022" y="1100808"/>
                    <a:pt x="2167185" y="1110268"/>
                    <a:pt x="2143372" y="1110268"/>
                  </a:cubicBezTo>
                  <a:lnTo>
                    <a:pt x="89786" y="1110268"/>
                  </a:lnTo>
                  <a:cubicBezTo>
                    <a:pt x="40199" y="1110268"/>
                    <a:pt x="0" y="1070069"/>
                    <a:pt x="0" y="1020482"/>
                  </a:cubicBezTo>
                  <a:lnTo>
                    <a:pt x="0" y="89786"/>
                  </a:lnTo>
                  <a:cubicBezTo>
                    <a:pt x="0" y="40199"/>
                    <a:pt x="40199" y="0"/>
                    <a:pt x="89786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5"/>
            <p:cNvSpPr txBox="1"/>
            <p:nvPr/>
          </p:nvSpPr>
          <p:spPr>
            <a:xfrm>
              <a:off x="0" y="-47625"/>
              <a:ext cx="2233158" cy="11578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7" name="Google Shape;357;p25"/>
          <p:cNvSpPr txBox="1"/>
          <p:nvPr/>
        </p:nvSpPr>
        <p:spPr>
          <a:xfrm>
            <a:off x="1922041" y="8218791"/>
            <a:ext cx="2981847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Fest &amp; Concert</a:t>
            </a:r>
            <a:endParaRPr sz="3200" dirty="0"/>
          </a:p>
        </p:txBody>
      </p:sp>
      <p:grpSp>
        <p:nvGrpSpPr>
          <p:cNvPr id="358" name="Google Shape;358;p25"/>
          <p:cNvGrpSpPr/>
          <p:nvPr/>
        </p:nvGrpSpPr>
        <p:grpSpPr>
          <a:xfrm>
            <a:off x="6945233" y="7374197"/>
            <a:ext cx="4397534" cy="2280123"/>
            <a:chOff x="0" y="-47625"/>
            <a:chExt cx="2233158" cy="1157893"/>
          </a:xfrm>
        </p:grpSpPr>
        <p:sp>
          <p:nvSpPr>
            <p:cNvPr id="359" name="Google Shape;359;p25"/>
            <p:cNvSpPr/>
            <p:nvPr/>
          </p:nvSpPr>
          <p:spPr>
            <a:xfrm>
              <a:off x="0" y="0"/>
              <a:ext cx="2233158" cy="1110268"/>
            </a:xfrm>
            <a:custGeom>
              <a:avLst/>
              <a:gdLst/>
              <a:ahLst/>
              <a:cxnLst/>
              <a:rect l="l" t="t" r="r" b="b"/>
              <a:pathLst>
                <a:path w="2233158" h="1110268" extrusionOk="0">
                  <a:moveTo>
                    <a:pt x="89786" y="0"/>
                  </a:moveTo>
                  <a:lnTo>
                    <a:pt x="2143372" y="0"/>
                  </a:lnTo>
                  <a:cubicBezTo>
                    <a:pt x="2192959" y="0"/>
                    <a:pt x="2233158" y="40199"/>
                    <a:pt x="2233158" y="89786"/>
                  </a:cubicBezTo>
                  <a:lnTo>
                    <a:pt x="2233158" y="1020482"/>
                  </a:lnTo>
                  <a:cubicBezTo>
                    <a:pt x="2233158" y="1044295"/>
                    <a:pt x="2223699" y="1067132"/>
                    <a:pt x="2206860" y="1083970"/>
                  </a:cubicBezTo>
                  <a:cubicBezTo>
                    <a:pt x="2190022" y="1100808"/>
                    <a:pt x="2167185" y="1110268"/>
                    <a:pt x="2143372" y="1110268"/>
                  </a:cubicBezTo>
                  <a:lnTo>
                    <a:pt x="89786" y="1110268"/>
                  </a:lnTo>
                  <a:cubicBezTo>
                    <a:pt x="40199" y="1110268"/>
                    <a:pt x="0" y="1070069"/>
                    <a:pt x="0" y="1020482"/>
                  </a:cubicBezTo>
                  <a:lnTo>
                    <a:pt x="0" y="89786"/>
                  </a:lnTo>
                  <a:cubicBezTo>
                    <a:pt x="0" y="40199"/>
                    <a:pt x="40199" y="0"/>
                    <a:pt x="89786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 txBox="1"/>
            <p:nvPr/>
          </p:nvSpPr>
          <p:spPr>
            <a:xfrm>
              <a:off x="0" y="-47625"/>
              <a:ext cx="2233158" cy="11578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25"/>
          <p:cNvSpPr txBox="1"/>
          <p:nvPr/>
        </p:nvSpPr>
        <p:spPr>
          <a:xfrm>
            <a:off x="7653076" y="7997193"/>
            <a:ext cx="2981847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Tech Event &amp; Hackathon</a:t>
            </a:r>
            <a:endParaRPr sz="2800" dirty="0"/>
          </a:p>
        </p:txBody>
      </p:sp>
      <p:grpSp>
        <p:nvGrpSpPr>
          <p:cNvPr id="362" name="Google Shape;362;p25"/>
          <p:cNvGrpSpPr/>
          <p:nvPr/>
        </p:nvGrpSpPr>
        <p:grpSpPr>
          <a:xfrm>
            <a:off x="12676267" y="7374197"/>
            <a:ext cx="4397534" cy="2280123"/>
            <a:chOff x="0" y="-47625"/>
            <a:chExt cx="2233158" cy="1157893"/>
          </a:xfrm>
        </p:grpSpPr>
        <p:sp>
          <p:nvSpPr>
            <p:cNvPr id="363" name="Google Shape;363;p25"/>
            <p:cNvSpPr/>
            <p:nvPr/>
          </p:nvSpPr>
          <p:spPr>
            <a:xfrm>
              <a:off x="0" y="0"/>
              <a:ext cx="2233158" cy="1110268"/>
            </a:xfrm>
            <a:custGeom>
              <a:avLst/>
              <a:gdLst/>
              <a:ahLst/>
              <a:cxnLst/>
              <a:rect l="l" t="t" r="r" b="b"/>
              <a:pathLst>
                <a:path w="2233158" h="1110268" extrusionOk="0">
                  <a:moveTo>
                    <a:pt x="89786" y="0"/>
                  </a:moveTo>
                  <a:lnTo>
                    <a:pt x="2143372" y="0"/>
                  </a:lnTo>
                  <a:cubicBezTo>
                    <a:pt x="2192959" y="0"/>
                    <a:pt x="2233158" y="40199"/>
                    <a:pt x="2233158" y="89786"/>
                  </a:cubicBezTo>
                  <a:lnTo>
                    <a:pt x="2233158" y="1020482"/>
                  </a:lnTo>
                  <a:cubicBezTo>
                    <a:pt x="2233158" y="1044295"/>
                    <a:pt x="2223699" y="1067132"/>
                    <a:pt x="2206860" y="1083970"/>
                  </a:cubicBezTo>
                  <a:cubicBezTo>
                    <a:pt x="2190022" y="1100808"/>
                    <a:pt x="2167185" y="1110268"/>
                    <a:pt x="2143372" y="1110268"/>
                  </a:cubicBezTo>
                  <a:lnTo>
                    <a:pt x="89786" y="1110268"/>
                  </a:lnTo>
                  <a:cubicBezTo>
                    <a:pt x="40199" y="1110268"/>
                    <a:pt x="0" y="1070069"/>
                    <a:pt x="0" y="1020482"/>
                  </a:cubicBezTo>
                  <a:lnTo>
                    <a:pt x="0" y="89786"/>
                  </a:lnTo>
                  <a:cubicBezTo>
                    <a:pt x="0" y="40199"/>
                    <a:pt x="40199" y="0"/>
                    <a:pt x="89786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5"/>
            <p:cNvSpPr txBox="1"/>
            <p:nvPr/>
          </p:nvSpPr>
          <p:spPr>
            <a:xfrm>
              <a:off x="0" y="-47625"/>
              <a:ext cx="2233158" cy="11578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25"/>
          <p:cNvSpPr txBox="1"/>
          <p:nvPr/>
        </p:nvSpPr>
        <p:spPr>
          <a:xfrm>
            <a:off x="13010918" y="7785553"/>
            <a:ext cx="3908614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Sustainable Development programs, Events &amp; Drives</a:t>
            </a:r>
            <a:endParaRPr sz="2800" dirty="0"/>
          </a:p>
        </p:txBody>
      </p:sp>
      <p:sp>
        <p:nvSpPr>
          <p:cNvPr id="9" name="Google Shape;386;p26">
            <a:extLst>
              <a:ext uri="{FF2B5EF4-FFF2-40B4-BE49-F238E27FC236}">
                <a16:creationId xmlns:a16="http://schemas.microsoft.com/office/drawing/2014/main" id="{581EF518-57B0-6867-65EE-B6B5570ACBB5}"/>
              </a:ext>
            </a:extLst>
          </p:cNvPr>
          <p:cNvSpPr/>
          <p:nvPr/>
        </p:nvSpPr>
        <p:spPr>
          <a:xfrm rot="20111456">
            <a:off x="9121613" y="11023132"/>
            <a:ext cx="1098908" cy="1751883"/>
          </a:xfrm>
          <a:custGeom>
            <a:avLst/>
            <a:gdLst/>
            <a:ahLst/>
            <a:cxnLst/>
            <a:rect l="l" t="t" r="r" b="b"/>
            <a:pathLst>
              <a:path w="1098908" h="1751883" extrusionOk="0">
                <a:moveTo>
                  <a:pt x="0" y="0"/>
                </a:moveTo>
                <a:lnTo>
                  <a:pt x="1098908" y="0"/>
                </a:lnTo>
                <a:lnTo>
                  <a:pt x="1098908" y="1751883"/>
                </a:lnTo>
                <a:lnTo>
                  <a:pt x="0" y="17518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" name="Google Shape;327;p24">
            <a:extLst>
              <a:ext uri="{FF2B5EF4-FFF2-40B4-BE49-F238E27FC236}">
                <a16:creationId xmlns:a16="http://schemas.microsoft.com/office/drawing/2014/main" id="{15771121-2E61-F260-5FF3-734216E4CF44}"/>
              </a:ext>
            </a:extLst>
          </p:cNvPr>
          <p:cNvSpPr/>
          <p:nvPr/>
        </p:nvSpPr>
        <p:spPr>
          <a:xfrm>
            <a:off x="3642840" y="-2288131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89" y="0"/>
                </a:lnTo>
                <a:lnTo>
                  <a:pt x="1471189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328;p24">
            <a:extLst>
              <a:ext uri="{FF2B5EF4-FFF2-40B4-BE49-F238E27FC236}">
                <a16:creationId xmlns:a16="http://schemas.microsoft.com/office/drawing/2014/main" id="{8DB2D8CF-A128-31FC-630E-B8697C1E9229}"/>
              </a:ext>
            </a:extLst>
          </p:cNvPr>
          <p:cNvSpPr/>
          <p:nvPr/>
        </p:nvSpPr>
        <p:spPr>
          <a:xfrm>
            <a:off x="5212076" y="-2318094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89" y="0"/>
                </a:lnTo>
                <a:lnTo>
                  <a:pt x="1471189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329;p24">
            <a:extLst>
              <a:ext uri="{FF2B5EF4-FFF2-40B4-BE49-F238E27FC236}">
                <a16:creationId xmlns:a16="http://schemas.microsoft.com/office/drawing/2014/main" id="{78E116F9-430B-BA9D-655F-A0F24359E1EF}"/>
              </a:ext>
            </a:extLst>
          </p:cNvPr>
          <p:cNvSpPr/>
          <p:nvPr/>
        </p:nvSpPr>
        <p:spPr>
          <a:xfrm>
            <a:off x="6778515" y="-2268546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90" y="0"/>
                </a:lnTo>
                <a:lnTo>
                  <a:pt x="1471190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" name="Google Shape;229;p21">
            <a:extLst>
              <a:ext uri="{FF2B5EF4-FFF2-40B4-BE49-F238E27FC236}">
                <a16:creationId xmlns:a16="http://schemas.microsoft.com/office/drawing/2014/main" id="{FEFDE7D2-F177-3437-D429-8CA5B246C83B}"/>
              </a:ext>
            </a:extLst>
          </p:cNvPr>
          <p:cNvSpPr/>
          <p:nvPr/>
        </p:nvSpPr>
        <p:spPr>
          <a:xfrm rot="4971288" flipH="1">
            <a:off x="-7066690" y="254799"/>
            <a:ext cx="7154078" cy="6152507"/>
          </a:xfrm>
          <a:custGeom>
            <a:avLst/>
            <a:gdLst/>
            <a:ahLst/>
            <a:cxnLst/>
            <a:rect l="l" t="t" r="r" b="b"/>
            <a:pathLst>
              <a:path w="7154078" h="6152507" extrusionOk="0">
                <a:moveTo>
                  <a:pt x="7154078" y="0"/>
                </a:moveTo>
                <a:lnTo>
                  <a:pt x="0" y="0"/>
                </a:lnTo>
                <a:lnTo>
                  <a:pt x="0" y="6152507"/>
                </a:lnTo>
                <a:lnTo>
                  <a:pt x="7154078" y="6152507"/>
                </a:lnTo>
                <a:lnTo>
                  <a:pt x="7154078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" name="Google Shape;194;p20">
            <a:extLst>
              <a:ext uri="{FF2B5EF4-FFF2-40B4-BE49-F238E27FC236}">
                <a16:creationId xmlns:a16="http://schemas.microsoft.com/office/drawing/2014/main" id="{8BB895CE-EB46-282A-173F-5EFC7DEBA062}"/>
              </a:ext>
            </a:extLst>
          </p:cNvPr>
          <p:cNvGrpSpPr/>
          <p:nvPr/>
        </p:nvGrpSpPr>
        <p:grpSpPr>
          <a:xfrm>
            <a:off x="638080" y="10669131"/>
            <a:ext cx="6793600" cy="1602181"/>
            <a:chOff x="0" y="-47625"/>
            <a:chExt cx="3449929" cy="813621"/>
          </a:xfrm>
        </p:grpSpPr>
        <p:sp>
          <p:nvSpPr>
            <p:cNvPr id="15" name="Google Shape;195;p20">
              <a:extLst>
                <a:ext uri="{FF2B5EF4-FFF2-40B4-BE49-F238E27FC236}">
                  <a16:creationId xmlns:a16="http://schemas.microsoft.com/office/drawing/2014/main" id="{2DE3AB56-8B0F-31E3-9D9A-D70042F6ADEC}"/>
                </a:ext>
              </a:extLst>
            </p:cNvPr>
            <p:cNvSpPr/>
            <p:nvPr/>
          </p:nvSpPr>
          <p:spPr>
            <a:xfrm>
              <a:off x="0" y="0"/>
              <a:ext cx="3449929" cy="765995"/>
            </a:xfrm>
            <a:custGeom>
              <a:avLst/>
              <a:gdLst/>
              <a:ahLst/>
              <a:cxnLst/>
              <a:rect l="l" t="t" r="r" b="b"/>
              <a:pathLst>
                <a:path w="3449929" h="765995" extrusionOk="0">
                  <a:moveTo>
                    <a:pt x="58119" y="0"/>
                  </a:moveTo>
                  <a:lnTo>
                    <a:pt x="3391810" y="0"/>
                  </a:lnTo>
                  <a:cubicBezTo>
                    <a:pt x="3423908" y="0"/>
                    <a:pt x="3449929" y="26021"/>
                    <a:pt x="3449929" y="58119"/>
                  </a:cubicBezTo>
                  <a:lnTo>
                    <a:pt x="3449929" y="707876"/>
                  </a:lnTo>
                  <a:cubicBezTo>
                    <a:pt x="3449929" y="739975"/>
                    <a:pt x="3423908" y="765995"/>
                    <a:pt x="3391810" y="765995"/>
                  </a:cubicBezTo>
                  <a:lnTo>
                    <a:pt x="58119" y="765995"/>
                  </a:lnTo>
                  <a:cubicBezTo>
                    <a:pt x="26021" y="765995"/>
                    <a:pt x="0" y="739975"/>
                    <a:pt x="0" y="707876"/>
                  </a:cubicBezTo>
                  <a:lnTo>
                    <a:pt x="0" y="58119"/>
                  </a:lnTo>
                  <a:cubicBezTo>
                    <a:pt x="0" y="26021"/>
                    <a:pt x="26021" y="0"/>
                    <a:pt x="58119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6;p20">
              <a:extLst>
                <a:ext uri="{FF2B5EF4-FFF2-40B4-BE49-F238E27FC236}">
                  <a16:creationId xmlns:a16="http://schemas.microsoft.com/office/drawing/2014/main" id="{66EC908F-8A83-5778-52D4-90736EBD560F}"/>
                </a:ext>
              </a:extLst>
            </p:cNvPr>
            <p:cNvSpPr txBox="1"/>
            <p:nvPr/>
          </p:nvSpPr>
          <p:spPr>
            <a:xfrm>
              <a:off x="0" y="-47625"/>
              <a:ext cx="3449928" cy="813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47;p25">
            <a:extLst>
              <a:ext uri="{FF2B5EF4-FFF2-40B4-BE49-F238E27FC236}">
                <a16:creationId xmlns:a16="http://schemas.microsoft.com/office/drawing/2014/main" id="{E7B888F0-1DFB-F55B-FFCD-10D029F39352}"/>
              </a:ext>
            </a:extLst>
          </p:cNvPr>
          <p:cNvSpPr/>
          <p:nvPr/>
        </p:nvSpPr>
        <p:spPr>
          <a:xfrm rot="6811235" flipH="1">
            <a:off x="-3737822" y="5786850"/>
            <a:ext cx="5869737" cy="5047973"/>
          </a:xfrm>
          <a:custGeom>
            <a:avLst/>
            <a:gdLst/>
            <a:ahLst/>
            <a:cxnLst/>
            <a:rect l="l" t="t" r="r" b="b"/>
            <a:pathLst>
              <a:path w="5869737" h="5047973" extrusionOk="0">
                <a:moveTo>
                  <a:pt x="0" y="5047974"/>
                </a:moveTo>
                <a:lnTo>
                  <a:pt x="5869736" y="5047974"/>
                </a:lnTo>
                <a:lnTo>
                  <a:pt x="5869736" y="0"/>
                </a:lnTo>
                <a:lnTo>
                  <a:pt x="0" y="0"/>
                </a:lnTo>
                <a:lnTo>
                  <a:pt x="0" y="5047974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1" name="Google Shape;311;p24"/>
          <p:cNvSpPr/>
          <p:nvPr/>
        </p:nvSpPr>
        <p:spPr>
          <a:xfrm rot="4971288" flipH="1">
            <a:off x="-2536445" y="205850"/>
            <a:ext cx="7154078" cy="6152507"/>
          </a:xfrm>
          <a:custGeom>
            <a:avLst/>
            <a:gdLst/>
            <a:ahLst/>
            <a:cxnLst/>
            <a:rect l="l" t="t" r="r" b="b"/>
            <a:pathLst>
              <a:path w="7154078" h="6152507" extrusionOk="0">
                <a:moveTo>
                  <a:pt x="7154078" y="0"/>
                </a:moveTo>
                <a:lnTo>
                  <a:pt x="0" y="0"/>
                </a:lnTo>
                <a:lnTo>
                  <a:pt x="0" y="6152507"/>
                </a:lnTo>
                <a:lnTo>
                  <a:pt x="7154078" y="6152507"/>
                </a:lnTo>
                <a:lnTo>
                  <a:pt x="7154078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2" name="Google Shape;312;p24"/>
          <p:cNvSpPr/>
          <p:nvPr/>
        </p:nvSpPr>
        <p:spPr>
          <a:xfrm>
            <a:off x="1464559" y="2673257"/>
            <a:ext cx="8343726" cy="6098505"/>
          </a:xfrm>
          <a:custGeom>
            <a:avLst/>
            <a:gdLst/>
            <a:ahLst/>
            <a:cxnLst/>
            <a:rect l="l" t="t" r="r" b="b"/>
            <a:pathLst>
              <a:path w="8343726" h="6098505" extrusionOk="0">
                <a:moveTo>
                  <a:pt x="0" y="0"/>
                </a:moveTo>
                <a:lnTo>
                  <a:pt x="8343726" y="0"/>
                </a:lnTo>
                <a:lnTo>
                  <a:pt x="8343726" y="6098505"/>
                </a:lnTo>
                <a:lnTo>
                  <a:pt x="0" y="60985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13" name="Google Shape;313;p24"/>
          <p:cNvGrpSpPr/>
          <p:nvPr/>
        </p:nvGrpSpPr>
        <p:grpSpPr>
          <a:xfrm>
            <a:off x="1753264" y="6155279"/>
            <a:ext cx="7660325" cy="2535741"/>
            <a:chOff x="-141319" y="-23207"/>
            <a:chExt cx="10213767" cy="3380987"/>
          </a:xfrm>
        </p:grpSpPr>
        <p:sp>
          <p:nvSpPr>
            <p:cNvPr id="314" name="Google Shape;314;p24"/>
            <p:cNvSpPr txBox="1"/>
            <p:nvPr/>
          </p:nvSpPr>
          <p:spPr>
            <a:xfrm>
              <a:off x="0" y="37214"/>
              <a:ext cx="10072448" cy="3320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 algn="ctr">
                <a:lnSpc>
                  <a:spcPct val="120005"/>
                </a:lnSpc>
              </a:pPr>
              <a:r>
                <a:rPr lang="en-US" sz="6743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ngee"/>
                  <a:sym typeface="Bungee"/>
                </a:rPr>
                <a:t>Fest &amp; Concerts</a:t>
              </a:r>
              <a:endParaRPr lang="en-US" sz="7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5" name="Google Shape;315;p24"/>
            <p:cNvSpPr txBox="1"/>
            <p:nvPr/>
          </p:nvSpPr>
          <p:spPr>
            <a:xfrm>
              <a:off x="-141319" y="-23207"/>
              <a:ext cx="10072450" cy="33205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43" dirty="0">
                  <a:solidFill>
                    <a:srgbClr val="FF66C4"/>
                  </a:solidFill>
                  <a:latin typeface="Bungee"/>
                  <a:sym typeface="Bungee"/>
                </a:rPr>
                <a:t>Fest &amp; Concerts</a:t>
              </a:r>
              <a:endParaRPr lang="en-US" dirty="0"/>
            </a:p>
          </p:txBody>
        </p:sp>
      </p:grpSp>
      <p:grpSp>
        <p:nvGrpSpPr>
          <p:cNvPr id="316" name="Google Shape;316;p24"/>
          <p:cNvGrpSpPr/>
          <p:nvPr/>
        </p:nvGrpSpPr>
        <p:grpSpPr>
          <a:xfrm>
            <a:off x="13710228" y="80285"/>
            <a:ext cx="4539014" cy="4560892"/>
            <a:chOff x="0" y="0"/>
            <a:chExt cx="6052019" cy="6081188"/>
          </a:xfrm>
        </p:grpSpPr>
        <p:grpSp>
          <p:nvGrpSpPr>
            <p:cNvPr id="317" name="Google Shape;317;p24"/>
            <p:cNvGrpSpPr/>
            <p:nvPr/>
          </p:nvGrpSpPr>
          <p:grpSpPr>
            <a:xfrm>
              <a:off x="287878" y="317047"/>
              <a:ext cx="5764141" cy="5764141"/>
              <a:chOff x="0" y="0"/>
              <a:chExt cx="812800" cy="812800"/>
            </a:xfrm>
          </p:grpSpPr>
          <p:sp>
            <p:nvSpPr>
              <p:cNvPr id="318" name="Google Shape;318;p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" name="Google Shape;320;p24"/>
            <p:cNvGrpSpPr/>
            <p:nvPr/>
          </p:nvGrpSpPr>
          <p:grpSpPr>
            <a:xfrm>
              <a:off x="0" y="0"/>
              <a:ext cx="5764141" cy="5764141"/>
              <a:chOff x="0" y="0"/>
              <a:chExt cx="812800" cy="812800"/>
            </a:xfrm>
          </p:grpSpPr>
          <p:sp>
            <p:nvSpPr>
              <p:cNvPr id="321" name="Google Shape;321;p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3335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3" name="Google Shape;323;p24"/>
          <p:cNvSpPr/>
          <p:nvPr/>
        </p:nvSpPr>
        <p:spPr>
          <a:xfrm>
            <a:off x="10769473" y="2057885"/>
            <a:ext cx="5629701" cy="4114800"/>
          </a:xfrm>
          <a:custGeom>
            <a:avLst/>
            <a:gdLst/>
            <a:ahLst/>
            <a:cxnLst/>
            <a:rect l="l" t="t" r="r" b="b"/>
            <a:pathLst>
              <a:path w="5629701" h="4114800" extrusionOk="0">
                <a:moveTo>
                  <a:pt x="0" y="0"/>
                </a:moveTo>
                <a:lnTo>
                  <a:pt x="5629702" y="0"/>
                </a:lnTo>
                <a:lnTo>
                  <a:pt x="56297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4" name="Google Shape;324;p24"/>
          <p:cNvSpPr txBox="1"/>
          <p:nvPr/>
        </p:nvSpPr>
        <p:spPr>
          <a:xfrm>
            <a:off x="11012969" y="3541529"/>
            <a:ext cx="5078400" cy="191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 CAN HOST OR REGISTER FOR FEST AND CONCERT</a:t>
            </a:r>
            <a:endParaRPr dirty="0"/>
          </a:p>
        </p:txBody>
      </p:sp>
      <p:sp>
        <p:nvSpPr>
          <p:cNvPr id="325" name="Google Shape;325;p24"/>
          <p:cNvSpPr/>
          <p:nvPr/>
        </p:nvSpPr>
        <p:spPr>
          <a:xfrm rot="-6377151">
            <a:off x="14299834" y="5676961"/>
            <a:ext cx="5482936" cy="4715325"/>
          </a:xfrm>
          <a:custGeom>
            <a:avLst/>
            <a:gdLst/>
            <a:ahLst/>
            <a:cxnLst/>
            <a:rect l="l" t="t" r="r" b="b"/>
            <a:pathLst>
              <a:path w="5482936" h="4715325" extrusionOk="0">
                <a:moveTo>
                  <a:pt x="0" y="0"/>
                </a:moveTo>
                <a:lnTo>
                  <a:pt x="5482936" y="0"/>
                </a:lnTo>
                <a:lnTo>
                  <a:pt x="5482936" y="4715325"/>
                </a:lnTo>
                <a:lnTo>
                  <a:pt x="0" y="4715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6" name="Google Shape;326;p24"/>
          <p:cNvSpPr/>
          <p:nvPr/>
        </p:nvSpPr>
        <p:spPr>
          <a:xfrm rot="1293733">
            <a:off x="11046388" y="6973977"/>
            <a:ext cx="2130643" cy="2467060"/>
          </a:xfrm>
          <a:custGeom>
            <a:avLst/>
            <a:gdLst/>
            <a:ahLst/>
            <a:cxnLst/>
            <a:rect l="l" t="t" r="r" b="b"/>
            <a:pathLst>
              <a:path w="2130643" h="2467060" extrusionOk="0">
                <a:moveTo>
                  <a:pt x="0" y="0"/>
                </a:moveTo>
                <a:lnTo>
                  <a:pt x="2130642" y="0"/>
                </a:lnTo>
                <a:lnTo>
                  <a:pt x="2130642" y="2467060"/>
                </a:lnTo>
                <a:lnTo>
                  <a:pt x="0" y="2467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7" name="Google Shape;327;p24"/>
          <p:cNvSpPr/>
          <p:nvPr/>
        </p:nvSpPr>
        <p:spPr>
          <a:xfrm>
            <a:off x="3642840" y="666082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89" y="0"/>
                </a:lnTo>
                <a:lnTo>
                  <a:pt x="1471189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8" name="Google Shape;328;p24"/>
          <p:cNvSpPr/>
          <p:nvPr/>
        </p:nvSpPr>
        <p:spPr>
          <a:xfrm>
            <a:off x="5212076" y="636119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89" y="0"/>
                </a:lnTo>
                <a:lnTo>
                  <a:pt x="1471189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9" name="Google Shape;329;p24"/>
          <p:cNvSpPr/>
          <p:nvPr/>
        </p:nvSpPr>
        <p:spPr>
          <a:xfrm>
            <a:off x="6778515" y="685667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90" y="0"/>
                </a:lnTo>
                <a:lnTo>
                  <a:pt x="1471190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30" name="Google Shape;330;p24"/>
          <p:cNvSpPr/>
          <p:nvPr/>
        </p:nvSpPr>
        <p:spPr>
          <a:xfrm rot="-1488544">
            <a:off x="8730777" y="7532981"/>
            <a:ext cx="1222573" cy="1949030"/>
          </a:xfrm>
          <a:custGeom>
            <a:avLst/>
            <a:gdLst/>
            <a:ahLst/>
            <a:cxnLst/>
            <a:rect l="l" t="t" r="r" b="b"/>
            <a:pathLst>
              <a:path w="1222573" h="1949030" extrusionOk="0">
                <a:moveTo>
                  <a:pt x="0" y="0"/>
                </a:moveTo>
                <a:lnTo>
                  <a:pt x="1222573" y="0"/>
                </a:lnTo>
                <a:lnTo>
                  <a:pt x="1222573" y="1949030"/>
                </a:lnTo>
                <a:lnTo>
                  <a:pt x="0" y="194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32" name="Google Shape;332;p24"/>
          <p:cNvSpPr/>
          <p:nvPr/>
        </p:nvSpPr>
        <p:spPr>
          <a:xfrm>
            <a:off x="4661503" y="3984903"/>
            <a:ext cx="1949839" cy="2058371"/>
          </a:xfrm>
          <a:custGeom>
            <a:avLst/>
            <a:gdLst/>
            <a:ahLst/>
            <a:cxnLst/>
            <a:rect l="l" t="t" r="r" b="b"/>
            <a:pathLst>
              <a:path w="1949839" h="2058371" extrusionOk="0">
                <a:moveTo>
                  <a:pt x="0" y="0"/>
                </a:moveTo>
                <a:lnTo>
                  <a:pt x="1949838" y="0"/>
                </a:lnTo>
                <a:lnTo>
                  <a:pt x="1949838" y="2058371"/>
                </a:lnTo>
                <a:lnTo>
                  <a:pt x="0" y="20583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33" name="Google Shape;333;p24"/>
          <p:cNvSpPr txBox="1"/>
          <p:nvPr/>
        </p:nvSpPr>
        <p:spPr>
          <a:xfrm>
            <a:off x="4832107" y="4473664"/>
            <a:ext cx="1359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02</a:t>
            </a:r>
            <a:endParaRPr dirty="0"/>
          </a:p>
        </p:txBody>
      </p:sp>
      <p:grpSp>
        <p:nvGrpSpPr>
          <p:cNvPr id="2" name="Google Shape;286;p23">
            <a:extLst>
              <a:ext uri="{FF2B5EF4-FFF2-40B4-BE49-F238E27FC236}">
                <a16:creationId xmlns:a16="http://schemas.microsoft.com/office/drawing/2014/main" id="{B907D970-A706-38C9-08BF-9ED9FA51E938}"/>
              </a:ext>
            </a:extLst>
          </p:cNvPr>
          <p:cNvGrpSpPr/>
          <p:nvPr/>
        </p:nvGrpSpPr>
        <p:grpSpPr>
          <a:xfrm>
            <a:off x="1127612" y="10756897"/>
            <a:ext cx="8183898" cy="1924538"/>
            <a:chOff x="0" y="-260434"/>
            <a:chExt cx="10911863" cy="2566051"/>
          </a:xfrm>
        </p:grpSpPr>
        <p:grpSp>
          <p:nvGrpSpPr>
            <p:cNvPr id="3" name="Google Shape;287;p23">
              <a:extLst>
                <a:ext uri="{FF2B5EF4-FFF2-40B4-BE49-F238E27FC236}">
                  <a16:creationId xmlns:a16="http://schemas.microsoft.com/office/drawing/2014/main" id="{B7C14B50-486E-F088-426B-087E89CD5AE4}"/>
                </a:ext>
              </a:extLst>
            </p:cNvPr>
            <p:cNvGrpSpPr/>
            <p:nvPr/>
          </p:nvGrpSpPr>
          <p:grpSpPr>
            <a:xfrm>
              <a:off x="91463" y="32864"/>
              <a:ext cx="10820400" cy="2272753"/>
              <a:chOff x="0" y="-47625"/>
              <a:chExt cx="1978699" cy="415613"/>
            </a:xfrm>
          </p:grpSpPr>
          <p:sp>
            <p:nvSpPr>
              <p:cNvPr id="7" name="Google Shape;288;p23">
                <a:extLst>
                  <a:ext uri="{FF2B5EF4-FFF2-40B4-BE49-F238E27FC236}">
                    <a16:creationId xmlns:a16="http://schemas.microsoft.com/office/drawing/2014/main" id="{0CFFEE56-047E-E7A6-4D2F-CC73C78518EF}"/>
                  </a:ext>
                </a:extLst>
              </p:cNvPr>
              <p:cNvSpPr/>
              <p:nvPr/>
            </p:nvSpPr>
            <p:spPr>
              <a:xfrm>
                <a:off x="0" y="0"/>
                <a:ext cx="1978699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1978699" h="367988" extrusionOk="0">
                    <a:moveTo>
                      <a:pt x="48654" y="0"/>
                    </a:moveTo>
                    <a:lnTo>
                      <a:pt x="1930045" y="0"/>
                    </a:lnTo>
                    <a:cubicBezTo>
                      <a:pt x="1956916" y="0"/>
                      <a:pt x="1978699" y="21783"/>
                      <a:pt x="1978699" y="48654"/>
                    </a:cubicBezTo>
                    <a:lnTo>
                      <a:pt x="1978699" y="319334"/>
                    </a:lnTo>
                    <a:cubicBezTo>
                      <a:pt x="1978699" y="346205"/>
                      <a:pt x="1956916" y="367988"/>
                      <a:pt x="1930045" y="367988"/>
                    </a:cubicBezTo>
                    <a:lnTo>
                      <a:pt x="48654" y="367988"/>
                    </a:lnTo>
                    <a:cubicBezTo>
                      <a:pt x="21783" y="367988"/>
                      <a:pt x="0" y="346205"/>
                      <a:pt x="0" y="319334"/>
                    </a:cubicBezTo>
                    <a:lnTo>
                      <a:pt x="0" y="48654"/>
                    </a:lnTo>
                    <a:cubicBezTo>
                      <a:pt x="0" y="21783"/>
                      <a:pt x="21783" y="0"/>
                      <a:pt x="486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89;p23">
                <a:extLst>
                  <a:ext uri="{FF2B5EF4-FFF2-40B4-BE49-F238E27FC236}">
                    <a16:creationId xmlns:a16="http://schemas.microsoft.com/office/drawing/2014/main" id="{4E76628E-C446-FA2E-3BD4-80CD80B73E7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978699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850" tIns="54850" rIns="54850" bIns="54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290;p23">
              <a:extLst>
                <a:ext uri="{FF2B5EF4-FFF2-40B4-BE49-F238E27FC236}">
                  <a16:creationId xmlns:a16="http://schemas.microsoft.com/office/drawing/2014/main" id="{BE26BA3E-370A-AF11-856B-1228CB86DB08}"/>
                </a:ext>
              </a:extLst>
            </p:cNvPr>
            <p:cNvGrpSpPr/>
            <p:nvPr/>
          </p:nvGrpSpPr>
          <p:grpSpPr>
            <a:xfrm>
              <a:off x="0" y="-260434"/>
              <a:ext cx="10482501" cy="2272753"/>
              <a:chOff x="0" y="-47625"/>
              <a:chExt cx="1916908" cy="415613"/>
            </a:xfrm>
          </p:grpSpPr>
          <p:sp>
            <p:nvSpPr>
              <p:cNvPr id="5" name="Google Shape;291;p23">
                <a:extLst>
                  <a:ext uri="{FF2B5EF4-FFF2-40B4-BE49-F238E27FC236}">
                    <a16:creationId xmlns:a16="http://schemas.microsoft.com/office/drawing/2014/main" id="{13D52046-6255-ED10-84D2-2CCE71EC60D8}"/>
                  </a:ext>
                </a:extLst>
              </p:cNvPr>
              <p:cNvSpPr/>
              <p:nvPr/>
            </p:nvSpPr>
            <p:spPr>
              <a:xfrm>
                <a:off x="0" y="0"/>
                <a:ext cx="1916908" cy="367988"/>
              </a:xfrm>
              <a:custGeom>
                <a:avLst/>
                <a:gdLst/>
                <a:ahLst/>
                <a:cxnLst/>
                <a:rect l="l" t="t" r="r" b="b"/>
                <a:pathLst>
                  <a:path w="1916908" h="367988" extrusionOk="0">
                    <a:moveTo>
                      <a:pt x="50222" y="0"/>
                    </a:moveTo>
                    <a:lnTo>
                      <a:pt x="1866686" y="0"/>
                    </a:lnTo>
                    <a:cubicBezTo>
                      <a:pt x="1880006" y="0"/>
                      <a:pt x="1892780" y="5291"/>
                      <a:pt x="1902198" y="14710"/>
                    </a:cubicBezTo>
                    <a:cubicBezTo>
                      <a:pt x="1911617" y="24128"/>
                      <a:pt x="1916908" y="36902"/>
                      <a:pt x="1916908" y="50222"/>
                    </a:cubicBezTo>
                    <a:lnTo>
                      <a:pt x="1916908" y="317766"/>
                    </a:lnTo>
                    <a:cubicBezTo>
                      <a:pt x="1916908" y="331085"/>
                      <a:pt x="1911617" y="343860"/>
                      <a:pt x="1902198" y="353278"/>
                    </a:cubicBezTo>
                    <a:cubicBezTo>
                      <a:pt x="1892780" y="362696"/>
                      <a:pt x="1880006" y="367988"/>
                      <a:pt x="1866686" y="367988"/>
                    </a:cubicBezTo>
                    <a:lnTo>
                      <a:pt x="50222" y="367988"/>
                    </a:lnTo>
                    <a:cubicBezTo>
                      <a:pt x="36902" y="367988"/>
                      <a:pt x="24128" y="362696"/>
                      <a:pt x="14710" y="353278"/>
                    </a:cubicBezTo>
                    <a:cubicBezTo>
                      <a:pt x="5291" y="343860"/>
                      <a:pt x="0" y="331085"/>
                      <a:pt x="0" y="317766"/>
                    </a:cubicBezTo>
                    <a:lnTo>
                      <a:pt x="0" y="50222"/>
                    </a:lnTo>
                    <a:cubicBezTo>
                      <a:pt x="0" y="36902"/>
                      <a:pt x="5291" y="24128"/>
                      <a:pt x="14710" y="14710"/>
                    </a:cubicBezTo>
                    <a:cubicBezTo>
                      <a:pt x="24128" y="5291"/>
                      <a:pt x="36902" y="0"/>
                      <a:pt x="50222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428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92;p23">
                <a:extLst>
                  <a:ext uri="{FF2B5EF4-FFF2-40B4-BE49-F238E27FC236}">
                    <a16:creationId xmlns:a16="http://schemas.microsoft.com/office/drawing/2014/main" id="{987008E5-F417-6627-2662-FC34D1B528F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916908" cy="41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4850" tIns="54850" rIns="54850" bIns="54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" name="Google Shape;305;p23">
            <a:extLst>
              <a:ext uri="{FF2B5EF4-FFF2-40B4-BE49-F238E27FC236}">
                <a16:creationId xmlns:a16="http://schemas.microsoft.com/office/drawing/2014/main" id="{626DC609-61EC-D5F4-4DAC-F7352219F114}"/>
              </a:ext>
            </a:extLst>
          </p:cNvPr>
          <p:cNvSpPr/>
          <p:nvPr/>
        </p:nvSpPr>
        <p:spPr>
          <a:xfrm rot="2477323" flipH="1">
            <a:off x="-3046109" y="2878436"/>
            <a:ext cx="1032245" cy="1645608"/>
          </a:xfrm>
          <a:custGeom>
            <a:avLst/>
            <a:gdLst/>
            <a:ahLst/>
            <a:cxnLst/>
            <a:rect l="l" t="t" r="r" b="b"/>
            <a:pathLst>
              <a:path w="1032245" h="1645608" extrusionOk="0">
                <a:moveTo>
                  <a:pt x="1032245" y="0"/>
                </a:moveTo>
                <a:lnTo>
                  <a:pt x="0" y="0"/>
                </a:lnTo>
                <a:lnTo>
                  <a:pt x="0" y="1645608"/>
                </a:lnTo>
                <a:lnTo>
                  <a:pt x="1032245" y="1645608"/>
                </a:lnTo>
                <a:lnTo>
                  <a:pt x="1032245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" name="Google Shape;304;p23">
            <a:extLst>
              <a:ext uri="{FF2B5EF4-FFF2-40B4-BE49-F238E27FC236}">
                <a16:creationId xmlns:a16="http://schemas.microsoft.com/office/drawing/2014/main" id="{4F0BB02C-0D5E-A5FE-253B-FB66043D6B99}"/>
              </a:ext>
            </a:extLst>
          </p:cNvPr>
          <p:cNvSpPr/>
          <p:nvPr/>
        </p:nvSpPr>
        <p:spPr>
          <a:xfrm rot="1217388">
            <a:off x="878704" y="8014262"/>
            <a:ext cx="2167781" cy="1496539"/>
          </a:xfrm>
          <a:custGeom>
            <a:avLst/>
            <a:gdLst/>
            <a:ahLst/>
            <a:cxnLst/>
            <a:rect l="l" t="t" r="r" b="b"/>
            <a:pathLst>
              <a:path w="3406807" h="2412753" extrusionOk="0">
                <a:moveTo>
                  <a:pt x="0" y="0"/>
                </a:moveTo>
                <a:lnTo>
                  <a:pt x="3406807" y="0"/>
                </a:lnTo>
                <a:lnTo>
                  <a:pt x="3406807" y="2412753"/>
                </a:lnTo>
                <a:lnTo>
                  <a:pt x="0" y="24127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" name="Google Shape;306;p23">
            <a:extLst>
              <a:ext uri="{FF2B5EF4-FFF2-40B4-BE49-F238E27FC236}">
                <a16:creationId xmlns:a16="http://schemas.microsoft.com/office/drawing/2014/main" id="{6816FAEB-5461-7228-1B91-A918D1FAD5FA}"/>
              </a:ext>
            </a:extLst>
          </p:cNvPr>
          <p:cNvSpPr/>
          <p:nvPr/>
        </p:nvSpPr>
        <p:spPr>
          <a:xfrm>
            <a:off x="19735399" y="636119"/>
            <a:ext cx="1645231" cy="1534552"/>
          </a:xfrm>
          <a:custGeom>
            <a:avLst/>
            <a:gdLst/>
            <a:ahLst/>
            <a:cxnLst/>
            <a:rect l="l" t="t" r="r" b="b"/>
            <a:pathLst>
              <a:path w="1645231" h="1534552" extrusionOk="0">
                <a:moveTo>
                  <a:pt x="0" y="0"/>
                </a:moveTo>
                <a:lnTo>
                  <a:pt x="1645231" y="0"/>
                </a:lnTo>
                <a:lnTo>
                  <a:pt x="1645231" y="1534552"/>
                </a:lnTo>
                <a:lnTo>
                  <a:pt x="0" y="1534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" name="Google Shape;348;p25">
            <a:extLst>
              <a:ext uri="{FF2B5EF4-FFF2-40B4-BE49-F238E27FC236}">
                <a16:creationId xmlns:a16="http://schemas.microsoft.com/office/drawing/2014/main" id="{4881ECD5-8021-6D0A-E506-650E1FDBEAAE}"/>
              </a:ext>
            </a:extLst>
          </p:cNvPr>
          <p:cNvSpPr/>
          <p:nvPr/>
        </p:nvSpPr>
        <p:spPr>
          <a:xfrm>
            <a:off x="1777667" y="11971647"/>
            <a:ext cx="3270597" cy="3452645"/>
          </a:xfrm>
          <a:custGeom>
            <a:avLst/>
            <a:gdLst/>
            <a:ahLst/>
            <a:cxnLst/>
            <a:rect l="l" t="t" r="r" b="b"/>
            <a:pathLst>
              <a:path w="4360796" h="4603527" extrusionOk="0">
                <a:moveTo>
                  <a:pt x="0" y="0"/>
                </a:moveTo>
                <a:lnTo>
                  <a:pt x="4360796" y="0"/>
                </a:lnTo>
                <a:lnTo>
                  <a:pt x="4360796" y="4603527"/>
                </a:lnTo>
                <a:lnTo>
                  <a:pt x="0" y="46035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" name="Google Shape;350;p25">
            <a:extLst>
              <a:ext uri="{FF2B5EF4-FFF2-40B4-BE49-F238E27FC236}">
                <a16:creationId xmlns:a16="http://schemas.microsoft.com/office/drawing/2014/main" id="{776C76BC-4500-0589-9A66-2FF8E2C3C125}"/>
              </a:ext>
            </a:extLst>
          </p:cNvPr>
          <p:cNvSpPr/>
          <p:nvPr/>
        </p:nvSpPr>
        <p:spPr>
          <a:xfrm>
            <a:off x="7508702" y="11971647"/>
            <a:ext cx="3270597" cy="3452645"/>
          </a:xfrm>
          <a:custGeom>
            <a:avLst/>
            <a:gdLst/>
            <a:ahLst/>
            <a:cxnLst/>
            <a:rect l="l" t="t" r="r" b="b"/>
            <a:pathLst>
              <a:path w="4360796" h="4603527" extrusionOk="0">
                <a:moveTo>
                  <a:pt x="0" y="0"/>
                </a:moveTo>
                <a:lnTo>
                  <a:pt x="4360796" y="0"/>
                </a:lnTo>
                <a:lnTo>
                  <a:pt x="4360796" y="4603527"/>
                </a:lnTo>
                <a:lnTo>
                  <a:pt x="0" y="46035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" name="Google Shape;352;p25">
            <a:extLst>
              <a:ext uri="{FF2B5EF4-FFF2-40B4-BE49-F238E27FC236}">
                <a16:creationId xmlns:a16="http://schemas.microsoft.com/office/drawing/2014/main" id="{F5727F5C-4008-BAFE-FE20-8500AE47180B}"/>
              </a:ext>
            </a:extLst>
          </p:cNvPr>
          <p:cNvSpPr/>
          <p:nvPr/>
        </p:nvSpPr>
        <p:spPr>
          <a:xfrm>
            <a:off x="13239736" y="11971647"/>
            <a:ext cx="3270597" cy="3452645"/>
          </a:xfrm>
          <a:custGeom>
            <a:avLst/>
            <a:gdLst/>
            <a:ahLst/>
            <a:cxnLst/>
            <a:rect l="l" t="t" r="r" b="b"/>
            <a:pathLst>
              <a:path w="4360796" h="4603527" extrusionOk="0">
                <a:moveTo>
                  <a:pt x="0" y="0"/>
                </a:moveTo>
                <a:lnTo>
                  <a:pt x="4360796" y="0"/>
                </a:lnTo>
                <a:lnTo>
                  <a:pt x="4360796" y="4603527"/>
                </a:lnTo>
                <a:lnTo>
                  <a:pt x="0" y="46035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7" name="Google Shape;354;p25">
            <a:extLst>
              <a:ext uri="{FF2B5EF4-FFF2-40B4-BE49-F238E27FC236}">
                <a16:creationId xmlns:a16="http://schemas.microsoft.com/office/drawing/2014/main" id="{65F010B6-ECAA-3B65-B6FB-041F49E0F87F}"/>
              </a:ext>
            </a:extLst>
          </p:cNvPr>
          <p:cNvGrpSpPr/>
          <p:nvPr/>
        </p:nvGrpSpPr>
        <p:grpSpPr>
          <a:xfrm>
            <a:off x="1214199" y="16694431"/>
            <a:ext cx="4397534" cy="2280123"/>
            <a:chOff x="0" y="-47625"/>
            <a:chExt cx="2233158" cy="1157893"/>
          </a:xfrm>
        </p:grpSpPr>
        <p:sp>
          <p:nvSpPr>
            <p:cNvPr id="18" name="Google Shape;355;p25">
              <a:extLst>
                <a:ext uri="{FF2B5EF4-FFF2-40B4-BE49-F238E27FC236}">
                  <a16:creationId xmlns:a16="http://schemas.microsoft.com/office/drawing/2014/main" id="{814A0390-ED52-6E62-8BF7-4A89CB1A9016}"/>
                </a:ext>
              </a:extLst>
            </p:cNvPr>
            <p:cNvSpPr/>
            <p:nvPr/>
          </p:nvSpPr>
          <p:spPr>
            <a:xfrm>
              <a:off x="0" y="0"/>
              <a:ext cx="2233158" cy="1110268"/>
            </a:xfrm>
            <a:custGeom>
              <a:avLst/>
              <a:gdLst/>
              <a:ahLst/>
              <a:cxnLst/>
              <a:rect l="l" t="t" r="r" b="b"/>
              <a:pathLst>
                <a:path w="2233158" h="1110268" extrusionOk="0">
                  <a:moveTo>
                    <a:pt x="89786" y="0"/>
                  </a:moveTo>
                  <a:lnTo>
                    <a:pt x="2143372" y="0"/>
                  </a:lnTo>
                  <a:cubicBezTo>
                    <a:pt x="2192959" y="0"/>
                    <a:pt x="2233158" y="40199"/>
                    <a:pt x="2233158" y="89786"/>
                  </a:cubicBezTo>
                  <a:lnTo>
                    <a:pt x="2233158" y="1020482"/>
                  </a:lnTo>
                  <a:cubicBezTo>
                    <a:pt x="2233158" y="1044295"/>
                    <a:pt x="2223699" y="1067132"/>
                    <a:pt x="2206860" y="1083970"/>
                  </a:cubicBezTo>
                  <a:cubicBezTo>
                    <a:pt x="2190022" y="1100808"/>
                    <a:pt x="2167185" y="1110268"/>
                    <a:pt x="2143372" y="1110268"/>
                  </a:cubicBezTo>
                  <a:lnTo>
                    <a:pt x="89786" y="1110268"/>
                  </a:lnTo>
                  <a:cubicBezTo>
                    <a:pt x="40199" y="1110268"/>
                    <a:pt x="0" y="1070069"/>
                    <a:pt x="0" y="1020482"/>
                  </a:cubicBezTo>
                  <a:lnTo>
                    <a:pt x="0" y="89786"/>
                  </a:lnTo>
                  <a:cubicBezTo>
                    <a:pt x="0" y="40199"/>
                    <a:pt x="40199" y="0"/>
                    <a:pt x="89786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6;p25">
              <a:extLst>
                <a:ext uri="{FF2B5EF4-FFF2-40B4-BE49-F238E27FC236}">
                  <a16:creationId xmlns:a16="http://schemas.microsoft.com/office/drawing/2014/main" id="{C1322CC0-B6C2-581D-FBFF-6564F220DC1F}"/>
                </a:ext>
              </a:extLst>
            </p:cNvPr>
            <p:cNvSpPr txBox="1"/>
            <p:nvPr/>
          </p:nvSpPr>
          <p:spPr>
            <a:xfrm>
              <a:off x="0" y="-47625"/>
              <a:ext cx="2233158" cy="11578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358;p25">
            <a:extLst>
              <a:ext uri="{FF2B5EF4-FFF2-40B4-BE49-F238E27FC236}">
                <a16:creationId xmlns:a16="http://schemas.microsoft.com/office/drawing/2014/main" id="{80153E11-C15B-A728-F6F9-3D091F8C9FE3}"/>
              </a:ext>
            </a:extLst>
          </p:cNvPr>
          <p:cNvGrpSpPr/>
          <p:nvPr/>
        </p:nvGrpSpPr>
        <p:grpSpPr>
          <a:xfrm>
            <a:off x="6945233" y="16635437"/>
            <a:ext cx="4397534" cy="2280123"/>
            <a:chOff x="0" y="-47625"/>
            <a:chExt cx="2233158" cy="1157893"/>
          </a:xfrm>
        </p:grpSpPr>
        <p:sp>
          <p:nvSpPr>
            <p:cNvPr id="21" name="Google Shape;359;p25">
              <a:extLst>
                <a:ext uri="{FF2B5EF4-FFF2-40B4-BE49-F238E27FC236}">
                  <a16:creationId xmlns:a16="http://schemas.microsoft.com/office/drawing/2014/main" id="{24608739-FF05-4836-6E16-DF87BF6FBA6A}"/>
                </a:ext>
              </a:extLst>
            </p:cNvPr>
            <p:cNvSpPr/>
            <p:nvPr/>
          </p:nvSpPr>
          <p:spPr>
            <a:xfrm>
              <a:off x="0" y="0"/>
              <a:ext cx="2233158" cy="1110268"/>
            </a:xfrm>
            <a:custGeom>
              <a:avLst/>
              <a:gdLst/>
              <a:ahLst/>
              <a:cxnLst/>
              <a:rect l="l" t="t" r="r" b="b"/>
              <a:pathLst>
                <a:path w="2233158" h="1110268" extrusionOk="0">
                  <a:moveTo>
                    <a:pt x="89786" y="0"/>
                  </a:moveTo>
                  <a:lnTo>
                    <a:pt x="2143372" y="0"/>
                  </a:lnTo>
                  <a:cubicBezTo>
                    <a:pt x="2192959" y="0"/>
                    <a:pt x="2233158" y="40199"/>
                    <a:pt x="2233158" y="89786"/>
                  </a:cubicBezTo>
                  <a:lnTo>
                    <a:pt x="2233158" y="1020482"/>
                  </a:lnTo>
                  <a:cubicBezTo>
                    <a:pt x="2233158" y="1044295"/>
                    <a:pt x="2223699" y="1067132"/>
                    <a:pt x="2206860" y="1083970"/>
                  </a:cubicBezTo>
                  <a:cubicBezTo>
                    <a:pt x="2190022" y="1100808"/>
                    <a:pt x="2167185" y="1110268"/>
                    <a:pt x="2143372" y="1110268"/>
                  </a:cubicBezTo>
                  <a:lnTo>
                    <a:pt x="89786" y="1110268"/>
                  </a:lnTo>
                  <a:cubicBezTo>
                    <a:pt x="40199" y="1110268"/>
                    <a:pt x="0" y="1070069"/>
                    <a:pt x="0" y="1020482"/>
                  </a:cubicBezTo>
                  <a:lnTo>
                    <a:pt x="0" y="89786"/>
                  </a:lnTo>
                  <a:cubicBezTo>
                    <a:pt x="0" y="40199"/>
                    <a:pt x="40199" y="0"/>
                    <a:pt x="89786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0;p25">
              <a:extLst>
                <a:ext uri="{FF2B5EF4-FFF2-40B4-BE49-F238E27FC236}">
                  <a16:creationId xmlns:a16="http://schemas.microsoft.com/office/drawing/2014/main" id="{BCF3E6B4-C1A6-0A66-21AA-E9533FA883E3}"/>
                </a:ext>
              </a:extLst>
            </p:cNvPr>
            <p:cNvSpPr txBox="1"/>
            <p:nvPr/>
          </p:nvSpPr>
          <p:spPr>
            <a:xfrm>
              <a:off x="0" y="-47625"/>
              <a:ext cx="2233158" cy="11578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oogle Shape;362;p25">
            <a:extLst>
              <a:ext uri="{FF2B5EF4-FFF2-40B4-BE49-F238E27FC236}">
                <a16:creationId xmlns:a16="http://schemas.microsoft.com/office/drawing/2014/main" id="{61031F20-7836-20C5-ADA4-D0E9C41B8576}"/>
              </a:ext>
            </a:extLst>
          </p:cNvPr>
          <p:cNvGrpSpPr/>
          <p:nvPr/>
        </p:nvGrpSpPr>
        <p:grpSpPr>
          <a:xfrm>
            <a:off x="12676267" y="16635437"/>
            <a:ext cx="4397534" cy="2280123"/>
            <a:chOff x="0" y="-47625"/>
            <a:chExt cx="2233158" cy="1157893"/>
          </a:xfrm>
        </p:grpSpPr>
        <p:sp>
          <p:nvSpPr>
            <p:cNvPr id="24" name="Google Shape;363;p25">
              <a:extLst>
                <a:ext uri="{FF2B5EF4-FFF2-40B4-BE49-F238E27FC236}">
                  <a16:creationId xmlns:a16="http://schemas.microsoft.com/office/drawing/2014/main" id="{BF438F95-AF9E-1BD8-0514-FC5DA1B38F6F}"/>
                </a:ext>
              </a:extLst>
            </p:cNvPr>
            <p:cNvSpPr/>
            <p:nvPr/>
          </p:nvSpPr>
          <p:spPr>
            <a:xfrm>
              <a:off x="0" y="0"/>
              <a:ext cx="2233158" cy="1110268"/>
            </a:xfrm>
            <a:custGeom>
              <a:avLst/>
              <a:gdLst/>
              <a:ahLst/>
              <a:cxnLst/>
              <a:rect l="l" t="t" r="r" b="b"/>
              <a:pathLst>
                <a:path w="2233158" h="1110268" extrusionOk="0">
                  <a:moveTo>
                    <a:pt x="89786" y="0"/>
                  </a:moveTo>
                  <a:lnTo>
                    <a:pt x="2143372" y="0"/>
                  </a:lnTo>
                  <a:cubicBezTo>
                    <a:pt x="2192959" y="0"/>
                    <a:pt x="2233158" y="40199"/>
                    <a:pt x="2233158" y="89786"/>
                  </a:cubicBezTo>
                  <a:lnTo>
                    <a:pt x="2233158" y="1020482"/>
                  </a:lnTo>
                  <a:cubicBezTo>
                    <a:pt x="2233158" y="1044295"/>
                    <a:pt x="2223699" y="1067132"/>
                    <a:pt x="2206860" y="1083970"/>
                  </a:cubicBezTo>
                  <a:cubicBezTo>
                    <a:pt x="2190022" y="1100808"/>
                    <a:pt x="2167185" y="1110268"/>
                    <a:pt x="2143372" y="1110268"/>
                  </a:cubicBezTo>
                  <a:lnTo>
                    <a:pt x="89786" y="1110268"/>
                  </a:lnTo>
                  <a:cubicBezTo>
                    <a:pt x="40199" y="1110268"/>
                    <a:pt x="0" y="1070069"/>
                    <a:pt x="0" y="1020482"/>
                  </a:cubicBezTo>
                  <a:lnTo>
                    <a:pt x="0" y="89786"/>
                  </a:lnTo>
                  <a:cubicBezTo>
                    <a:pt x="0" y="40199"/>
                    <a:pt x="40199" y="0"/>
                    <a:pt x="89786" y="0"/>
                  </a:cubicBezTo>
                  <a:close/>
                </a:path>
              </a:pathLst>
            </a:custGeom>
            <a:solidFill>
              <a:srgbClr val="FFFFFF"/>
            </a:solidFill>
            <a:ln w="142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4;p25">
              <a:extLst>
                <a:ext uri="{FF2B5EF4-FFF2-40B4-BE49-F238E27FC236}">
                  <a16:creationId xmlns:a16="http://schemas.microsoft.com/office/drawing/2014/main" id="{C9F42775-EB00-7FDE-1EAB-B66C5EC37212}"/>
                </a:ext>
              </a:extLst>
            </p:cNvPr>
            <p:cNvSpPr txBox="1"/>
            <p:nvPr/>
          </p:nvSpPr>
          <p:spPr>
            <a:xfrm>
              <a:off x="0" y="-47625"/>
              <a:ext cx="2233158" cy="11578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25" tIns="26325" rIns="26325" bIns="263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357;p25">
            <a:extLst>
              <a:ext uri="{FF2B5EF4-FFF2-40B4-BE49-F238E27FC236}">
                <a16:creationId xmlns:a16="http://schemas.microsoft.com/office/drawing/2014/main" id="{30E233AD-E9C5-C2A7-5060-4BD485587289}"/>
              </a:ext>
            </a:extLst>
          </p:cNvPr>
          <p:cNvSpPr txBox="1"/>
          <p:nvPr/>
        </p:nvSpPr>
        <p:spPr>
          <a:xfrm>
            <a:off x="1922042" y="17047566"/>
            <a:ext cx="2981847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Elaborate on what you want to discuss. </a:t>
            </a:r>
            <a:endParaRPr/>
          </a:p>
        </p:txBody>
      </p:sp>
      <p:sp>
        <p:nvSpPr>
          <p:cNvPr id="27" name="Google Shape;361;p25">
            <a:extLst>
              <a:ext uri="{FF2B5EF4-FFF2-40B4-BE49-F238E27FC236}">
                <a16:creationId xmlns:a16="http://schemas.microsoft.com/office/drawing/2014/main" id="{18B39D7C-60F6-3840-EAC9-9FEE995B68DF}"/>
              </a:ext>
            </a:extLst>
          </p:cNvPr>
          <p:cNvSpPr txBox="1"/>
          <p:nvPr/>
        </p:nvSpPr>
        <p:spPr>
          <a:xfrm>
            <a:off x="7653076" y="17047566"/>
            <a:ext cx="2981847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Elaborate on what you want to discuss. </a:t>
            </a:r>
            <a:endParaRPr/>
          </a:p>
        </p:txBody>
      </p:sp>
      <p:sp>
        <p:nvSpPr>
          <p:cNvPr id="28" name="Google Shape;365;p25">
            <a:extLst>
              <a:ext uri="{FF2B5EF4-FFF2-40B4-BE49-F238E27FC236}">
                <a16:creationId xmlns:a16="http://schemas.microsoft.com/office/drawing/2014/main" id="{3A32014E-B586-D848-1B04-388B9E403D97}"/>
              </a:ext>
            </a:extLst>
          </p:cNvPr>
          <p:cNvSpPr txBox="1"/>
          <p:nvPr/>
        </p:nvSpPr>
        <p:spPr>
          <a:xfrm>
            <a:off x="13528485" y="17047566"/>
            <a:ext cx="2981847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Elaborate on what you want to discuss. </a:t>
            </a:r>
            <a:endParaRPr dirty="0"/>
          </a:p>
        </p:txBody>
      </p:sp>
      <p:sp>
        <p:nvSpPr>
          <p:cNvPr id="11" name="Google Shape;371;p26">
            <a:extLst>
              <a:ext uri="{FF2B5EF4-FFF2-40B4-BE49-F238E27FC236}">
                <a16:creationId xmlns:a16="http://schemas.microsoft.com/office/drawing/2014/main" id="{BFE663BD-2BCC-6473-E20C-0E5FF57821D1}"/>
              </a:ext>
            </a:extLst>
          </p:cNvPr>
          <p:cNvSpPr/>
          <p:nvPr/>
        </p:nvSpPr>
        <p:spPr>
          <a:xfrm rot="19881586">
            <a:off x="-7799796" y="-537612"/>
            <a:ext cx="7735173" cy="6652249"/>
          </a:xfrm>
          <a:custGeom>
            <a:avLst/>
            <a:gdLst/>
            <a:ahLst/>
            <a:cxnLst/>
            <a:rect l="l" t="t" r="r" b="b"/>
            <a:pathLst>
              <a:path w="7735173" h="6652249" extrusionOk="0">
                <a:moveTo>
                  <a:pt x="0" y="0"/>
                </a:moveTo>
                <a:lnTo>
                  <a:pt x="7735173" y="0"/>
                </a:lnTo>
                <a:lnTo>
                  <a:pt x="7735173" y="6652249"/>
                </a:lnTo>
                <a:lnTo>
                  <a:pt x="0" y="66522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9" name="Google Shape;370;p26">
            <a:extLst>
              <a:ext uri="{FF2B5EF4-FFF2-40B4-BE49-F238E27FC236}">
                <a16:creationId xmlns:a16="http://schemas.microsoft.com/office/drawing/2014/main" id="{8088B2AF-A287-A0E4-F5A6-5B905B756173}"/>
              </a:ext>
            </a:extLst>
          </p:cNvPr>
          <p:cNvSpPr/>
          <p:nvPr/>
        </p:nvSpPr>
        <p:spPr>
          <a:xfrm rot="9302988">
            <a:off x="18187989" y="4241397"/>
            <a:ext cx="7230621" cy="6218334"/>
          </a:xfrm>
          <a:custGeom>
            <a:avLst/>
            <a:gdLst/>
            <a:ahLst/>
            <a:cxnLst/>
            <a:rect l="l" t="t" r="r" b="b"/>
            <a:pathLst>
              <a:path w="7230621" h="6218334" extrusionOk="0">
                <a:moveTo>
                  <a:pt x="0" y="0"/>
                </a:moveTo>
                <a:lnTo>
                  <a:pt x="7230621" y="0"/>
                </a:lnTo>
                <a:lnTo>
                  <a:pt x="7230621" y="6218334"/>
                </a:lnTo>
                <a:lnTo>
                  <a:pt x="0" y="621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en-IN" dirty="0"/>
              <a:t>C</a:t>
            </a:r>
          </a:p>
        </p:txBody>
      </p:sp>
      <p:sp>
        <p:nvSpPr>
          <p:cNvPr id="30" name="Google Shape;372;p26">
            <a:extLst>
              <a:ext uri="{FF2B5EF4-FFF2-40B4-BE49-F238E27FC236}">
                <a16:creationId xmlns:a16="http://schemas.microsoft.com/office/drawing/2014/main" id="{D90889DB-361C-72DA-D382-1BC3C68F5759}"/>
              </a:ext>
            </a:extLst>
          </p:cNvPr>
          <p:cNvSpPr/>
          <p:nvPr/>
        </p:nvSpPr>
        <p:spPr>
          <a:xfrm>
            <a:off x="1411142" y="-5297815"/>
            <a:ext cx="6614255" cy="4439097"/>
          </a:xfrm>
          <a:custGeom>
            <a:avLst/>
            <a:gdLst/>
            <a:ahLst/>
            <a:cxnLst/>
            <a:rect l="l" t="t" r="r" b="b"/>
            <a:pathLst>
              <a:path w="6614255" h="4439097" extrusionOk="0">
                <a:moveTo>
                  <a:pt x="0" y="0"/>
                </a:moveTo>
                <a:lnTo>
                  <a:pt x="6614255" y="0"/>
                </a:lnTo>
                <a:lnTo>
                  <a:pt x="6614255" y="4439097"/>
                </a:lnTo>
                <a:lnTo>
                  <a:pt x="0" y="4439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" name="Google Shape;375;p26">
            <a:extLst>
              <a:ext uri="{FF2B5EF4-FFF2-40B4-BE49-F238E27FC236}">
                <a16:creationId xmlns:a16="http://schemas.microsoft.com/office/drawing/2014/main" id="{723FE247-81FD-E276-4AC4-8AF728E7C8D7}"/>
              </a:ext>
            </a:extLst>
          </p:cNvPr>
          <p:cNvSpPr/>
          <p:nvPr/>
        </p:nvSpPr>
        <p:spPr>
          <a:xfrm>
            <a:off x="10645045" y="-5433254"/>
            <a:ext cx="6614255" cy="4439097"/>
          </a:xfrm>
          <a:custGeom>
            <a:avLst/>
            <a:gdLst/>
            <a:ahLst/>
            <a:cxnLst/>
            <a:rect l="l" t="t" r="r" b="b"/>
            <a:pathLst>
              <a:path w="6614255" h="4439097" extrusionOk="0">
                <a:moveTo>
                  <a:pt x="0" y="0"/>
                </a:moveTo>
                <a:lnTo>
                  <a:pt x="6614255" y="0"/>
                </a:lnTo>
                <a:lnTo>
                  <a:pt x="6614255" y="4439097"/>
                </a:lnTo>
                <a:lnTo>
                  <a:pt x="0" y="4439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" name="Google Shape;378;p26">
            <a:extLst>
              <a:ext uri="{FF2B5EF4-FFF2-40B4-BE49-F238E27FC236}">
                <a16:creationId xmlns:a16="http://schemas.microsoft.com/office/drawing/2014/main" id="{46BA1F6C-CEA9-E107-8528-C82D974B8754}"/>
              </a:ext>
            </a:extLst>
          </p:cNvPr>
          <p:cNvSpPr/>
          <p:nvPr/>
        </p:nvSpPr>
        <p:spPr>
          <a:xfrm>
            <a:off x="1411142" y="11609407"/>
            <a:ext cx="6614255" cy="4439097"/>
          </a:xfrm>
          <a:custGeom>
            <a:avLst/>
            <a:gdLst/>
            <a:ahLst/>
            <a:cxnLst/>
            <a:rect l="l" t="t" r="r" b="b"/>
            <a:pathLst>
              <a:path w="6614255" h="4439097" extrusionOk="0">
                <a:moveTo>
                  <a:pt x="0" y="0"/>
                </a:moveTo>
                <a:lnTo>
                  <a:pt x="6614255" y="0"/>
                </a:lnTo>
                <a:lnTo>
                  <a:pt x="6614255" y="4439097"/>
                </a:lnTo>
                <a:lnTo>
                  <a:pt x="0" y="4439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3" name="Google Shape;381;p26">
            <a:extLst>
              <a:ext uri="{FF2B5EF4-FFF2-40B4-BE49-F238E27FC236}">
                <a16:creationId xmlns:a16="http://schemas.microsoft.com/office/drawing/2014/main" id="{20542B5F-4F6B-98A2-76F3-4D6508D8490F}"/>
              </a:ext>
            </a:extLst>
          </p:cNvPr>
          <p:cNvSpPr/>
          <p:nvPr/>
        </p:nvSpPr>
        <p:spPr>
          <a:xfrm>
            <a:off x="10645045" y="11609407"/>
            <a:ext cx="6614255" cy="4439097"/>
          </a:xfrm>
          <a:custGeom>
            <a:avLst/>
            <a:gdLst/>
            <a:ahLst/>
            <a:cxnLst/>
            <a:rect l="l" t="t" r="r" b="b"/>
            <a:pathLst>
              <a:path w="6614255" h="4439097" extrusionOk="0">
                <a:moveTo>
                  <a:pt x="0" y="0"/>
                </a:moveTo>
                <a:lnTo>
                  <a:pt x="6614255" y="0"/>
                </a:lnTo>
                <a:lnTo>
                  <a:pt x="6614255" y="4439097"/>
                </a:lnTo>
                <a:lnTo>
                  <a:pt x="0" y="4439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4" name="Google Shape;384;p26">
            <a:extLst>
              <a:ext uri="{FF2B5EF4-FFF2-40B4-BE49-F238E27FC236}">
                <a16:creationId xmlns:a16="http://schemas.microsoft.com/office/drawing/2014/main" id="{BDB7ABBD-5359-24AB-FF19-AD8805A2D6A0}"/>
              </a:ext>
            </a:extLst>
          </p:cNvPr>
          <p:cNvSpPr/>
          <p:nvPr/>
        </p:nvSpPr>
        <p:spPr>
          <a:xfrm>
            <a:off x="18407301" y="2908212"/>
            <a:ext cx="6669749" cy="5276700"/>
          </a:xfrm>
          <a:custGeom>
            <a:avLst/>
            <a:gdLst/>
            <a:ahLst/>
            <a:cxnLst/>
            <a:rect l="l" t="t" r="r" b="b"/>
            <a:pathLst>
              <a:path w="6669749" h="5276700" extrusionOk="0">
                <a:moveTo>
                  <a:pt x="0" y="0"/>
                </a:moveTo>
                <a:lnTo>
                  <a:pt x="6669749" y="0"/>
                </a:lnTo>
                <a:lnTo>
                  <a:pt x="6669749" y="5276700"/>
                </a:lnTo>
                <a:lnTo>
                  <a:pt x="0" y="5276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5" name="Google Shape;386;p26">
            <a:extLst>
              <a:ext uri="{FF2B5EF4-FFF2-40B4-BE49-F238E27FC236}">
                <a16:creationId xmlns:a16="http://schemas.microsoft.com/office/drawing/2014/main" id="{296F8491-F524-9337-A333-B26AD4FFDE9A}"/>
              </a:ext>
            </a:extLst>
          </p:cNvPr>
          <p:cNvSpPr/>
          <p:nvPr/>
        </p:nvSpPr>
        <p:spPr>
          <a:xfrm rot="20111456">
            <a:off x="9121613" y="11023132"/>
            <a:ext cx="1098908" cy="1751883"/>
          </a:xfrm>
          <a:custGeom>
            <a:avLst/>
            <a:gdLst/>
            <a:ahLst/>
            <a:cxnLst/>
            <a:rect l="l" t="t" r="r" b="b"/>
            <a:pathLst>
              <a:path w="1098908" h="1751883" extrusionOk="0">
                <a:moveTo>
                  <a:pt x="0" y="0"/>
                </a:moveTo>
                <a:lnTo>
                  <a:pt x="1098908" y="0"/>
                </a:lnTo>
                <a:lnTo>
                  <a:pt x="1098908" y="1751883"/>
                </a:lnTo>
                <a:lnTo>
                  <a:pt x="0" y="17518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8" name="Google Shape;373;p26">
            <a:extLst>
              <a:ext uri="{FF2B5EF4-FFF2-40B4-BE49-F238E27FC236}">
                <a16:creationId xmlns:a16="http://schemas.microsoft.com/office/drawing/2014/main" id="{BE193F81-7BAE-45F5-A89F-443EB078B331}"/>
              </a:ext>
            </a:extLst>
          </p:cNvPr>
          <p:cNvSpPr txBox="1"/>
          <p:nvPr/>
        </p:nvSpPr>
        <p:spPr>
          <a:xfrm>
            <a:off x="2424356" y="-3509273"/>
            <a:ext cx="417623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Booking and Hosting the Concert tickets </a:t>
            </a:r>
            <a:endParaRPr dirty="0"/>
          </a:p>
        </p:txBody>
      </p:sp>
      <p:sp>
        <p:nvSpPr>
          <p:cNvPr id="59" name="Google Shape;374;p26">
            <a:extLst>
              <a:ext uri="{FF2B5EF4-FFF2-40B4-BE49-F238E27FC236}">
                <a16:creationId xmlns:a16="http://schemas.microsoft.com/office/drawing/2014/main" id="{66983645-B5BD-4714-8B1E-22F81574BDED}"/>
              </a:ext>
            </a:extLst>
          </p:cNvPr>
          <p:cNvSpPr txBox="1"/>
          <p:nvPr/>
        </p:nvSpPr>
        <p:spPr>
          <a:xfrm>
            <a:off x="2017592" y="-4437593"/>
            <a:ext cx="498976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Concert</a:t>
            </a:r>
            <a:endParaRPr lang="en-US" dirty="0"/>
          </a:p>
        </p:txBody>
      </p:sp>
      <p:sp>
        <p:nvSpPr>
          <p:cNvPr id="60" name="Google Shape;376;p26">
            <a:extLst>
              <a:ext uri="{FF2B5EF4-FFF2-40B4-BE49-F238E27FC236}">
                <a16:creationId xmlns:a16="http://schemas.microsoft.com/office/drawing/2014/main" id="{9F7F1343-B16D-416C-AE55-BFCDD0081402}"/>
              </a:ext>
            </a:extLst>
          </p:cNvPr>
          <p:cNvSpPr txBox="1"/>
          <p:nvPr/>
        </p:nvSpPr>
        <p:spPr>
          <a:xfrm>
            <a:off x="11332484" y="-3321253"/>
            <a:ext cx="417623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9958"/>
              </a:lnSpc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Registration and Hosting the Fest</a:t>
            </a:r>
            <a:endParaRPr lang="en-US" sz="2400" dirty="0"/>
          </a:p>
        </p:txBody>
      </p:sp>
      <p:sp>
        <p:nvSpPr>
          <p:cNvPr id="61" name="Google Shape;377;p26">
            <a:extLst>
              <a:ext uri="{FF2B5EF4-FFF2-40B4-BE49-F238E27FC236}">
                <a16:creationId xmlns:a16="http://schemas.microsoft.com/office/drawing/2014/main" id="{6602684D-6069-48FE-900F-BB3BF549D03E}"/>
              </a:ext>
            </a:extLst>
          </p:cNvPr>
          <p:cNvSpPr txBox="1"/>
          <p:nvPr/>
        </p:nvSpPr>
        <p:spPr>
          <a:xfrm>
            <a:off x="11158858" y="-4249573"/>
            <a:ext cx="498976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College Level Fest</a:t>
            </a:r>
            <a:endParaRPr dirty="0"/>
          </a:p>
        </p:txBody>
      </p:sp>
      <p:sp>
        <p:nvSpPr>
          <p:cNvPr id="62" name="Google Shape;379;p26">
            <a:extLst>
              <a:ext uri="{FF2B5EF4-FFF2-40B4-BE49-F238E27FC236}">
                <a16:creationId xmlns:a16="http://schemas.microsoft.com/office/drawing/2014/main" id="{A4D379A7-36FE-4F02-A7A6-9AB0E1CC6477}"/>
              </a:ext>
            </a:extLst>
          </p:cNvPr>
          <p:cNvSpPr txBox="1"/>
          <p:nvPr/>
        </p:nvSpPr>
        <p:spPr>
          <a:xfrm>
            <a:off x="2274961" y="13891955"/>
            <a:ext cx="417623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Registration and Hosting the Fest</a:t>
            </a:r>
            <a:endParaRPr dirty="0"/>
          </a:p>
        </p:txBody>
      </p:sp>
      <p:sp>
        <p:nvSpPr>
          <p:cNvPr id="63" name="Google Shape;380;p26">
            <a:extLst>
              <a:ext uri="{FF2B5EF4-FFF2-40B4-BE49-F238E27FC236}">
                <a16:creationId xmlns:a16="http://schemas.microsoft.com/office/drawing/2014/main" id="{4087A2B6-7DE6-448C-955D-917F236E7AA5}"/>
              </a:ext>
            </a:extLst>
          </p:cNvPr>
          <p:cNvSpPr txBox="1"/>
          <p:nvPr/>
        </p:nvSpPr>
        <p:spPr>
          <a:xfrm>
            <a:off x="1807216" y="12400393"/>
            <a:ext cx="4989765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University level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latin typeface="Roboto"/>
                <a:ea typeface="Roboto"/>
                <a:cs typeface="Roboto"/>
                <a:sym typeface="Roboto"/>
              </a:rPr>
              <a:t>fest</a:t>
            </a:r>
            <a:endParaRPr dirty="0"/>
          </a:p>
        </p:txBody>
      </p:sp>
      <p:sp>
        <p:nvSpPr>
          <p:cNvPr id="64" name="Google Shape;382;p26">
            <a:extLst>
              <a:ext uri="{FF2B5EF4-FFF2-40B4-BE49-F238E27FC236}">
                <a16:creationId xmlns:a16="http://schemas.microsoft.com/office/drawing/2014/main" id="{EB69137E-DD62-44C9-8AE2-9FFD8F5BA384}"/>
              </a:ext>
            </a:extLst>
          </p:cNvPr>
          <p:cNvSpPr txBox="1"/>
          <p:nvPr/>
        </p:nvSpPr>
        <p:spPr>
          <a:xfrm>
            <a:off x="11771947" y="13761904"/>
            <a:ext cx="417623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Booking and Hosting Of Gig’s Tickets</a:t>
            </a:r>
            <a:endParaRPr dirty="0"/>
          </a:p>
        </p:txBody>
      </p:sp>
      <p:sp>
        <p:nvSpPr>
          <p:cNvPr id="65" name="Google Shape;383;p26">
            <a:extLst>
              <a:ext uri="{FF2B5EF4-FFF2-40B4-BE49-F238E27FC236}">
                <a16:creationId xmlns:a16="http://schemas.microsoft.com/office/drawing/2014/main" id="{BEC85069-8C02-4A19-B484-7E13AA1E78AE}"/>
              </a:ext>
            </a:extLst>
          </p:cNvPr>
          <p:cNvSpPr txBox="1"/>
          <p:nvPr/>
        </p:nvSpPr>
        <p:spPr>
          <a:xfrm>
            <a:off x="11365181" y="12592065"/>
            <a:ext cx="498976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Gigs</a:t>
            </a:r>
            <a:endParaRPr dirty="0"/>
          </a:p>
        </p:txBody>
      </p:sp>
      <p:sp>
        <p:nvSpPr>
          <p:cNvPr id="66" name="Google Shape;385;p26">
            <a:extLst>
              <a:ext uri="{FF2B5EF4-FFF2-40B4-BE49-F238E27FC236}">
                <a16:creationId xmlns:a16="http://schemas.microsoft.com/office/drawing/2014/main" id="{5DC86E81-1A29-48CE-97FB-9BD58022219A}"/>
              </a:ext>
            </a:extLst>
          </p:cNvPr>
          <p:cNvSpPr txBox="1"/>
          <p:nvPr/>
        </p:nvSpPr>
        <p:spPr>
          <a:xfrm>
            <a:off x="19192550" y="4413826"/>
            <a:ext cx="4352700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Concert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Bungee"/>
                <a:sym typeface="Bungee"/>
              </a:rPr>
              <a:t>&amp; Fest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/>
          <p:nvPr/>
        </p:nvSpPr>
        <p:spPr>
          <a:xfrm rot="9302988">
            <a:off x="13334635" y="4241397"/>
            <a:ext cx="7230621" cy="6218334"/>
          </a:xfrm>
          <a:custGeom>
            <a:avLst/>
            <a:gdLst/>
            <a:ahLst/>
            <a:cxnLst/>
            <a:rect l="l" t="t" r="r" b="b"/>
            <a:pathLst>
              <a:path w="7230621" h="6218334" extrusionOk="0">
                <a:moveTo>
                  <a:pt x="0" y="0"/>
                </a:moveTo>
                <a:lnTo>
                  <a:pt x="7230621" y="0"/>
                </a:lnTo>
                <a:lnTo>
                  <a:pt x="7230621" y="6218334"/>
                </a:lnTo>
                <a:lnTo>
                  <a:pt x="0" y="621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en-IN" dirty="0"/>
              <a:t>C</a:t>
            </a:r>
          </a:p>
        </p:txBody>
      </p:sp>
      <p:sp>
        <p:nvSpPr>
          <p:cNvPr id="371" name="Google Shape;371;p26"/>
          <p:cNvSpPr/>
          <p:nvPr/>
        </p:nvSpPr>
        <p:spPr>
          <a:xfrm rot="-1718414">
            <a:off x="-2946442" y="-537612"/>
            <a:ext cx="7735173" cy="6652249"/>
          </a:xfrm>
          <a:custGeom>
            <a:avLst/>
            <a:gdLst/>
            <a:ahLst/>
            <a:cxnLst/>
            <a:rect l="l" t="t" r="r" b="b"/>
            <a:pathLst>
              <a:path w="7735173" h="6652249" extrusionOk="0">
                <a:moveTo>
                  <a:pt x="0" y="0"/>
                </a:moveTo>
                <a:lnTo>
                  <a:pt x="7735173" y="0"/>
                </a:lnTo>
                <a:lnTo>
                  <a:pt x="7735173" y="6652249"/>
                </a:lnTo>
                <a:lnTo>
                  <a:pt x="0" y="66522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72" name="Google Shape;372;p26"/>
          <p:cNvSpPr/>
          <p:nvPr/>
        </p:nvSpPr>
        <p:spPr>
          <a:xfrm>
            <a:off x="1411142" y="704403"/>
            <a:ext cx="6614255" cy="4439097"/>
          </a:xfrm>
          <a:custGeom>
            <a:avLst/>
            <a:gdLst/>
            <a:ahLst/>
            <a:cxnLst/>
            <a:rect l="l" t="t" r="r" b="b"/>
            <a:pathLst>
              <a:path w="6614255" h="4439097" extrusionOk="0">
                <a:moveTo>
                  <a:pt x="0" y="0"/>
                </a:moveTo>
                <a:lnTo>
                  <a:pt x="6614255" y="0"/>
                </a:lnTo>
                <a:lnTo>
                  <a:pt x="6614255" y="4439097"/>
                </a:lnTo>
                <a:lnTo>
                  <a:pt x="0" y="4439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73" name="Google Shape;373;p26"/>
          <p:cNvSpPr txBox="1"/>
          <p:nvPr/>
        </p:nvSpPr>
        <p:spPr>
          <a:xfrm>
            <a:off x="2242311" y="2766503"/>
            <a:ext cx="417623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Booking and Hosting the Concert tickets </a:t>
            </a:r>
            <a:endParaRPr dirty="0"/>
          </a:p>
        </p:txBody>
      </p:sp>
      <p:sp>
        <p:nvSpPr>
          <p:cNvPr id="374" name="Google Shape;374;p26"/>
          <p:cNvSpPr txBox="1"/>
          <p:nvPr/>
        </p:nvSpPr>
        <p:spPr>
          <a:xfrm>
            <a:off x="1835547" y="1838183"/>
            <a:ext cx="498976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Concert</a:t>
            </a:r>
            <a:endParaRPr lang="en-US" dirty="0"/>
          </a:p>
        </p:txBody>
      </p:sp>
      <p:sp>
        <p:nvSpPr>
          <p:cNvPr id="375" name="Google Shape;375;p26"/>
          <p:cNvSpPr/>
          <p:nvPr/>
        </p:nvSpPr>
        <p:spPr>
          <a:xfrm>
            <a:off x="10645045" y="568964"/>
            <a:ext cx="6614255" cy="4439097"/>
          </a:xfrm>
          <a:custGeom>
            <a:avLst/>
            <a:gdLst/>
            <a:ahLst/>
            <a:cxnLst/>
            <a:rect l="l" t="t" r="r" b="b"/>
            <a:pathLst>
              <a:path w="6614255" h="4439097" extrusionOk="0">
                <a:moveTo>
                  <a:pt x="0" y="0"/>
                </a:moveTo>
                <a:lnTo>
                  <a:pt x="6614255" y="0"/>
                </a:lnTo>
                <a:lnTo>
                  <a:pt x="6614255" y="4439097"/>
                </a:lnTo>
                <a:lnTo>
                  <a:pt x="0" y="4439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76" name="Google Shape;376;p26"/>
          <p:cNvSpPr txBox="1"/>
          <p:nvPr/>
        </p:nvSpPr>
        <p:spPr>
          <a:xfrm>
            <a:off x="11476215" y="2631064"/>
            <a:ext cx="417623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9958"/>
              </a:lnSpc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Registration and Hosting the Fest</a:t>
            </a:r>
            <a:endParaRPr lang="en-US" sz="2400" dirty="0"/>
          </a:p>
        </p:txBody>
      </p:sp>
      <p:sp>
        <p:nvSpPr>
          <p:cNvPr id="377" name="Google Shape;377;p26"/>
          <p:cNvSpPr txBox="1"/>
          <p:nvPr/>
        </p:nvSpPr>
        <p:spPr>
          <a:xfrm>
            <a:off x="11302589" y="1702744"/>
            <a:ext cx="498976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College Level Fest</a:t>
            </a:r>
            <a:endParaRPr dirty="0"/>
          </a:p>
        </p:txBody>
      </p:sp>
      <p:sp>
        <p:nvSpPr>
          <p:cNvPr id="378" name="Google Shape;378;p26"/>
          <p:cNvSpPr/>
          <p:nvPr/>
        </p:nvSpPr>
        <p:spPr>
          <a:xfrm>
            <a:off x="1411142" y="5193969"/>
            <a:ext cx="6614255" cy="4439097"/>
          </a:xfrm>
          <a:custGeom>
            <a:avLst/>
            <a:gdLst/>
            <a:ahLst/>
            <a:cxnLst/>
            <a:rect l="l" t="t" r="r" b="b"/>
            <a:pathLst>
              <a:path w="6614255" h="4439097" extrusionOk="0">
                <a:moveTo>
                  <a:pt x="0" y="0"/>
                </a:moveTo>
                <a:lnTo>
                  <a:pt x="6614255" y="0"/>
                </a:lnTo>
                <a:lnTo>
                  <a:pt x="6614255" y="4439097"/>
                </a:lnTo>
                <a:lnTo>
                  <a:pt x="0" y="4439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79" name="Google Shape;379;p26"/>
          <p:cNvSpPr txBox="1"/>
          <p:nvPr/>
        </p:nvSpPr>
        <p:spPr>
          <a:xfrm>
            <a:off x="2242311" y="7662209"/>
            <a:ext cx="417623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Registration and Hosting the Fest</a:t>
            </a:r>
            <a:endParaRPr dirty="0"/>
          </a:p>
        </p:txBody>
      </p:sp>
      <p:sp>
        <p:nvSpPr>
          <p:cNvPr id="380" name="Google Shape;380;p26"/>
          <p:cNvSpPr txBox="1"/>
          <p:nvPr/>
        </p:nvSpPr>
        <p:spPr>
          <a:xfrm>
            <a:off x="1774566" y="6170647"/>
            <a:ext cx="4989765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University level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latin typeface="Roboto"/>
                <a:ea typeface="Roboto"/>
                <a:cs typeface="Roboto"/>
                <a:sym typeface="Roboto"/>
              </a:rPr>
              <a:t>fest</a:t>
            </a:r>
            <a:endParaRPr dirty="0"/>
          </a:p>
        </p:txBody>
      </p:sp>
      <p:sp>
        <p:nvSpPr>
          <p:cNvPr id="381" name="Google Shape;381;p26"/>
          <p:cNvSpPr/>
          <p:nvPr/>
        </p:nvSpPr>
        <p:spPr>
          <a:xfrm>
            <a:off x="10645045" y="5193969"/>
            <a:ext cx="6614255" cy="4439097"/>
          </a:xfrm>
          <a:custGeom>
            <a:avLst/>
            <a:gdLst/>
            <a:ahLst/>
            <a:cxnLst/>
            <a:rect l="l" t="t" r="r" b="b"/>
            <a:pathLst>
              <a:path w="6614255" h="4439097" extrusionOk="0">
                <a:moveTo>
                  <a:pt x="0" y="0"/>
                </a:moveTo>
                <a:lnTo>
                  <a:pt x="6614255" y="0"/>
                </a:lnTo>
                <a:lnTo>
                  <a:pt x="6614255" y="4439097"/>
                </a:lnTo>
                <a:lnTo>
                  <a:pt x="0" y="4439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82" name="Google Shape;382;p26"/>
          <p:cNvSpPr txBox="1"/>
          <p:nvPr/>
        </p:nvSpPr>
        <p:spPr>
          <a:xfrm>
            <a:off x="11476215" y="7256069"/>
            <a:ext cx="417623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Booking and Hosting Of Gig’s Tickets</a:t>
            </a:r>
            <a:endParaRPr dirty="0"/>
          </a:p>
        </p:txBody>
      </p:sp>
      <p:sp>
        <p:nvSpPr>
          <p:cNvPr id="383" name="Google Shape;383;p26"/>
          <p:cNvSpPr txBox="1"/>
          <p:nvPr/>
        </p:nvSpPr>
        <p:spPr>
          <a:xfrm>
            <a:off x="11069449" y="6086230"/>
            <a:ext cx="498976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Gigs</a:t>
            </a:r>
            <a:endParaRPr dirty="0"/>
          </a:p>
        </p:txBody>
      </p:sp>
      <p:sp>
        <p:nvSpPr>
          <p:cNvPr id="384" name="Google Shape;384;p26"/>
          <p:cNvSpPr/>
          <p:nvPr/>
        </p:nvSpPr>
        <p:spPr>
          <a:xfrm>
            <a:off x="5588552" y="2865766"/>
            <a:ext cx="6669749" cy="5276700"/>
          </a:xfrm>
          <a:custGeom>
            <a:avLst/>
            <a:gdLst/>
            <a:ahLst/>
            <a:cxnLst/>
            <a:rect l="l" t="t" r="r" b="b"/>
            <a:pathLst>
              <a:path w="6669749" h="5276700" extrusionOk="0">
                <a:moveTo>
                  <a:pt x="0" y="0"/>
                </a:moveTo>
                <a:lnTo>
                  <a:pt x="6669749" y="0"/>
                </a:lnTo>
                <a:lnTo>
                  <a:pt x="6669749" y="5276700"/>
                </a:lnTo>
                <a:lnTo>
                  <a:pt x="0" y="5276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85" name="Google Shape;385;p26"/>
          <p:cNvSpPr txBox="1"/>
          <p:nvPr/>
        </p:nvSpPr>
        <p:spPr>
          <a:xfrm>
            <a:off x="6251340" y="4405769"/>
            <a:ext cx="4352700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Concert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Bungee"/>
                <a:sym typeface="Bungee"/>
              </a:rPr>
              <a:t>&amp; Fest</a:t>
            </a:r>
            <a:endParaRPr dirty="0"/>
          </a:p>
        </p:txBody>
      </p:sp>
      <p:sp>
        <p:nvSpPr>
          <p:cNvPr id="386" name="Google Shape;386;p26"/>
          <p:cNvSpPr/>
          <p:nvPr/>
        </p:nvSpPr>
        <p:spPr>
          <a:xfrm rot="-1488544">
            <a:off x="9359880" y="6047540"/>
            <a:ext cx="1098908" cy="1751883"/>
          </a:xfrm>
          <a:custGeom>
            <a:avLst/>
            <a:gdLst/>
            <a:ahLst/>
            <a:cxnLst/>
            <a:rect l="l" t="t" r="r" b="b"/>
            <a:pathLst>
              <a:path w="1098908" h="1751883" extrusionOk="0">
                <a:moveTo>
                  <a:pt x="0" y="0"/>
                </a:moveTo>
                <a:lnTo>
                  <a:pt x="1098908" y="0"/>
                </a:lnTo>
                <a:lnTo>
                  <a:pt x="1098908" y="1751883"/>
                </a:lnTo>
                <a:lnTo>
                  <a:pt x="0" y="17518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4" name="Google Shape;715;p35">
            <a:extLst>
              <a:ext uri="{FF2B5EF4-FFF2-40B4-BE49-F238E27FC236}">
                <a16:creationId xmlns:a16="http://schemas.microsoft.com/office/drawing/2014/main" id="{76F66362-1DF9-4A48-96F1-6C64AAEFEBCA}"/>
              </a:ext>
            </a:extLst>
          </p:cNvPr>
          <p:cNvSpPr/>
          <p:nvPr/>
        </p:nvSpPr>
        <p:spPr>
          <a:xfrm rot="4389348">
            <a:off x="10972063" y="11197832"/>
            <a:ext cx="974313" cy="1109470"/>
          </a:xfrm>
          <a:custGeom>
            <a:avLst/>
            <a:gdLst/>
            <a:ahLst/>
            <a:cxnLst/>
            <a:rect l="l" t="t" r="r" b="b"/>
            <a:pathLst>
              <a:path w="2130643" h="2467060" extrusionOk="0">
                <a:moveTo>
                  <a:pt x="0" y="0"/>
                </a:moveTo>
                <a:lnTo>
                  <a:pt x="2130642" y="0"/>
                </a:lnTo>
                <a:lnTo>
                  <a:pt x="2130642" y="2467060"/>
                </a:lnTo>
                <a:lnTo>
                  <a:pt x="0" y="2467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5" name="Google Shape;721;p35">
            <a:extLst>
              <a:ext uri="{FF2B5EF4-FFF2-40B4-BE49-F238E27FC236}">
                <a16:creationId xmlns:a16="http://schemas.microsoft.com/office/drawing/2014/main" id="{DCF81A3C-2EA3-4656-8987-5168434E7F01}"/>
              </a:ext>
            </a:extLst>
          </p:cNvPr>
          <p:cNvSpPr/>
          <p:nvPr/>
        </p:nvSpPr>
        <p:spPr>
          <a:xfrm>
            <a:off x="-3263312" y="4385192"/>
            <a:ext cx="1949839" cy="2058371"/>
          </a:xfrm>
          <a:custGeom>
            <a:avLst/>
            <a:gdLst/>
            <a:ahLst/>
            <a:cxnLst/>
            <a:rect l="l" t="t" r="r" b="b"/>
            <a:pathLst>
              <a:path w="1949839" h="2058371" extrusionOk="0">
                <a:moveTo>
                  <a:pt x="0" y="0"/>
                </a:moveTo>
                <a:lnTo>
                  <a:pt x="1949838" y="0"/>
                </a:lnTo>
                <a:lnTo>
                  <a:pt x="1949838" y="2058371"/>
                </a:lnTo>
                <a:lnTo>
                  <a:pt x="0" y="20583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6" name="Google Shape;720;p35">
            <a:extLst>
              <a:ext uri="{FF2B5EF4-FFF2-40B4-BE49-F238E27FC236}">
                <a16:creationId xmlns:a16="http://schemas.microsoft.com/office/drawing/2014/main" id="{420A5675-1025-4056-BBD6-5A0BED8AEF96}"/>
              </a:ext>
            </a:extLst>
          </p:cNvPr>
          <p:cNvSpPr/>
          <p:nvPr/>
        </p:nvSpPr>
        <p:spPr>
          <a:xfrm rot="694954">
            <a:off x="-1296787" y="10445829"/>
            <a:ext cx="2149960" cy="1522635"/>
          </a:xfrm>
          <a:custGeom>
            <a:avLst/>
            <a:gdLst/>
            <a:ahLst/>
            <a:cxnLst/>
            <a:rect l="l" t="t" r="r" b="b"/>
            <a:pathLst>
              <a:path w="2149960" h="1522635" extrusionOk="0">
                <a:moveTo>
                  <a:pt x="0" y="0"/>
                </a:moveTo>
                <a:lnTo>
                  <a:pt x="2149960" y="0"/>
                </a:lnTo>
                <a:lnTo>
                  <a:pt x="2149960" y="1522635"/>
                </a:lnTo>
                <a:lnTo>
                  <a:pt x="0" y="1522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7" name="Google Shape;716;p35">
            <a:extLst>
              <a:ext uri="{FF2B5EF4-FFF2-40B4-BE49-F238E27FC236}">
                <a16:creationId xmlns:a16="http://schemas.microsoft.com/office/drawing/2014/main" id="{D8C74271-668E-4796-A8F5-4B22FC47ED63}"/>
              </a:ext>
            </a:extLst>
          </p:cNvPr>
          <p:cNvSpPr/>
          <p:nvPr/>
        </p:nvSpPr>
        <p:spPr>
          <a:xfrm>
            <a:off x="3604927" y="-2144816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89" y="0"/>
                </a:lnTo>
                <a:lnTo>
                  <a:pt x="1471189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8" name="Google Shape;717;p35">
            <a:extLst>
              <a:ext uri="{FF2B5EF4-FFF2-40B4-BE49-F238E27FC236}">
                <a16:creationId xmlns:a16="http://schemas.microsoft.com/office/drawing/2014/main" id="{4032BDE0-5507-44B4-9BEE-480F9F98B1C1}"/>
              </a:ext>
            </a:extLst>
          </p:cNvPr>
          <p:cNvSpPr/>
          <p:nvPr/>
        </p:nvSpPr>
        <p:spPr>
          <a:xfrm>
            <a:off x="5174163" y="-2144816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89" y="0"/>
                </a:lnTo>
                <a:lnTo>
                  <a:pt x="1471189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9" name="Google Shape;718;p35">
            <a:extLst>
              <a:ext uri="{FF2B5EF4-FFF2-40B4-BE49-F238E27FC236}">
                <a16:creationId xmlns:a16="http://schemas.microsoft.com/office/drawing/2014/main" id="{AE6107E6-2A96-4628-B651-23C18B9729EA}"/>
              </a:ext>
            </a:extLst>
          </p:cNvPr>
          <p:cNvSpPr/>
          <p:nvPr/>
        </p:nvSpPr>
        <p:spPr>
          <a:xfrm>
            <a:off x="6740602" y="-2144816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90" y="0"/>
                </a:lnTo>
                <a:lnTo>
                  <a:pt x="1471190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0" name="Google Shape;702;p35">
            <a:extLst>
              <a:ext uri="{FF2B5EF4-FFF2-40B4-BE49-F238E27FC236}">
                <a16:creationId xmlns:a16="http://schemas.microsoft.com/office/drawing/2014/main" id="{D80C052A-E148-42CB-AEB2-CC962DB32430}"/>
              </a:ext>
            </a:extLst>
          </p:cNvPr>
          <p:cNvSpPr/>
          <p:nvPr/>
        </p:nvSpPr>
        <p:spPr>
          <a:xfrm>
            <a:off x="-11032546" y="5272696"/>
            <a:ext cx="8343726" cy="6098505"/>
          </a:xfrm>
          <a:custGeom>
            <a:avLst/>
            <a:gdLst/>
            <a:ahLst/>
            <a:cxnLst/>
            <a:rect l="l" t="t" r="r" b="b"/>
            <a:pathLst>
              <a:path w="8343726" h="6098505" extrusionOk="0">
                <a:moveTo>
                  <a:pt x="0" y="0"/>
                </a:moveTo>
                <a:lnTo>
                  <a:pt x="8343726" y="0"/>
                </a:lnTo>
                <a:lnTo>
                  <a:pt x="8343726" y="6098505"/>
                </a:lnTo>
                <a:lnTo>
                  <a:pt x="0" y="60985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1" name="Google Shape;713;p35">
            <a:extLst>
              <a:ext uri="{FF2B5EF4-FFF2-40B4-BE49-F238E27FC236}">
                <a16:creationId xmlns:a16="http://schemas.microsoft.com/office/drawing/2014/main" id="{EF535579-D4C2-4C5B-B528-A17F5AEBA5F6}"/>
              </a:ext>
            </a:extLst>
          </p:cNvPr>
          <p:cNvSpPr/>
          <p:nvPr/>
        </p:nvSpPr>
        <p:spPr>
          <a:xfrm>
            <a:off x="19608825" y="2090542"/>
            <a:ext cx="5629701" cy="4114800"/>
          </a:xfrm>
          <a:custGeom>
            <a:avLst/>
            <a:gdLst/>
            <a:ahLst/>
            <a:cxnLst/>
            <a:rect l="l" t="t" r="r" b="b"/>
            <a:pathLst>
              <a:path w="5629701" h="4114800" extrusionOk="0">
                <a:moveTo>
                  <a:pt x="0" y="0"/>
                </a:moveTo>
                <a:lnTo>
                  <a:pt x="5629702" y="0"/>
                </a:lnTo>
                <a:lnTo>
                  <a:pt x="56297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2" name="Google Shape;333;p24">
            <a:extLst>
              <a:ext uri="{FF2B5EF4-FFF2-40B4-BE49-F238E27FC236}">
                <a16:creationId xmlns:a16="http://schemas.microsoft.com/office/drawing/2014/main" id="{572EEB5A-88A5-43FF-AF01-A0025E4396E6}"/>
              </a:ext>
            </a:extLst>
          </p:cNvPr>
          <p:cNvSpPr txBox="1"/>
          <p:nvPr/>
        </p:nvSpPr>
        <p:spPr>
          <a:xfrm>
            <a:off x="-3032152" y="4763019"/>
            <a:ext cx="1359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02</a:t>
            </a:r>
            <a:endParaRPr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94C36B-2D2A-433E-8C89-04ED6A7FAF54}"/>
              </a:ext>
            </a:extLst>
          </p:cNvPr>
          <p:cNvSpPr/>
          <p:nvPr/>
        </p:nvSpPr>
        <p:spPr>
          <a:xfrm>
            <a:off x="-2597823" y="5701689"/>
            <a:ext cx="441146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dirty="0">
                <a:latin typeface="Bungee"/>
                <a:ea typeface="Bungee"/>
                <a:cs typeface="Bungee"/>
                <a:sym typeface="Bungee"/>
              </a:rPr>
              <a:t>04</a:t>
            </a:r>
            <a:endParaRPr lang="en-US" dirty="0"/>
          </a:p>
        </p:txBody>
      </p:sp>
      <p:sp>
        <p:nvSpPr>
          <p:cNvPr id="46" name="Google Shape;705;p35">
            <a:extLst>
              <a:ext uri="{FF2B5EF4-FFF2-40B4-BE49-F238E27FC236}">
                <a16:creationId xmlns:a16="http://schemas.microsoft.com/office/drawing/2014/main" id="{A43EFC15-4DDE-4D3F-A4B8-05CC8FAF9507}"/>
              </a:ext>
            </a:extLst>
          </p:cNvPr>
          <p:cNvSpPr txBox="1"/>
          <p:nvPr/>
        </p:nvSpPr>
        <p:spPr>
          <a:xfrm>
            <a:off x="-10588980" y="8321948"/>
            <a:ext cx="7554375" cy="249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43" dirty="0">
                <a:solidFill>
                  <a:srgbClr val="FF66C4"/>
                </a:solidFill>
                <a:latin typeface="Bungee"/>
                <a:sym typeface="Bungee"/>
              </a:rPr>
              <a:t>TECH &amp; </a:t>
            </a:r>
            <a:r>
              <a:rPr lang="en-US" sz="6743" dirty="0" err="1">
                <a:solidFill>
                  <a:srgbClr val="FF66C4"/>
                </a:solidFill>
                <a:latin typeface="Bungee"/>
                <a:sym typeface="Bungee"/>
              </a:rPr>
              <a:t>hACKATHON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rgbClr val="0C82E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5"/>
          <p:cNvSpPr/>
          <p:nvPr/>
        </p:nvSpPr>
        <p:spPr>
          <a:xfrm>
            <a:off x="1464559" y="2673257"/>
            <a:ext cx="8343726" cy="6098505"/>
          </a:xfrm>
          <a:custGeom>
            <a:avLst/>
            <a:gdLst/>
            <a:ahLst/>
            <a:cxnLst/>
            <a:rect l="l" t="t" r="r" b="b"/>
            <a:pathLst>
              <a:path w="8343726" h="6098505" extrusionOk="0">
                <a:moveTo>
                  <a:pt x="0" y="0"/>
                </a:moveTo>
                <a:lnTo>
                  <a:pt x="8343726" y="0"/>
                </a:lnTo>
                <a:lnTo>
                  <a:pt x="8343726" y="6098505"/>
                </a:lnTo>
                <a:lnTo>
                  <a:pt x="0" y="60985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703" name="Google Shape;703;p35"/>
          <p:cNvGrpSpPr/>
          <p:nvPr/>
        </p:nvGrpSpPr>
        <p:grpSpPr>
          <a:xfrm>
            <a:off x="1734419" y="6265561"/>
            <a:ext cx="7679190" cy="2562614"/>
            <a:chOff x="-166447" y="-384166"/>
            <a:chExt cx="10238920" cy="3416819"/>
          </a:xfrm>
        </p:grpSpPr>
        <p:sp>
          <p:nvSpPr>
            <p:cNvPr id="704" name="Google Shape;704;p35"/>
            <p:cNvSpPr txBox="1"/>
            <p:nvPr/>
          </p:nvSpPr>
          <p:spPr>
            <a:xfrm>
              <a:off x="-27" y="-287914"/>
              <a:ext cx="10072500" cy="3320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 algn="ctr">
                <a:lnSpc>
                  <a:spcPct val="120005"/>
                </a:lnSpc>
              </a:pPr>
              <a:r>
                <a:rPr lang="en-US" sz="6743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ungee"/>
                  <a:sym typeface="Bungee"/>
                </a:rPr>
                <a:t>TECH &amp; </a:t>
              </a:r>
              <a:r>
                <a:rPr lang="en-US" sz="6743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Bungee"/>
                  <a:sym typeface="Bungee"/>
                </a:rPr>
                <a:t>hACKATHON</a:t>
              </a:r>
              <a:endParaRPr lang="en-US" sz="7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05" name="Google Shape;705;p35"/>
            <p:cNvSpPr txBox="1"/>
            <p:nvPr/>
          </p:nvSpPr>
          <p:spPr>
            <a:xfrm>
              <a:off x="-166447" y="-384166"/>
              <a:ext cx="10072500" cy="3320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743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ungee"/>
                  <a:sym typeface="Bungee"/>
                </a:rPr>
                <a:t>TECH &amp; </a:t>
              </a:r>
              <a:r>
                <a:rPr lang="en-US" sz="6743" dirty="0" err="1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ungee"/>
                  <a:sym typeface="Bungee"/>
                </a:rPr>
                <a:t>hACKATHON</a:t>
              </a:r>
              <a:endParaRPr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06" name="Google Shape;706;p35"/>
          <p:cNvGrpSpPr/>
          <p:nvPr/>
        </p:nvGrpSpPr>
        <p:grpSpPr>
          <a:xfrm>
            <a:off x="13710228" y="80285"/>
            <a:ext cx="4539014" cy="4560892"/>
            <a:chOff x="0" y="0"/>
            <a:chExt cx="6052019" cy="6081188"/>
          </a:xfrm>
        </p:grpSpPr>
        <p:grpSp>
          <p:nvGrpSpPr>
            <p:cNvPr id="707" name="Google Shape;707;p35"/>
            <p:cNvGrpSpPr/>
            <p:nvPr/>
          </p:nvGrpSpPr>
          <p:grpSpPr>
            <a:xfrm>
              <a:off x="287878" y="317047"/>
              <a:ext cx="5764141" cy="5764141"/>
              <a:chOff x="0" y="0"/>
              <a:chExt cx="812800" cy="812800"/>
            </a:xfrm>
          </p:grpSpPr>
          <p:sp>
            <p:nvSpPr>
              <p:cNvPr id="708" name="Google Shape;708;p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0" name="Google Shape;710;p35"/>
            <p:cNvGrpSpPr/>
            <p:nvPr/>
          </p:nvGrpSpPr>
          <p:grpSpPr>
            <a:xfrm>
              <a:off x="0" y="0"/>
              <a:ext cx="5764141" cy="5764141"/>
              <a:chOff x="0" y="0"/>
              <a:chExt cx="812800" cy="812800"/>
            </a:xfrm>
          </p:grpSpPr>
          <p:sp>
            <p:nvSpPr>
              <p:cNvPr id="711" name="Google Shape;711;p3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475"/>
              </a:solidFill>
              <a:ln w="13335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13" name="Google Shape;713;p35"/>
          <p:cNvSpPr/>
          <p:nvPr/>
        </p:nvSpPr>
        <p:spPr>
          <a:xfrm>
            <a:off x="10769473" y="2057885"/>
            <a:ext cx="5629701" cy="4114800"/>
          </a:xfrm>
          <a:custGeom>
            <a:avLst/>
            <a:gdLst/>
            <a:ahLst/>
            <a:cxnLst/>
            <a:rect l="l" t="t" r="r" b="b"/>
            <a:pathLst>
              <a:path w="5629701" h="4114800" extrusionOk="0">
                <a:moveTo>
                  <a:pt x="0" y="0"/>
                </a:moveTo>
                <a:lnTo>
                  <a:pt x="5629702" y="0"/>
                </a:lnTo>
                <a:lnTo>
                  <a:pt x="56297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15" name="Google Shape;715;p35"/>
          <p:cNvSpPr/>
          <p:nvPr/>
        </p:nvSpPr>
        <p:spPr>
          <a:xfrm rot="1293733">
            <a:off x="11046388" y="6973977"/>
            <a:ext cx="2130643" cy="2467060"/>
          </a:xfrm>
          <a:custGeom>
            <a:avLst/>
            <a:gdLst/>
            <a:ahLst/>
            <a:cxnLst/>
            <a:rect l="l" t="t" r="r" b="b"/>
            <a:pathLst>
              <a:path w="2130643" h="2467060" extrusionOk="0">
                <a:moveTo>
                  <a:pt x="0" y="0"/>
                </a:moveTo>
                <a:lnTo>
                  <a:pt x="2130642" y="0"/>
                </a:lnTo>
                <a:lnTo>
                  <a:pt x="2130642" y="2467060"/>
                </a:lnTo>
                <a:lnTo>
                  <a:pt x="0" y="2467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16" name="Google Shape;716;p35"/>
          <p:cNvSpPr/>
          <p:nvPr/>
        </p:nvSpPr>
        <p:spPr>
          <a:xfrm>
            <a:off x="3570916" y="685667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89" y="0"/>
                </a:lnTo>
                <a:lnTo>
                  <a:pt x="1471189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17" name="Google Shape;717;p35"/>
          <p:cNvSpPr/>
          <p:nvPr/>
        </p:nvSpPr>
        <p:spPr>
          <a:xfrm>
            <a:off x="5140152" y="685667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89" y="0"/>
                </a:lnTo>
                <a:lnTo>
                  <a:pt x="1471189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18" name="Google Shape;718;p35"/>
          <p:cNvSpPr/>
          <p:nvPr/>
        </p:nvSpPr>
        <p:spPr>
          <a:xfrm>
            <a:off x="6706591" y="685667"/>
            <a:ext cx="1471189" cy="1372218"/>
          </a:xfrm>
          <a:custGeom>
            <a:avLst/>
            <a:gdLst/>
            <a:ahLst/>
            <a:cxnLst/>
            <a:rect l="l" t="t" r="r" b="b"/>
            <a:pathLst>
              <a:path w="1471189" h="1372218" extrusionOk="0">
                <a:moveTo>
                  <a:pt x="0" y="0"/>
                </a:moveTo>
                <a:lnTo>
                  <a:pt x="1471190" y="0"/>
                </a:lnTo>
                <a:lnTo>
                  <a:pt x="1471190" y="1372218"/>
                </a:lnTo>
                <a:lnTo>
                  <a:pt x="0" y="1372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19" name="Google Shape;719;p35"/>
          <p:cNvSpPr/>
          <p:nvPr/>
        </p:nvSpPr>
        <p:spPr>
          <a:xfrm rot="-1488544">
            <a:off x="15167016" y="852223"/>
            <a:ext cx="1222573" cy="1949030"/>
          </a:xfrm>
          <a:custGeom>
            <a:avLst/>
            <a:gdLst/>
            <a:ahLst/>
            <a:cxnLst/>
            <a:rect l="l" t="t" r="r" b="b"/>
            <a:pathLst>
              <a:path w="1222573" h="1949030" extrusionOk="0">
                <a:moveTo>
                  <a:pt x="0" y="0"/>
                </a:moveTo>
                <a:lnTo>
                  <a:pt x="1222573" y="0"/>
                </a:lnTo>
                <a:lnTo>
                  <a:pt x="1222573" y="1949030"/>
                </a:lnTo>
                <a:lnTo>
                  <a:pt x="0" y="194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20" name="Google Shape;720;p35"/>
          <p:cNvSpPr/>
          <p:nvPr/>
        </p:nvSpPr>
        <p:spPr>
          <a:xfrm rot="694954">
            <a:off x="389579" y="8234954"/>
            <a:ext cx="2149960" cy="1522635"/>
          </a:xfrm>
          <a:custGeom>
            <a:avLst/>
            <a:gdLst/>
            <a:ahLst/>
            <a:cxnLst/>
            <a:rect l="l" t="t" r="r" b="b"/>
            <a:pathLst>
              <a:path w="2149960" h="1522635" extrusionOk="0">
                <a:moveTo>
                  <a:pt x="0" y="0"/>
                </a:moveTo>
                <a:lnTo>
                  <a:pt x="2149960" y="0"/>
                </a:lnTo>
                <a:lnTo>
                  <a:pt x="2149960" y="1522635"/>
                </a:lnTo>
                <a:lnTo>
                  <a:pt x="0" y="1522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21" name="Google Shape;721;p35"/>
          <p:cNvSpPr/>
          <p:nvPr/>
        </p:nvSpPr>
        <p:spPr>
          <a:xfrm>
            <a:off x="4661503" y="3984903"/>
            <a:ext cx="1949839" cy="2058371"/>
          </a:xfrm>
          <a:custGeom>
            <a:avLst/>
            <a:gdLst/>
            <a:ahLst/>
            <a:cxnLst/>
            <a:rect l="l" t="t" r="r" b="b"/>
            <a:pathLst>
              <a:path w="1949839" h="2058371" extrusionOk="0">
                <a:moveTo>
                  <a:pt x="0" y="0"/>
                </a:moveTo>
                <a:lnTo>
                  <a:pt x="1949838" y="0"/>
                </a:lnTo>
                <a:lnTo>
                  <a:pt x="1949838" y="2058371"/>
                </a:lnTo>
                <a:lnTo>
                  <a:pt x="0" y="20583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22" name="Google Shape;722;p35"/>
          <p:cNvSpPr txBox="1"/>
          <p:nvPr/>
        </p:nvSpPr>
        <p:spPr>
          <a:xfrm>
            <a:off x="11045079" y="3908703"/>
            <a:ext cx="507849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 CAN HOST OR REGISTER FOR  </a:t>
            </a:r>
            <a:endParaRPr dirty="0"/>
          </a:p>
        </p:txBody>
      </p:sp>
      <p:sp>
        <p:nvSpPr>
          <p:cNvPr id="723" name="Google Shape;723;p35"/>
          <p:cNvSpPr txBox="1"/>
          <p:nvPr/>
        </p:nvSpPr>
        <p:spPr>
          <a:xfrm>
            <a:off x="4832107" y="4549864"/>
            <a:ext cx="13590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03</a:t>
            </a:r>
            <a:endParaRPr dirty="0"/>
          </a:p>
        </p:txBody>
      </p:sp>
      <p:cxnSp>
        <p:nvCxnSpPr>
          <p:cNvPr id="25" name="Google Shape;472;p29">
            <a:extLst>
              <a:ext uri="{FF2B5EF4-FFF2-40B4-BE49-F238E27FC236}">
                <a16:creationId xmlns:a16="http://schemas.microsoft.com/office/drawing/2014/main" id="{45EFC69F-0805-4EDC-AFC1-7467B4C6FB39}"/>
              </a:ext>
            </a:extLst>
          </p:cNvPr>
          <p:cNvCxnSpPr/>
          <p:nvPr/>
        </p:nvCxnSpPr>
        <p:spPr>
          <a:xfrm rot="16200000">
            <a:off x="8522702" y="9820510"/>
            <a:ext cx="3118500" cy="11486400"/>
          </a:xfrm>
          <a:prstGeom prst="bentConnector3">
            <a:avLst>
              <a:gd name="adj1" fmla="val 50000"/>
            </a:avLst>
          </a:prstGeom>
          <a:noFill/>
          <a:ln w="1524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475;p29">
            <a:extLst>
              <a:ext uri="{FF2B5EF4-FFF2-40B4-BE49-F238E27FC236}">
                <a16:creationId xmlns:a16="http://schemas.microsoft.com/office/drawing/2014/main" id="{61FEB0E8-63B5-4986-AEE6-558CB4BB4875}"/>
              </a:ext>
            </a:extLst>
          </p:cNvPr>
          <p:cNvCxnSpPr/>
          <p:nvPr/>
        </p:nvCxnSpPr>
        <p:spPr>
          <a:xfrm>
            <a:off x="6875207" y="13287918"/>
            <a:ext cx="10370312" cy="0"/>
          </a:xfrm>
          <a:prstGeom prst="straightConnector1">
            <a:avLst/>
          </a:prstGeom>
          <a:noFill/>
          <a:ln w="142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476;p29">
            <a:extLst>
              <a:ext uri="{FF2B5EF4-FFF2-40B4-BE49-F238E27FC236}">
                <a16:creationId xmlns:a16="http://schemas.microsoft.com/office/drawing/2014/main" id="{12BEB897-7BAF-4615-A8F5-A2A4FA2E921C}"/>
              </a:ext>
            </a:extLst>
          </p:cNvPr>
          <p:cNvSpPr/>
          <p:nvPr/>
        </p:nvSpPr>
        <p:spPr>
          <a:xfrm>
            <a:off x="1526619" y="10941946"/>
            <a:ext cx="5624264" cy="4449576"/>
          </a:xfrm>
          <a:custGeom>
            <a:avLst/>
            <a:gdLst/>
            <a:ahLst/>
            <a:cxnLst/>
            <a:rect l="l" t="t" r="r" b="b"/>
            <a:pathLst>
              <a:path w="5624264" h="4449576" extrusionOk="0">
                <a:moveTo>
                  <a:pt x="0" y="0"/>
                </a:moveTo>
                <a:lnTo>
                  <a:pt x="5624264" y="0"/>
                </a:lnTo>
                <a:lnTo>
                  <a:pt x="5624264" y="4449575"/>
                </a:lnTo>
                <a:lnTo>
                  <a:pt x="0" y="4449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8" name="Google Shape;478;p29">
            <a:extLst>
              <a:ext uri="{FF2B5EF4-FFF2-40B4-BE49-F238E27FC236}">
                <a16:creationId xmlns:a16="http://schemas.microsoft.com/office/drawing/2014/main" id="{A1C80FE5-DC10-48DB-BE17-41970BE15332}"/>
              </a:ext>
            </a:extLst>
          </p:cNvPr>
          <p:cNvSpPr/>
          <p:nvPr/>
        </p:nvSpPr>
        <p:spPr>
          <a:xfrm>
            <a:off x="8807707" y="11873648"/>
            <a:ext cx="4157755" cy="2790439"/>
          </a:xfrm>
          <a:custGeom>
            <a:avLst/>
            <a:gdLst/>
            <a:ahLst/>
            <a:cxnLst/>
            <a:rect l="l" t="t" r="r" b="b"/>
            <a:pathLst>
              <a:path w="4157755" h="2790439" extrusionOk="0">
                <a:moveTo>
                  <a:pt x="0" y="0"/>
                </a:moveTo>
                <a:lnTo>
                  <a:pt x="4157755" y="0"/>
                </a:lnTo>
                <a:lnTo>
                  <a:pt x="4157755" y="2790439"/>
                </a:lnTo>
                <a:lnTo>
                  <a:pt x="0" y="2790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9" name="Google Shape;481;p29">
            <a:extLst>
              <a:ext uri="{FF2B5EF4-FFF2-40B4-BE49-F238E27FC236}">
                <a16:creationId xmlns:a16="http://schemas.microsoft.com/office/drawing/2014/main" id="{A45F8532-8FE2-4051-955B-A03754445984}"/>
              </a:ext>
            </a:extLst>
          </p:cNvPr>
          <p:cNvSpPr/>
          <p:nvPr/>
        </p:nvSpPr>
        <p:spPr>
          <a:xfrm>
            <a:off x="13797472" y="11873648"/>
            <a:ext cx="4157755" cy="2790439"/>
          </a:xfrm>
          <a:custGeom>
            <a:avLst/>
            <a:gdLst/>
            <a:ahLst/>
            <a:cxnLst/>
            <a:rect l="l" t="t" r="r" b="b"/>
            <a:pathLst>
              <a:path w="4157755" h="2790439" extrusionOk="0">
                <a:moveTo>
                  <a:pt x="0" y="0"/>
                </a:moveTo>
                <a:lnTo>
                  <a:pt x="4157755" y="0"/>
                </a:lnTo>
                <a:lnTo>
                  <a:pt x="4157755" y="2790439"/>
                </a:lnTo>
                <a:lnTo>
                  <a:pt x="0" y="2790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30" name="Google Shape;482;p29">
            <a:extLst>
              <a:ext uri="{FF2B5EF4-FFF2-40B4-BE49-F238E27FC236}">
                <a16:creationId xmlns:a16="http://schemas.microsoft.com/office/drawing/2014/main" id="{BDEA1C9B-3168-438D-89A2-DB0EAA4F04AD}"/>
              </a:ext>
            </a:extLst>
          </p:cNvPr>
          <p:cNvCxnSpPr/>
          <p:nvPr/>
        </p:nvCxnSpPr>
        <p:spPr>
          <a:xfrm>
            <a:off x="5606178" y="18042123"/>
            <a:ext cx="10370312" cy="0"/>
          </a:xfrm>
          <a:prstGeom prst="straightConnector1">
            <a:avLst/>
          </a:prstGeom>
          <a:noFill/>
          <a:ln w="142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483;p29">
            <a:extLst>
              <a:ext uri="{FF2B5EF4-FFF2-40B4-BE49-F238E27FC236}">
                <a16:creationId xmlns:a16="http://schemas.microsoft.com/office/drawing/2014/main" id="{2F09AAAF-0F87-4899-9096-1D4E8981C7AC}"/>
              </a:ext>
            </a:extLst>
          </p:cNvPr>
          <p:cNvSpPr/>
          <p:nvPr/>
        </p:nvSpPr>
        <p:spPr>
          <a:xfrm>
            <a:off x="2396698" y="16718341"/>
            <a:ext cx="4157755" cy="2790439"/>
          </a:xfrm>
          <a:custGeom>
            <a:avLst/>
            <a:gdLst/>
            <a:ahLst/>
            <a:cxnLst/>
            <a:rect l="l" t="t" r="r" b="b"/>
            <a:pathLst>
              <a:path w="4157755" h="2790439" extrusionOk="0">
                <a:moveTo>
                  <a:pt x="0" y="0"/>
                </a:moveTo>
                <a:lnTo>
                  <a:pt x="4157754" y="0"/>
                </a:lnTo>
                <a:lnTo>
                  <a:pt x="4157754" y="2790439"/>
                </a:lnTo>
                <a:lnTo>
                  <a:pt x="0" y="2790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" name="Google Shape;484;p29">
            <a:extLst>
              <a:ext uri="{FF2B5EF4-FFF2-40B4-BE49-F238E27FC236}">
                <a16:creationId xmlns:a16="http://schemas.microsoft.com/office/drawing/2014/main" id="{6BE6A068-56AD-493F-AD07-D9C82BE5EE44}"/>
              </a:ext>
            </a:extLst>
          </p:cNvPr>
          <p:cNvSpPr/>
          <p:nvPr/>
        </p:nvSpPr>
        <p:spPr>
          <a:xfrm>
            <a:off x="7662138" y="16718341"/>
            <a:ext cx="4157755" cy="2790439"/>
          </a:xfrm>
          <a:custGeom>
            <a:avLst/>
            <a:gdLst/>
            <a:ahLst/>
            <a:cxnLst/>
            <a:rect l="l" t="t" r="r" b="b"/>
            <a:pathLst>
              <a:path w="4157755" h="2790439" extrusionOk="0">
                <a:moveTo>
                  <a:pt x="0" y="0"/>
                </a:moveTo>
                <a:lnTo>
                  <a:pt x="4157755" y="0"/>
                </a:lnTo>
                <a:lnTo>
                  <a:pt x="4157755" y="2790439"/>
                </a:lnTo>
                <a:lnTo>
                  <a:pt x="0" y="2790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3" name="Google Shape;485;p29">
            <a:extLst>
              <a:ext uri="{FF2B5EF4-FFF2-40B4-BE49-F238E27FC236}">
                <a16:creationId xmlns:a16="http://schemas.microsoft.com/office/drawing/2014/main" id="{7ECF6FAE-0E9C-4F42-A608-F2AF8D57D7BC}"/>
              </a:ext>
            </a:extLst>
          </p:cNvPr>
          <p:cNvSpPr/>
          <p:nvPr/>
        </p:nvSpPr>
        <p:spPr>
          <a:xfrm>
            <a:off x="12928128" y="16718341"/>
            <a:ext cx="4157755" cy="2790439"/>
          </a:xfrm>
          <a:custGeom>
            <a:avLst/>
            <a:gdLst/>
            <a:ahLst/>
            <a:cxnLst/>
            <a:rect l="l" t="t" r="r" b="b"/>
            <a:pathLst>
              <a:path w="4157755" h="2790439" extrusionOk="0">
                <a:moveTo>
                  <a:pt x="0" y="0"/>
                </a:moveTo>
                <a:lnTo>
                  <a:pt x="4157755" y="0"/>
                </a:lnTo>
                <a:lnTo>
                  <a:pt x="4157755" y="2790439"/>
                </a:lnTo>
                <a:lnTo>
                  <a:pt x="0" y="2790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5" name="Google Shape;372;p26">
            <a:extLst>
              <a:ext uri="{FF2B5EF4-FFF2-40B4-BE49-F238E27FC236}">
                <a16:creationId xmlns:a16="http://schemas.microsoft.com/office/drawing/2014/main" id="{E724F777-6AD9-4720-AB32-C3C2C664795D}"/>
              </a:ext>
            </a:extLst>
          </p:cNvPr>
          <p:cNvSpPr/>
          <p:nvPr/>
        </p:nvSpPr>
        <p:spPr>
          <a:xfrm>
            <a:off x="1404245" y="-11592939"/>
            <a:ext cx="6614255" cy="4439097"/>
          </a:xfrm>
          <a:custGeom>
            <a:avLst/>
            <a:gdLst/>
            <a:ahLst/>
            <a:cxnLst/>
            <a:rect l="l" t="t" r="r" b="b"/>
            <a:pathLst>
              <a:path w="6614255" h="4439097" extrusionOk="0">
                <a:moveTo>
                  <a:pt x="0" y="0"/>
                </a:moveTo>
                <a:lnTo>
                  <a:pt x="6614255" y="0"/>
                </a:lnTo>
                <a:lnTo>
                  <a:pt x="6614255" y="4439097"/>
                </a:lnTo>
                <a:lnTo>
                  <a:pt x="0" y="4439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6" name="Google Shape;373;p26">
            <a:extLst>
              <a:ext uri="{FF2B5EF4-FFF2-40B4-BE49-F238E27FC236}">
                <a16:creationId xmlns:a16="http://schemas.microsoft.com/office/drawing/2014/main" id="{71EF6F19-CF2D-483E-937B-F75E7E34ECA1}"/>
              </a:ext>
            </a:extLst>
          </p:cNvPr>
          <p:cNvSpPr txBox="1"/>
          <p:nvPr/>
        </p:nvSpPr>
        <p:spPr>
          <a:xfrm>
            <a:off x="2235414" y="-9530839"/>
            <a:ext cx="417623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Booking and Hosting the Concert tickets </a:t>
            </a:r>
            <a:endParaRPr dirty="0"/>
          </a:p>
        </p:txBody>
      </p:sp>
      <p:sp>
        <p:nvSpPr>
          <p:cNvPr id="37" name="Google Shape;374;p26">
            <a:extLst>
              <a:ext uri="{FF2B5EF4-FFF2-40B4-BE49-F238E27FC236}">
                <a16:creationId xmlns:a16="http://schemas.microsoft.com/office/drawing/2014/main" id="{0588F3AF-4507-481E-92BC-964680324DD0}"/>
              </a:ext>
            </a:extLst>
          </p:cNvPr>
          <p:cNvSpPr txBox="1"/>
          <p:nvPr/>
        </p:nvSpPr>
        <p:spPr>
          <a:xfrm>
            <a:off x="1828650" y="-10459159"/>
            <a:ext cx="498976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Concert</a:t>
            </a:r>
            <a:endParaRPr lang="en-US" dirty="0"/>
          </a:p>
        </p:txBody>
      </p:sp>
      <p:sp>
        <p:nvSpPr>
          <p:cNvPr id="38" name="Google Shape;375;p26">
            <a:extLst>
              <a:ext uri="{FF2B5EF4-FFF2-40B4-BE49-F238E27FC236}">
                <a16:creationId xmlns:a16="http://schemas.microsoft.com/office/drawing/2014/main" id="{2DB77E0E-B543-4613-B3AB-AA5BF003821F}"/>
              </a:ext>
            </a:extLst>
          </p:cNvPr>
          <p:cNvSpPr/>
          <p:nvPr/>
        </p:nvSpPr>
        <p:spPr>
          <a:xfrm>
            <a:off x="10638148" y="-11728378"/>
            <a:ext cx="6614255" cy="4439097"/>
          </a:xfrm>
          <a:custGeom>
            <a:avLst/>
            <a:gdLst/>
            <a:ahLst/>
            <a:cxnLst/>
            <a:rect l="l" t="t" r="r" b="b"/>
            <a:pathLst>
              <a:path w="6614255" h="4439097" extrusionOk="0">
                <a:moveTo>
                  <a:pt x="0" y="0"/>
                </a:moveTo>
                <a:lnTo>
                  <a:pt x="6614255" y="0"/>
                </a:lnTo>
                <a:lnTo>
                  <a:pt x="6614255" y="4439097"/>
                </a:lnTo>
                <a:lnTo>
                  <a:pt x="0" y="4439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9" name="Google Shape;376;p26">
            <a:extLst>
              <a:ext uri="{FF2B5EF4-FFF2-40B4-BE49-F238E27FC236}">
                <a16:creationId xmlns:a16="http://schemas.microsoft.com/office/drawing/2014/main" id="{11B4C1D3-52A1-41A0-AFFF-248644825F3B}"/>
              </a:ext>
            </a:extLst>
          </p:cNvPr>
          <p:cNvSpPr txBox="1"/>
          <p:nvPr/>
        </p:nvSpPr>
        <p:spPr>
          <a:xfrm>
            <a:off x="11469318" y="-9666278"/>
            <a:ext cx="417623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9958"/>
              </a:lnSpc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Registration and Hosting the Fest</a:t>
            </a:r>
            <a:endParaRPr lang="en-US" sz="2400" dirty="0"/>
          </a:p>
        </p:txBody>
      </p:sp>
      <p:sp>
        <p:nvSpPr>
          <p:cNvPr id="40" name="Google Shape;377;p26">
            <a:extLst>
              <a:ext uri="{FF2B5EF4-FFF2-40B4-BE49-F238E27FC236}">
                <a16:creationId xmlns:a16="http://schemas.microsoft.com/office/drawing/2014/main" id="{7458D2E0-9082-4F06-891B-52F48ABECC74}"/>
              </a:ext>
            </a:extLst>
          </p:cNvPr>
          <p:cNvSpPr txBox="1"/>
          <p:nvPr/>
        </p:nvSpPr>
        <p:spPr>
          <a:xfrm>
            <a:off x="11295692" y="-10594598"/>
            <a:ext cx="498976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College Level Fest</a:t>
            </a:r>
            <a:endParaRPr dirty="0"/>
          </a:p>
        </p:txBody>
      </p:sp>
      <p:sp>
        <p:nvSpPr>
          <p:cNvPr id="41" name="Google Shape;378;p26">
            <a:extLst>
              <a:ext uri="{FF2B5EF4-FFF2-40B4-BE49-F238E27FC236}">
                <a16:creationId xmlns:a16="http://schemas.microsoft.com/office/drawing/2014/main" id="{D84AFBF2-CB59-4CDB-B812-8A16878E3D38}"/>
              </a:ext>
            </a:extLst>
          </p:cNvPr>
          <p:cNvSpPr/>
          <p:nvPr/>
        </p:nvSpPr>
        <p:spPr>
          <a:xfrm>
            <a:off x="1404245" y="-7103373"/>
            <a:ext cx="6614255" cy="4439097"/>
          </a:xfrm>
          <a:custGeom>
            <a:avLst/>
            <a:gdLst/>
            <a:ahLst/>
            <a:cxnLst/>
            <a:rect l="l" t="t" r="r" b="b"/>
            <a:pathLst>
              <a:path w="6614255" h="4439097" extrusionOk="0">
                <a:moveTo>
                  <a:pt x="0" y="0"/>
                </a:moveTo>
                <a:lnTo>
                  <a:pt x="6614255" y="0"/>
                </a:lnTo>
                <a:lnTo>
                  <a:pt x="6614255" y="4439097"/>
                </a:lnTo>
                <a:lnTo>
                  <a:pt x="0" y="4439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2" name="Google Shape;379;p26">
            <a:extLst>
              <a:ext uri="{FF2B5EF4-FFF2-40B4-BE49-F238E27FC236}">
                <a16:creationId xmlns:a16="http://schemas.microsoft.com/office/drawing/2014/main" id="{27FA5664-E381-4875-BD66-157D941E4986}"/>
              </a:ext>
            </a:extLst>
          </p:cNvPr>
          <p:cNvSpPr txBox="1"/>
          <p:nvPr/>
        </p:nvSpPr>
        <p:spPr>
          <a:xfrm>
            <a:off x="2235414" y="-4635133"/>
            <a:ext cx="417623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Registration and Hosting the Fest</a:t>
            </a:r>
            <a:endParaRPr dirty="0"/>
          </a:p>
        </p:txBody>
      </p:sp>
      <p:sp>
        <p:nvSpPr>
          <p:cNvPr id="43" name="Google Shape;380;p26">
            <a:extLst>
              <a:ext uri="{FF2B5EF4-FFF2-40B4-BE49-F238E27FC236}">
                <a16:creationId xmlns:a16="http://schemas.microsoft.com/office/drawing/2014/main" id="{7E41456E-ACBF-4C35-942B-55D1E67A4A27}"/>
              </a:ext>
            </a:extLst>
          </p:cNvPr>
          <p:cNvSpPr txBox="1"/>
          <p:nvPr/>
        </p:nvSpPr>
        <p:spPr>
          <a:xfrm>
            <a:off x="1767669" y="-6126695"/>
            <a:ext cx="4989765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University level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latin typeface="Roboto"/>
                <a:ea typeface="Roboto"/>
                <a:cs typeface="Roboto"/>
                <a:sym typeface="Roboto"/>
              </a:rPr>
              <a:t>fest</a:t>
            </a:r>
            <a:endParaRPr dirty="0"/>
          </a:p>
        </p:txBody>
      </p:sp>
      <p:sp>
        <p:nvSpPr>
          <p:cNvPr id="44" name="Google Shape;381;p26">
            <a:extLst>
              <a:ext uri="{FF2B5EF4-FFF2-40B4-BE49-F238E27FC236}">
                <a16:creationId xmlns:a16="http://schemas.microsoft.com/office/drawing/2014/main" id="{A09B608F-91EE-43CF-BB2D-5D0195E52DB9}"/>
              </a:ext>
            </a:extLst>
          </p:cNvPr>
          <p:cNvSpPr/>
          <p:nvPr/>
        </p:nvSpPr>
        <p:spPr>
          <a:xfrm>
            <a:off x="10638148" y="-7103373"/>
            <a:ext cx="6614255" cy="4439097"/>
          </a:xfrm>
          <a:custGeom>
            <a:avLst/>
            <a:gdLst/>
            <a:ahLst/>
            <a:cxnLst/>
            <a:rect l="l" t="t" r="r" b="b"/>
            <a:pathLst>
              <a:path w="6614255" h="4439097" extrusionOk="0">
                <a:moveTo>
                  <a:pt x="0" y="0"/>
                </a:moveTo>
                <a:lnTo>
                  <a:pt x="6614255" y="0"/>
                </a:lnTo>
                <a:lnTo>
                  <a:pt x="6614255" y="4439097"/>
                </a:lnTo>
                <a:lnTo>
                  <a:pt x="0" y="44390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5" name="Google Shape;382;p26">
            <a:extLst>
              <a:ext uri="{FF2B5EF4-FFF2-40B4-BE49-F238E27FC236}">
                <a16:creationId xmlns:a16="http://schemas.microsoft.com/office/drawing/2014/main" id="{18009B61-F5CA-4CA9-8F63-2EC5FB7CED1F}"/>
              </a:ext>
            </a:extLst>
          </p:cNvPr>
          <p:cNvSpPr txBox="1"/>
          <p:nvPr/>
        </p:nvSpPr>
        <p:spPr>
          <a:xfrm>
            <a:off x="11469318" y="-5041273"/>
            <a:ext cx="4176235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Booking and Hosting Of Gig’s Tickets</a:t>
            </a:r>
            <a:endParaRPr dirty="0"/>
          </a:p>
        </p:txBody>
      </p:sp>
      <p:sp>
        <p:nvSpPr>
          <p:cNvPr id="46" name="Google Shape;383;p26">
            <a:extLst>
              <a:ext uri="{FF2B5EF4-FFF2-40B4-BE49-F238E27FC236}">
                <a16:creationId xmlns:a16="http://schemas.microsoft.com/office/drawing/2014/main" id="{E7853E34-D015-4003-A5EE-DE0A99829D1B}"/>
              </a:ext>
            </a:extLst>
          </p:cNvPr>
          <p:cNvSpPr txBox="1"/>
          <p:nvPr/>
        </p:nvSpPr>
        <p:spPr>
          <a:xfrm>
            <a:off x="11062552" y="-6211112"/>
            <a:ext cx="498976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Gigs</a:t>
            </a:r>
            <a:endParaRPr dirty="0"/>
          </a:p>
        </p:txBody>
      </p:sp>
      <p:sp>
        <p:nvSpPr>
          <p:cNvPr id="47" name="Google Shape;384;p26">
            <a:extLst>
              <a:ext uri="{FF2B5EF4-FFF2-40B4-BE49-F238E27FC236}">
                <a16:creationId xmlns:a16="http://schemas.microsoft.com/office/drawing/2014/main" id="{9A189ABE-DC03-4CF7-8648-CC2D5E3DEA05}"/>
              </a:ext>
            </a:extLst>
          </p:cNvPr>
          <p:cNvSpPr/>
          <p:nvPr/>
        </p:nvSpPr>
        <p:spPr>
          <a:xfrm>
            <a:off x="5472832" y="-9521314"/>
            <a:ext cx="6669749" cy="5276700"/>
          </a:xfrm>
          <a:custGeom>
            <a:avLst/>
            <a:gdLst/>
            <a:ahLst/>
            <a:cxnLst/>
            <a:rect l="l" t="t" r="r" b="b"/>
            <a:pathLst>
              <a:path w="6669749" h="5276700" extrusionOk="0">
                <a:moveTo>
                  <a:pt x="0" y="0"/>
                </a:moveTo>
                <a:lnTo>
                  <a:pt x="6669749" y="0"/>
                </a:lnTo>
                <a:lnTo>
                  <a:pt x="6669749" y="5276700"/>
                </a:lnTo>
                <a:lnTo>
                  <a:pt x="0" y="5276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8" name="Google Shape;385;p26">
            <a:extLst>
              <a:ext uri="{FF2B5EF4-FFF2-40B4-BE49-F238E27FC236}">
                <a16:creationId xmlns:a16="http://schemas.microsoft.com/office/drawing/2014/main" id="{8D6AF1A2-A00C-4B9F-BB1D-32AD125349AE}"/>
              </a:ext>
            </a:extLst>
          </p:cNvPr>
          <p:cNvSpPr txBox="1"/>
          <p:nvPr/>
        </p:nvSpPr>
        <p:spPr>
          <a:xfrm>
            <a:off x="6285423" y="-8221649"/>
            <a:ext cx="4352700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Concert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>
                <a:latin typeface="Bungee"/>
                <a:sym typeface="Bungee"/>
              </a:rPr>
              <a:t>&amp; Fest</a:t>
            </a:r>
            <a:endParaRPr dirty="0"/>
          </a:p>
        </p:txBody>
      </p:sp>
      <p:sp>
        <p:nvSpPr>
          <p:cNvPr id="49" name="Google Shape;370;p26">
            <a:extLst>
              <a:ext uri="{FF2B5EF4-FFF2-40B4-BE49-F238E27FC236}">
                <a16:creationId xmlns:a16="http://schemas.microsoft.com/office/drawing/2014/main" id="{AC6EA595-C240-42D0-851A-B5250DE60D4E}"/>
              </a:ext>
            </a:extLst>
          </p:cNvPr>
          <p:cNvSpPr/>
          <p:nvPr/>
        </p:nvSpPr>
        <p:spPr>
          <a:xfrm rot="16409279">
            <a:off x="15107090" y="6125176"/>
            <a:ext cx="4767200" cy="4984687"/>
          </a:xfrm>
          <a:custGeom>
            <a:avLst/>
            <a:gdLst/>
            <a:ahLst/>
            <a:cxnLst/>
            <a:rect l="l" t="t" r="r" b="b"/>
            <a:pathLst>
              <a:path w="7230621" h="6218334" extrusionOk="0">
                <a:moveTo>
                  <a:pt x="0" y="0"/>
                </a:moveTo>
                <a:lnTo>
                  <a:pt x="7230621" y="0"/>
                </a:lnTo>
                <a:lnTo>
                  <a:pt x="7230621" y="6218334"/>
                </a:lnTo>
                <a:lnTo>
                  <a:pt x="0" y="6218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en-IN" dirty="0"/>
              <a:t>C</a:t>
            </a:r>
          </a:p>
        </p:txBody>
      </p:sp>
      <p:sp>
        <p:nvSpPr>
          <p:cNvPr id="50" name="Google Shape;371;p26">
            <a:extLst>
              <a:ext uri="{FF2B5EF4-FFF2-40B4-BE49-F238E27FC236}">
                <a16:creationId xmlns:a16="http://schemas.microsoft.com/office/drawing/2014/main" id="{2579DF08-D8FB-4D67-ABFC-7D5F069B462F}"/>
              </a:ext>
            </a:extLst>
          </p:cNvPr>
          <p:cNvSpPr/>
          <p:nvPr/>
        </p:nvSpPr>
        <p:spPr>
          <a:xfrm rot="-1718414">
            <a:off x="-3385462" y="1077267"/>
            <a:ext cx="7735173" cy="6652249"/>
          </a:xfrm>
          <a:custGeom>
            <a:avLst/>
            <a:gdLst/>
            <a:ahLst/>
            <a:cxnLst/>
            <a:rect l="l" t="t" r="r" b="b"/>
            <a:pathLst>
              <a:path w="7735173" h="6652249" extrusionOk="0">
                <a:moveTo>
                  <a:pt x="0" y="0"/>
                </a:moveTo>
                <a:lnTo>
                  <a:pt x="7735173" y="0"/>
                </a:lnTo>
                <a:lnTo>
                  <a:pt x="7735173" y="6652249"/>
                </a:lnTo>
                <a:lnTo>
                  <a:pt x="0" y="66522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8" name="Google Shape;489;p29">
            <a:extLst>
              <a:ext uri="{FF2B5EF4-FFF2-40B4-BE49-F238E27FC236}">
                <a16:creationId xmlns:a16="http://schemas.microsoft.com/office/drawing/2014/main" id="{6577F93E-F2F9-4719-9EE7-89B725BA857F}"/>
              </a:ext>
            </a:extLst>
          </p:cNvPr>
          <p:cNvSpPr/>
          <p:nvPr/>
        </p:nvSpPr>
        <p:spPr>
          <a:xfrm rot="5400000">
            <a:off x="15443604" y="-1541944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6" y="0"/>
                </a:lnTo>
                <a:lnTo>
                  <a:pt x="1161216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9" name="Google Shape;490;p29">
            <a:extLst>
              <a:ext uri="{FF2B5EF4-FFF2-40B4-BE49-F238E27FC236}">
                <a16:creationId xmlns:a16="http://schemas.microsoft.com/office/drawing/2014/main" id="{40330C16-E657-4127-BB24-45C8A16F246A}"/>
              </a:ext>
            </a:extLst>
          </p:cNvPr>
          <p:cNvSpPr/>
          <p:nvPr/>
        </p:nvSpPr>
        <p:spPr>
          <a:xfrm rot="5400000">
            <a:off x="14015837" y="-1541944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0" name="Google Shape;491;p29">
            <a:extLst>
              <a:ext uri="{FF2B5EF4-FFF2-40B4-BE49-F238E27FC236}">
                <a16:creationId xmlns:a16="http://schemas.microsoft.com/office/drawing/2014/main" id="{2C0D3A05-095E-475F-BF4F-339BABF08F2F}"/>
              </a:ext>
            </a:extLst>
          </p:cNvPr>
          <p:cNvSpPr/>
          <p:nvPr/>
        </p:nvSpPr>
        <p:spPr>
          <a:xfrm rot="5400000">
            <a:off x="12588071" y="-1541944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6" y="0"/>
                </a:lnTo>
                <a:lnTo>
                  <a:pt x="1161216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2" name="Google Shape;486;p29">
            <a:extLst>
              <a:ext uri="{FF2B5EF4-FFF2-40B4-BE49-F238E27FC236}">
                <a16:creationId xmlns:a16="http://schemas.microsoft.com/office/drawing/2014/main" id="{90C2E637-51EF-44BA-8F10-F21701DB3112}"/>
              </a:ext>
            </a:extLst>
          </p:cNvPr>
          <p:cNvSpPr/>
          <p:nvPr/>
        </p:nvSpPr>
        <p:spPr>
          <a:xfrm>
            <a:off x="-5087097" y="4667162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3" name="Google Shape;488;p29">
            <a:extLst>
              <a:ext uri="{FF2B5EF4-FFF2-40B4-BE49-F238E27FC236}">
                <a16:creationId xmlns:a16="http://schemas.microsoft.com/office/drawing/2014/main" id="{692FB423-494D-4FC6-B7A6-871CC1444730}"/>
              </a:ext>
            </a:extLst>
          </p:cNvPr>
          <p:cNvSpPr/>
          <p:nvPr/>
        </p:nvSpPr>
        <p:spPr>
          <a:xfrm>
            <a:off x="-5087097" y="7522695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" name="Google Shape;487;p29">
            <a:extLst>
              <a:ext uri="{FF2B5EF4-FFF2-40B4-BE49-F238E27FC236}">
                <a16:creationId xmlns:a16="http://schemas.microsoft.com/office/drawing/2014/main" id="{FC148834-3102-4DB8-AECD-A545EDEBEA83}"/>
              </a:ext>
            </a:extLst>
          </p:cNvPr>
          <p:cNvSpPr/>
          <p:nvPr/>
        </p:nvSpPr>
        <p:spPr>
          <a:xfrm>
            <a:off x="-5087097" y="6094929"/>
            <a:ext cx="1161216" cy="1083098"/>
          </a:xfrm>
          <a:custGeom>
            <a:avLst/>
            <a:gdLst/>
            <a:ahLst/>
            <a:cxnLst/>
            <a:rect l="l" t="t" r="r" b="b"/>
            <a:pathLst>
              <a:path w="1161216" h="1083098" extrusionOk="0">
                <a:moveTo>
                  <a:pt x="0" y="0"/>
                </a:moveTo>
                <a:lnTo>
                  <a:pt x="1161217" y="0"/>
                </a:lnTo>
                <a:lnTo>
                  <a:pt x="1161217" y="1083098"/>
                </a:lnTo>
                <a:lnTo>
                  <a:pt x="0" y="1083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5" name="Google Shape;477;p29">
            <a:extLst>
              <a:ext uri="{FF2B5EF4-FFF2-40B4-BE49-F238E27FC236}">
                <a16:creationId xmlns:a16="http://schemas.microsoft.com/office/drawing/2014/main" id="{DF187FA1-1B70-400F-9CD0-2C282EA98B31}"/>
              </a:ext>
            </a:extLst>
          </p:cNvPr>
          <p:cNvSpPr txBox="1"/>
          <p:nvPr/>
        </p:nvSpPr>
        <p:spPr>
          <a:xfrm>
            <a:off x="1886819" y="11995284"/>
            <a:ext cx="4352700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5"/>
              </a:lnSpc>
            </a:pP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Bungee"/>
                <a:sym typeface="Bungee"/>
              </a:rPr>
              <a:t>TECH &amp; </a:t>
            </a:r>
            <a:r>
              <a:rPr lang="en-US" sz="4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ungee"/>
                <a:sym typeface="Bungee"/>
              </a:rPr>
              <a:t>hACKATHON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6" name="Google Shape;479;p29">
            <a:extLst>
              <a:ext uri="{FF2B5EF4-FFF2-40B4-BE49-F238E27FC236}">
                <a16:creationId xmlns:a16="http://schemas.microsoft.com/office/drawing/2014/main" id="{CDA8E7EC-7CE5-4C8E-9502-9794CC7A67EA}"/>
              </a:ext>
            </a:extLst>
          </p:cNvPr>
          <p:cNvSpPr txBox="1"/>
          <p:nvPr/>
        </p:nvSpPr>
        <p:spPr>
          <a:xfrm>
            <a:off x="9358370" y="12610710"/>
            <a:ext cx="28071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College Level Hackathon. </a:t>
            </a:r>
            <a:endParaRPr dirty="0"/>
          </a:p>
        </p:txBody>
      </p:sp>
      <p:sp>
        <p:nvSpPr>
          <p:cNvPr id="107" name="Google Shape;474;p29">
            <a:extLst>
              <a:ext uri="{FF2B5EF4-FFF2-40B4-BE49-F238E27FC236}">
                <a16:creationId xmlns:a16="http://schemas.microsoft.com/office/drawing/2014/main" id="{C633CC65-F801-4C77-9E3F-894F34895643}"/>
              </a:ext>
            </a:extLst>
          </p:cNvPr>
          <p:cNvSpPr txBox="1"/>
          <p:nvPr/>
        </p:nvSpPr>
        <p:spPr>
          <a:xfrm>
            <a:off x="14395799" y="12595678"/>
            <a:ext cx="28071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University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/National level Hackathons</a:t>
            </a:r>
            <a:endParaRPr dirty="0"/>
          </a:p>
        </p:txBody>
      </p:sp>
      <p:sp>
        <p:nvSpPr>
          <p:cNvPr id="108" name="Google Shape;493;p29">
            <a:extLst>
              <a:ext uri="{FF2B5EF4-FFF2-40B4-BE49-F238E27FC236}">
                <a16:creationId xmlns:a16="http://schemas.microsoft.com/office/drawing/2014/main" id="{805D5C48-9BEA-4FED-8D69-2D8C153FC561}"/>
              </a:ext>
            </a:extLst>
          </p:cNvPr>
          <p:cNvSpPr txBox="1"/>
          <p:nvPr/>
        </p:nvSpPr>
        <p:spPr>
          <a:xfrm>
            <a:off x="2898747" y="17423651"/>
            <a:ext cx="28071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International Level Hackathons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dirty="0"/>
          </a:p>
        </p:txBody>
      </p:sp>
      <p:sp>
        <p:nvSpPr>
          <p:cNvPr id="109" name="Google Shape;494;p29">
            <a:extLst>
              <a:ext uri="{FF2B5EF4-FFF2-40B4-BE49-F238E27FC236}">
                <a16:creationId xmlns:a16="http://schemas.microsoft.com/office/drawing/2014/main" id="{025B7794-F39D-43D3-9FCB-F096E473F4D3}"/>
              </a:ext>
            </a:extLst>
          </p:cNvPr>
          <p:cNvSpPr txBox="1"/>
          <p:nvPr/>
        </p:nvSpPr>
        <p:spPr>
          <a:xfrm>
            <a:off x="8166169" y="17437483"/>
            <a:ext cx="28071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Internship Availability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dirty="0"/>
          </a:p>
        </p:txBody>
      </p:sp>
      <p:sp>
        <p:nvSpPr>
          <p:cNvPr id="110" name="Google Shape;496;p29">
            <a:extLst>
              <a:ext uri="{FF2B5EF4-FFF2-40B4-BE49-F238E27FC236}">
                <a16:creationId xmlns:a16="http://schemas.microsoft.com/office/drawing/2014/main" id="{CBE09D89-F25E-4D4D-AE36-D91926BC96B9}"/>
              </a:ext>
            </a:extLst>
          </p:cNvPr>
          <p:cNvSpPr txBox="1"/>
          <p:nvPr/>
        </p:nvSpPr>
        <p:spPr>
          <a:xfrm>
            <a:off x="13509581" y="17346060"/>
            <a:ext cx="28071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Huge level Tech Events &amp; Summits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512</Words>
  <Application>Microsoft Office PowerPoint</Application>
  <PresentationFormat>Custom</PresentationFormat>
  <Paragraphs>157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Bungee</vt:lpstr>
      <vt:lpstr>Roboto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</dc:creator>
  <cp:lastModifiedBy>Purav Bhatt</cp:lastModifiedBy>
  <cp:revision>24</cp:revision>
  <dcterms:modified xsi:type="dcterms:W3CDTF">2024-01-28T04:12:40Z</dcterms:modified>
</cp:coreProperties>
</file>