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3" r:id="rId2"/>
    <p:sldId id="259" r:id="rId3"/>
    <p:sldId id="256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2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3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73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4632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50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29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4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04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2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6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4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0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2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4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3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96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428B-5325-6258-1755-55B59E67D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84707"/>
            <a:ext cx="8689976" cy="822983"/>
          </a:xfrm>
        </p:spPr>
        <p:txBody>
          <a:bodyPr/>
          <a:lstStyle/>
          <a:p>
            <a:r>
              <a:rPr lang="en-US" dirty="0"/>
              <a:t>Challenges and Solution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F7D9C-2995-FF8E-136E-FAA329B82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413" y="1425678"/>
            <a:ext cx="11071122" cy="5201264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/>
              <a:t>1. Document Quality Issues </a:t>
            </a:r>
          </a:p>
          <a:p>
            <a:pPr algn="just"/>
            <a:r>
              <a:rPr lang="en-US" b="1" dirty="0"/>
              <a:t>Solution:</a:t>
            </a:r>
            <a:r>
              <a:rPr lang="en-US" dirty="0"/>
              <a:t> Implement image preprocessing techniques like grayscale conversion and thresholding. </a:t>
            </a:r>
          </a:p>
          <a:p>
            <a:pPr algn="just"/>
            <a:r>
              <a:rPr lang="en-US" b="1" dirty="0"/>
              <a:t>2. Data Accuracy and Misclassification </a:t>
            </a:r>
          </a:p>
          <a:p>
            <a:pPr algn="just"/>
            <a:r>
              <a:rPr lang="en-US" b="1" dirty="0"/>
              <a:t>Solution:</a:t>
            </a:r>
            <a:r>
              <a:rPr lang="en-US" dirty="0"/>
              <a:t> Use deep learning-based OCR models and apply post-processing corrections. </a:t>
            </a:r>
          </a:p>
          <a:p>
            <a:pPr algn="just"/>
            <a:r>
              <a:rPr lang="en-US" b="1" dirty="0"/>
              <a:t>3. Handling Multiple File Formats </a:t>
            </a:r>
          </a:p>
          <a:p>
            <a:pPr algn="just"/>
            <a:r>
              <a:rPr lang="en-US" b="1" dirty="0"/>
              <a:t>Solution:</a:t>
            </a:r>
            <a:r>
              <a:rPr lang="en-US" dirty="0"/>
              <a:t> Convert inputs to high-resolution, lossless formats like PNG or TIFF.</a:t>
            </a:r>
          </a:p>
          <a:p>
            <a:pPr algn="l"/>
            <a:r>
              <a:rPr lang="en-US" b="1"/>
              <a:t>4</a:t>
            </a:r>
            <a:r>
              <a:rPr lang="en-US" b="1" dirty="0"/>
              <a:t>.Multilingual Text Recognition</a:t>
            </a:r>
            <a:br>
              <a:rPr lang="en-US" b="1" dirty="0"/>
            </a:br>
            <a:r>
              <a:rPr lang="en-US" b="1" i="1" dirty="0"/>
              <a:t>Solution:</a:t>
            </a:r>
            <a:r>
              <a:rPr lang="en-US" dirty="0"/>
              <a:t> Use OCR models with multilingual support, such as Tesseract with language packs or Google Vision OCR, and implement language detection algorithms before processing.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75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AD7AA-7AD2-A0C1-D94A-C07257B7D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BEC931-3B3D-004E-F2A1-68E1A2AD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13" y="1327355"/>
            <a:ext cx="5983807" cy="466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9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0CB966-48E5-D18F-861F-19D1D9A6B3DC}"/>
              </a:ext>
            </a:extLst>
          </p:cNvPr>
          <p:cNvSpPr txBox="1"/>
          <p:nvPr/>
        </p:nvSpPr>
        <p:spPr>
          <a:xfrm>
            <a:off x="1387928" y="522514"/>
            <a:ext cx="11136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3600" b="1" dirty="0"/>
              <a:t>Challenges and Solutions in the BFSI_OCR Project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A3DBB-DE46-BCE2-AEDE-767798191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28" y="1411742"/>
            <a:ext cx="7511144" cy="49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6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E5479E-634B-AF37-FE1E-B16670ECB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06" y="0"/>
            <a:ext cx="7977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1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17BAF-82F7-472D-AEA9-534482C83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EC8D47-D428-226B-8039-487F5B2F69C5}"/>
              </a:ext>
            </a:extLst>
          </p:cNvPr>
          <p:cNvSpPr txBox="1"/>
          <p:nvPr/>
        </p:nvSpPr>
        <p:spPr>
          <a:xfrm>
            <a:off x="2411866" y="228600"/>
            <a:ext cx="7368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3600" b="1" dirty="0"/>
              <a:t>Data Accuracy and Misclassification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B3F51-BCD3-FA27-2FA6-65DF3FF9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18" y="228600"/>
            <a:ext cx="11561164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91DC7-8562-4F55-864E-FDE39DA7A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68F99F-3325-5FE9-9262-486FB3A6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14" y="607308"/>
            <a:ext cx="11070772" cy="62506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31C535-DE90-44B2-015B-0BD4D5E54E53}"/>
              </a:ext>
            </a:extLst>
          </p:cNvPr>
          <p:cNvSpPr txBox="1"/>
          <p:nvPr/>
        </p:nvSpPr>
        <p:spPr>
          <a:xfrm>
            <a:off x="3196317" y="314920"/>
            <a:ext cx="6098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3200" b="1" dirty="0"/>
              <a:t>Handling Multiple File Formats</a:t>
            </a:r>
          </a:p>
        </p:txBody>
      </p:sp>
    </p:spTree>
    <p:extLst>
      <p:ext uri="{BB962C8B-B14F-4D97-AF65-F5344CB8AC3E}">
        <p14:creationId xmlns:p14="http://schemas.microsoft.com/office/powerpoint/2010/main" val="100827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A27A5-896D-8384-C4EB-241729FD4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359B93-6727-C4C4-2EC0-2708A84EEFF0}"/>
              </a:ext>
            </a:extLst>
          </p:cNvPr>
          <p:cNvSpPr txBox="1"/>
          <p:nvPr/>
        </p:nvSpPr>
        <p:spPr>
          <a:xfrm>
            <a:off x="3049361" y="190891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3600" b="1" dirty="0"/>
              <a:t>Security and Compliance Risks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621C3E-E479-0AE6-031D-5F7862501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31" y="457200"/>
            <a:ext cx="1006113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1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2D687-F98E-51E3-AC44-597C674A8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A1118C-143B-885A-F510-0EDE1BBD5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390" y="435557"/>
            <a:ext cx="7093220" cy="6830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0B9154-5C24-1E45-2519-8FE19E10CBF5}"/>
              </a:ext>
            </a:extLst>
          </p:cNvPr>
          <p:cNvSpPr txBox="1"/>
          <p:nvPr/>
        </p:nvSpPr>
        <p:spPr>
          <a:xfrm>
            <a:off x="2690132" y="112391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3600" b="1" dirty="0"/>
              <a:t>        Future Enhancements </a:t>
            </a:r>
          </a:p>
        </p:txBody>
      </p:sp>
    </p:spTree>
    <p:extLst>
      <p:ext uri="{BB962C8B-B14F-4D97-AF65-F5344CB8AC3E}">
        <p14:creationId xmlns:p14="http://schemas.microsoft.com/office/powerpoint/2010/main" val="214038421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78</TotalTime>
  <Words>116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Challenges and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Tushar Kukreti</dc:creator>
  <cp:lastModifiedBy>Tushar Kukreti</cp:lastModifiedBy>
  <cp:revision>2</cp:revision>
  <dcterms:created xsi:type="dcterms:W3CDTF">2025-03-13T15:14:58Z</dcterms:created>
  <dcterms:modified xsi:type="dcterms:W3CDTF">2025-03-14T08:18:01Z</dcterms:modified>
</cp:coreProperties>
</file>