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57" r:id="rId4"/>
    <p:sldId id="258" r:id="rId5"/>
    <p:sldId id="263" r:id="rId6"/>
    <p:sldId id="259" r:id="rId7"/>
    <p:sldId id="260" r:id="rId8"/>
    <p:sldId id="261" r:id="rId9"/>
    <p:sldId id="262"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ezgif.com-gif-maker (17)"/>
          <p:cNvPicPr>
            <a:picLocks noChangeAspect="1"/>
          </p:cNvPicPr>
          <p:nvPr>
            <p:ph idx="1"/>
          </p:nvPr>
        </p:nvPicPr>
        <p:blipFill>
          <a:blip r:embed="rId1"/>
          <a:stretch>
            <a:fillRect/>
          </a:stretch>
        </p:blipFill>
        <p:spPr>
          <a:xfrm>
            <a:off x="0" y="635"/>
            <a:ext cx="1219200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4315" y="174625"/>
            <a:ext cx="11724005" cy="498475"/>
          </a:xfrm>
          <a:solidFill>
            <a:schemeClr val="tx1"/>
          </a:solidFill>
        </p:spPr>
        <p:txBody>
          <a:bodyPr>
            <a:noAutofit/>
          </a:bodyPr>
          <a:p>
            <a:pPr algn="ctr"/>
            <a:r>
              <a:rPr lang="en-US" sz="3600">
                <a:solidFill>
                  <a:schemeClr val="bg1"/>
                </a:solidFill>
              </a:rPr>
              <a:t>Introduction to Android Development</a:t>
            </a:r>
            <a:endParaRPr lang="en-US" sz="3600">
              <a:solidFill>
                <a:schemeClr val="bg1"/>
              </a:solidFill>
            </a:endParaRPr>
          </a:p>
        </p:txBody>
      </p:sp>
      <p:sp>
        <p:nvSpPr>
          <p:cNvPr id="3" name="Content Placeholder 2"/>
          <p:cNvSpPr>
            <a:spLocks noGrp="1"/>
          </p:cNvSpPr>
          <p:nvPr>
            <p:ph idx="1"/>
          </p:nvPr>
        </p:nvSpPr>
        <p:spPr>
          <a:xfrm>
            <a:off x="234315" y="998855"/>
            <a:ext cx="11724005" cy="5624830"/>
          </a:xfrm>
        </p:spPr>
        <p:txBody>
          <a:bodyPr>
            <a:normAutofit lnSpcReduction="20000"/>
          </a:bodyPr>
          <a:p>
            <a:r>
              <a:rPr lang="en-US" sz="2400"/>
              <a:t>Android development is the process by which applications are created for devices running the Android operating system.</a:t>
            </a:r>
            <a:endParaRPr lang="en-US" sz="2400"/>
          </a:p>
          <a:p>
            <a:endParaRPr lang="en-US" sz="2400"/>
          </a:p>
          <a:p>
            <a:r>
              <a:rPr lang="en-US" sz="2400"/>
              <a:t>Android is a operating system based on a modified version of the Linux kernel and other open source software, designed primarily for touchscreen mobile devices such as smartphones and tablets.</a:t>
            </a:r>
            <a:endParaRPr lang="en-US" sz="2400"/>
          </a:p>
          <a:p>
            <a:endParaRPr lang="en-US" sz="2400"/>
          </a:p>
          <a:p>
            <a:r>
              <a:rPr lang="en-US" sz="2400"/>
              <a:t>The company named Open Handset Alliance developed Android for the first time that is based on the modified version of the Linux kernel and other open-source software. </a:t>
            </a:r>
            <a:endParaRPr lang="en-US" sz="2400"/>
          </a:p>
          <a:p>
            <a:endParaRPr lang="en-US" sz="2400"/>
          </a:p>
          <a:p>
            <a:r>
              <a:rPr lang="en-US" sz="2400"/>
              <a:t>Google states that "Android apps can be written using Kotlin, Java, and C++ languages" using the Android software development kit (SDK).</a:t>
            </a:r>
            <a:endParaRPr lang="en-US" sz="2400"/>
          </a:p>
          <a:p>
            <a:endParaRPr lang="en-US" sz="2400"/>
          </a:p>
          <a:p>
            <a:r>
              <a:rPr lang="en-US" sz="2400"/>
              <a:t>At first, the purpose of Android was thought of as a mobile operating system. However, with the advancement of code libraries and its popularity among developers of the divergent domain, Android becomes an absolute set of software for all devices like tablets, wearables, set-top boxes, smart TVs, notebooks, etc.</a:t>
            </a:r>
            <a:endParaRPr lang="en-US" sz="2400"/>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5740" y="203200"/>
            <a:ext cx="11779885" cy="518160"/>
          </a:xfrm>
          <a:solidFill>
            <a:schemeClr val="accent1"/>
          </a:solidFill>
        </p:spPr>
        <p:txBody>
          <a:bodyPr>
            <a:normAutofit fontScale="90000"/>
          </a:bodyPr>
          <a:p>
            <a:pPr algn="ctr"/>
            <a:r>
              <a:rPr lang="en-US">
                <a:solidFill>
                  <a:schemeClr val="bg1"/>
                </a:solidFill>
              </a:rPr>
              <a:t>Features of Android</a:t>
            </a:r>
            <a:endParaRPr lang="en-US">
              <a:solidFill>
                <a:schemeClr val="bg1"/>
              </a:solidFill>
            </a:endParaRPr>
          </a:p>
        </p:txBody>
      </p:sp>
      <p:sp>
        <p:nvSpPr>
          <p:cNvPr id="3" name="Content Placeholder 2"/>
          <p:cNvSpPr>
            <a:spLocks noGrp="1"/>
          </p:cNvSpPr>
          <p:nvPr>
            <p:ph sz="half" idx="1"/>
          </p:nvPr>
        </p:nvSpPr>
        <p:spPr>
          <a:xfrm>
            <a:off x="206375" y="1007745"/>
            <a:ext cx="11779250" cy="656590"/>
          </a:xfrm>
        </p:spPr>
        <p:txBody>
          <a:bodyPr>
            <a:normAutofit fontScale="60000"/>
          </a:bodyPr>
          <a:p>
            <a:r>
              <a:rPr lang="en-US"/>
              <a:t>Android is a powerful open-source operating system that open-source provides immense features and some of these are listed below.  </a:t>
            </a:r>
            <a:endParaRPr lang="en-US"/>
          </a:p>
          <a:p>
            <a:endParaRPr lang="en-US"/>
          </a:p>
        </p:txBody>
      </p:sp>
      <p:pic>
        <p:nvPicPr>
          <p:cNvPr id="100" name="Content Placeholder 99"/>
          <p:cNvPicPr/>
          <p:nvPr>
            <p:ph sz="half" idx="2"/>
          </p:nvPr>
        </p:nvPicPr>
        <p:blipFill>
          <a:blip r:embed="rId1"/>
          <a:stretch>
            <a:fillRect/>
          </a:stretch>
        </p:blipFill>
        <p:spPr>
          <a:xfrm>
            <a:off x="495300" y="1925320"/>
            <a:ext cx="11219815" cy="471741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1610" y="163830"/>
            <a:ext cx="11828780" cy="607060"/>
          </a:xfrm>
          <a:solidFill>
            <a:schemeClr val="accent1"/>
          </a:solidFill>
        </p:spPr>
        <p:txBody>
          <a:bodyPr>
            <a:noAutofit/>
          </a:bodyPr>
          <a:p>
            <a:pPr algn="ctr"/>
            <a:r>
              <a:rPr lang="en-US" sz="3600">
                <a:solidFill>
                  <a:schemeClr val="bg1"/>
                </a:solidFill>
              </a:rPr>
              <a:t>Features of Android</a:t>
            </a:r>
            <a:endParaRPr lang="en-US" sz="3600">
              <a:solidFill>
                <a:schemeClr val="bg1"/>
              </a:solidFill>
            </a:endParaRPr>
          </a:p>
        </p:txBody>
      </p:sp>
      <p:sp>
        <p:nvSpPr>
          <p:cNvPr id="3" name="Content Placeholder 2"/>
          <p:cNvSpPr>
            <a:spLocks noGrp="1"/>
          </p:cNvSpPr>
          <p:nvPr>
            <p:ph sz="half" idx="1"/>
          </p:nvPr>
        </p:nvSpPr>
        <p:spPr>
          <a:xfrm>
            <a:off x="181610" y="1002030"/>
            <a:ext cx="11828780" cy="5500370"/>
          </a:xfrm>
        </p:spPr>
        <p:txBody>
          <a:bodyPr>
            <a:normAutofit fontScale="60000"/>
          </a:bodyPr>
          <a:p>
            <a:r>
              <a:rPr lang="en-US"/>
              <a:t>Android Open Source Project so we can customize the OS based on our requirements.</a:t>
            </a:r>
            <a:endParaRPr lang="en-US"/>
          </a:p>
          <a:p>
            <a:r>
              <a:rPr lang="en-US"/>
              <a:t>Android supports different types of connectivity for GSM, CDMA, Wi-Fi, Bluetooth, etc. for telephonic conversation or data transfer.</a:t>
            </a:r>
            <a:endParaRPr lang="en-US"/>
          </a:p>
          <a:p>
            <a:r>
              <a:rPr lang="en-US"/>
              <a:t>Using wifi technology we can pair with other devices while playing games or using other applications.</a:t>
            </a:r>
            <a:endParaRPr lang="en-US"/>
          </a:p>
          <a:p>
            <a:r>
              <a:rPr lang="en-US"/>
              <a:t>It contains multiple APIs to support location-tracking services such as GPS.</a:t>
            </a:r>
            <a:endParaRPr lang="en-US"/>
          </a:p>
          <a:p>
            <a:r>
              <a:rPr lang="en-US"/>
              <a:t>We can manage all data storage-related activities by using the file manager.</a:t>
            </a:r>
            <a:endParaRPr lang="en-US"/>
          </a:p>
          <a:p>
            <a:r>
              <a:rPr lang="en-US"/>
              <a:t>It contains a wide range of media supports like AVI, MKV, FLV, MPEG4, etc. to play or record a variety of audio/video.</a:t>
            </a:r>
            <a:endParaRPr lang="en-US"/>
          </a:p>
          <a:p>
            <a:r>
              <a:rPr lang="en-US"/>
              <a:t>It also supports different image formats like JPEG, PNG, GIF, BMP, MP3, etc.</a:t>
            </a:r>
            <a:endParaRPr lang="en-US"/>
          </a:p>
          <a:p>
            <a:r>
              <a:rPr lang="en-US"/>
              <a:t>It supports multimedia hardware control to perform playback or recording using a camera and microphone.</a:t>
            </a:r>
            <a:endParaRPr lang="en-US"/>
          </a:p>
          <a:p>
            <a:r>
              <a:rPr lang="en-US"/>
              <a:t>Android has an integrated open-source WebKit layout-based web browser to support User Interfaces like HTML5, and CSS3.</a:t>
            </a:r>
            <a:endParaRPr lang="en-US"/>
          </a:p>
          <a:p>
            <a:r>
              <a:rPr lang="en-US"/>
              <a:t>Android supports multi-tasking means we can run multiple applications at a time and can switch between them.</a:t>
            </a:r>
            <a:endParaRPr lang="en-US"/>
          </a:p>
          <a:p>
            <a:r>
              <a:rPr lang="en-US"/>
              <a:t>It provides support for virtual reality or 2D/3D Graphics.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5900" y="174625"/>
            <a:ext cx="11760835" cy="452120"/>
          </a:xfrm>
          <a:solidFill>
            <a:schemeClr val="bg1">
              <a:lumMod val="65000"/>
            </a:schemeClr>
          </a:solidFill>
        </p:spPr>
        <p:txBody>
          <a:bodyPr>
            <a:normAutofit fontScale="90000"/>
          </a:bodyPr>
          <a:p>
            <a:pPr algn="ctr"/>
            <a:r>
              <a:rPr lang="en-US">
                <a:solidFill>
                  <a:schemeClr val="tx1"/>
                </a:solidFill>
              </a:rPr>
              <a:t>Android Versions</a:t>
            </a:r>
            <a:endParaRPr lang="en-US">
              <a:solidFill>
                <a:schemeClr val="tx1"/>
              </a:solidFill>
            </a:endParaRPr>
          </a:p>
        </p:txBody>
      </p:sp>
      <p:sp>
        <p:nvSpPr>
          <p:cNvPr id="3" name="Content Placeholder 2"/>
          <p:cNvSpPr>
            <a:spLocks noGrp="1"/>
          </p:cNvSpPr>
          <p:nvPr>
            <p:ph sz="half" idx="1"/>
          </p:nvPr>
        </p:nvSpPr>
        <p:spPr>
          <a:xfrm>
            <a:off x="215265" y="977265"/>
            <a:ext cx="11760835" cy="1080135"/>
          </a:xfrm>
        </p:spPr>
        <p:txBody>
          <a:bodyPr>
            <a:normAutofit fontScale="60000"/>
          </a:bodyPr>
          <a:p>
            <a:r>
              <a:rPr lang="en-US"/>
              <a:t>Google first publicly announced Android in November 2007 but was released on 23 SEPTEMBER 2008 to be exact. The first device to bring Android into the market was the HTC Dream with the version Android 1.0. Since then, Google released a lot of android versions such as Apple Pie, Banana Bread, Cupcake, Donut, Éclair, Froyo, Gingerbread, Jellybeans, Kitkat, Lollipop, marshmallow, Nougat, Oreo, etc. with extra functionalities and new features.</a:t>
            </a:r>
            <a:endParaRPr lang="en-US"/>
          </a:p>
        </p:txBody>
      </p:sp>
      <p:pic>
        <p:nvPicPr>
          <p:cNvPr id="101" name="Picture 100"/>
          <p:cNvPicPr/>
          <p:nvPr/>
        </p:nvPicPr>
        <p:blipFill>
          <a:blip r:embed="rId1"/>
          <a:stretch>
            <a:fillRect/>
          </a:stretch>
        </p:blipFill>
        <p:spPr>
          <a:xfrm>
            <a:off x="6096000" y="3429000"/>
            <a:ext cx="0" cy="0"/>
          </a:xfrm>
          <a:prstGeom prst="rect">
            <a:avLst/>
          </a:prstGeom>
          <a:noFill/>
          <a:ln w="9525">
            <a:noFill/>
          </a:ln>
        </p:spPr>
      </p:pic>
      <p:pic>
        <p:nvPicPr>
          <p:cNvPr id="102" name="Content Placeholder 101"/>
          <p:cNvPicPr>
            <a:picLocks noChangeAspect="1"/>
          </p:cNvPicPr>
          <p:nvPr>
            <p:ph sz="half" idx="2"/>
          </p:nvPr>
        </p:nvPicPr>
        <p:blipFill>
          <a:blip r:embed="rId1"/>
          <a:stretch>
            <a:fillRect/>
          </a:stretch>
        </p:blipFill>
        <p:spPr>
          <a:xfrm>
            <a:off x="1289050" y="2407920"/>
            <a:ext cx="9636760" cy="43180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1770" y="175260"/>
            <a:ext cx="11808460" cy="718185"/>
          </a:xfrm>
          <a:solidFill>
            <a:schemeClr val="tx1"/>
          </a:solidFill>
        </p:spPr>
        <p:txBody>
          <a:bodyPr>
            <a:normAutofit/>
          </a:bodyPr>
          <a:p>
            <a:pPr algn="ctr"/>
            <a:r>
              <a:rPr lang="en-US" sz="3200">
                <a:solidFill>
                  <a:schemeClr val="bg1"/>
                </a:solidFill>
              </a:rPr>
              <a:t>Programming Languages used in Developing Android Applications</a:t>
            </a:r>
            <a:endParaRPr lang="en-US" sz="3200">
              <a:solidFill>
                <a:schemeClr val="bg1"/>
              </a:solidFill>
            </a:endParaRPr>
          </a:p>
        </p:txBody>
      </p:sp>
      <p:sp>
        <p:nvSpPr>
          <p:cNvPr id="3" name="Content Placeholder 2"/>
          <p:cNvSpPr>
            <a:spLocks noGrp="1"/>
          </p:cNvSpPr>
          <p:nvPr>
            <p:ph sz="half" idx="1"/>
          </p:nvPr>
        </p:nvSpPr>
        <p:spPr>
          <a:xfrm>
            <a:off x="257810" y="1122680"/>
            <a:ext cx="11742420" cy="4612005"/>
          </a:xfrm>
        </p:spPr>
        <p:txBody>
          <a:bodyPr>
            <a:normAutofit lnSpcReduction="10000"/>
          </a:bodyPr>
          <a:p>
            <a:pPr marL="514350" indent="-514350">
              <a:buAutoNum type="arabicPeriod"/>
            </a:pPr>
            <a:endParaRPr lang="en-US"/>
          </a:p>
          <a:p>
            <a:pPr marL="514350" indent="-514350">
              <a:buAutoNum type="arabicPeriod"/>
            </a:pPr>
            <a:r>
              <a:rPr lang="en-US"/>
              <a:t>Java</a:t>
            </a:r>
            <a:endParaRPr lang="en-US"/>
          </a:p>
          <a:p>
            <a:pPr marL="514350" indent="-514350">
              <a:buAutoNum type="arabicPeriod"/>
            </a:pPr>
            <a:r>
              <a:rPr lang="en-US"/>
              <a:t>Kotlin</a:t>
            </a:r>
            <a:endParaRPr lang="en-US"/>
          </a:p>
          <a:p>
            <a:pPr marL="514350" indent="-514350">
              <a:buAutoNum type="arabicPeriod"/>
            </a:pPr>
            <a:endParaRPr lang="en-US"/>
          </a:p>
          <a:p>
            <a:r>
              <a:rPr lang="en-US" sz="2400"/>
              <a:t>Developing the Android Application using Kotlin is preferred by Google, as Kotlin is made an official language for Android Development, which is developed and maintained by JetBrains.</a:t>
            </a:r>
            <a:endParaRPr lang="en-US" sz="2400"/>
          </a:p>
          <a:p>
            <a:endParaRPr lang="en-US" sz="2400"/>
          </a:p>
          <a:p>
            <a:r>
              <a:rPr lang="en-US" sz="2400"/>
              <a:t> Previously before Java is considered the official language for Android Development.</a:t>
            </a:r>
            <a:endParaRPr lang="en-US" sz="2400"/>
          </a:p>
          <a:p>
            <a:endParaRPr lang="en-US" sz="2400"/>
          </a:p>
          <a:p>
            <a:r>
              <a:rPr lang="en-US" sz="2400"/>
              <a:t> Kotlin is made official for Android Development in Google I/O 2017.</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2880" y="194310"/>
            <a:ext cx="11826240" cy="650240"/>
          </a:xfrm>
          <a:solidFill>
            <a:schemeClr val="accent1"/>
          </a:solidFill>
        </p:spPr>
        <p:txBody>
          <a:bodyPr/>
          <a:p>
            <a:pPr algn="ctr"/>
            <a:r>
              <a:rPr lang="en-US" sz="3600">
                <a:solidFill>
                  <a:schemeClr val="bg1"/>
                </a:solidFill>
              </a:rPr>
              <a:t>Advantages of Android Development</a:t>
            </a:r>
            <a:endParaRPr lang="en-US" sz="3600">
              <a:solidFill>
                <a:schemeClr val="bg1"/>
              </a:solidFill>
            </a:endParaRPr>
          </a:p>
        </p:txBody>
      </p:sp>
      <p:sp>
        <p:nvSpPr>
          <p:cNvPr id="3" name="Content Placeholder 2"/>
          <p:cNvSpPr>
            <a:spLocks noGrp="1"/>
          </p:cNvSpPr>
          <p:nvPr>
            <p:ph sz="half" idx="1"/>
          </p:nvPr>
        </p:nvSpPr>
        <p:spPr>
          <a:xfrm>
            <a:off x="182245" y="1398270"/>
            <a:ext cx="11826240" cy="5291455"/>
          </a:xfrm>
        </p:spPr>
        <p:txBody>
          <a:bodyPr/>
          <a:p>
            <a:r>
              <a:rPr lang="en-US" sz="2400"/>
              <a:t>The Android is an open-source Operating system and hence possesses a vast community for support.</a:t>
            </a:r>
            <a:endParaRPr lang="en-US" sz="2400"/>
          </a:p>
          <a:p>
            <a:endParaRPr lang="en-US" sz="2400"/>
          </a:p>
          <a:p>
            <a:r>
              <a:rPr lang="en-US" sz="2400"/>
              <a:t>The design of the Android Application has guidelines from Google, which becomes easier for developers to produce more intuitive user applications.</a:t>
            </a:r>
            <a:endParaRPr lang="en-US" sz="2400"/>
          </a:p>
          <a:p>
            <a:endParaRPr lang="en-US" sz="2400"/>
          </a:p>
          <a:p>
            <a:r>
              <a:rPr lang="en-US" sz="2400"/>
              <a:t>Fragmentation gives more power to Android Applications. This means the application can run two activities on a single screen.</a:t>
            </a:r>
            <a:endParaRPr lang="en-US" sz="2400"/>
          </a:p>
          <a:p>
            <a:endParaRPr lang="en-US" sz="2400"/>
          </a:p>
          <a:p>
            <a:r>
              <a:rPr lang="en-US" sz="2400"/>
              <a:t>Releasing the Android application in the Google play store is easier when it is compared to other platforms.</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6055" y="193040"/>
            <a:ext cx="11819255" cy="722630"/>
          </a:xfrm>
          <a:solidFill>
            <a:schemeClr val="accent3"/>
          </a:solidFill>
        </p:spPr>
        <p:txBody>
          <a:bodyPr>
            <a:normAutofit fontScale="90000"/>
          </a:bodyPr>
          <a:p>
            <a:pPr algn="ctr"/>
            <a:r>
              <a:rPr lang="en-US"/>
              <a:t>Disadvantages of Android Development</a:t>
            </a:r>
            <a:endParaRPr lang="en-US"/>
          </a:p>
        </p:txBody>
      </p:sp>
      <p:sp>
        <p:nvSpPr>
          <p:cNvPr id="3" name="Content Placeholder 2"/>
          <p:cNvSpPr>
            <a:spLocks noGrp="1"/>
          </p:cNvSpPr>
          <p:nvPr>
            <p:ph sz="half" idx="1"/>
          </p:nvPr>
        </p:nvSpPr>
        <p:spPr>
          <a:xfrm>
            <a:off x="302260" y="1366520"/>
            <a:ext cx="11703050" cy="4618990"/>
          </a:xfrm>
        </p:spPr>
        <p:txBody>
          <a:bodyPr>
            <a:noAutofit/>
          </a:bodyPr>
          <a:p>
            <a:r>
              <a:rPr lang="en-US" sz="2400"/>
              <a:t>Fragmentation provides a very intuitive approach to user experience but it has some drawbacks, where the development team needs time to adjust to the various screen sizes of mobile smartphones that are now available in the market and invoke the particular features in the application.</a:t>
            </a:r>
            <a:endParaRPr lang="en-US" sz="2400"/>
          </a:p>
          <a:p>
            <a:endParaRPr lang="en-US" sz="2400"/>
          </a:p>
          <a:p>
            <a:r>
              <a:rPr lang="en-US" sz="2400"/>
              <a:t>The Android devices might vary broadly. So the testing of the application becomes more difficult.</a:t>
            </a:r>
            <a:endParaRPr lang="en-US" sz="2400"/>
          </a:p>
          <a:p>
            <a:endParaRPr lang="en-US" sz="2400"/>
          </a:p>
          <a:p>
            <a:r>
              <a:rPr lang="en-US" sz="2400"/>
              <a:t>As the development and testing consume more time, the cost of the application may increase, depending on the application’s complexity and features.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10" descr="ezgif.com-gif-maker (18)"/>
          <p:cNvPicPr>
            <a:picLocks noChangeAspect="1"/>
          </p:cNvPicPr>
          <p:nvPr>
            <p:ph idx="1"/>
          </p:nvPr>
        </p:nvPicPr>
        <p:blipFill>
          <a:blip r:embed="rId1"/>
          <a:stretch>
            <a:fillRect/>
          </a:stretch>
        </p:blipFill>
        <p:spPr>
          <a:xfrm>
            <a:off x="-635" y="0"/>
            <a:ext cx="12192635"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4115</Words>
  <Application>WPS Presentation</Application>
  <PresentationFormat>Widescreen</PresentationFormat>
  <Paragraphs>66</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Office Theme</vt:lpstr>
      <vt:lpstr>PowerPoint 演示文稿</vt:lpstr>
      <vt:lpstr>Introduction to Android Development</vt:lpstr>
      <vt:lpstr>Features of Android</vt:lpstr>
      <vt:lpstr>Features of Android</vt:lpstr>
      <vt:lpstr>Android Versions</vt:lpstr>
      <vt:lpstr>Programming Languages used in Developing Android Applications</vt:lpstr>
      <vt:lpstr>Advantages of Android Development</vt:lpstr>
      <vt:lpstr>Disadvantages of Android Development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Development</dc:title>
  <dc:creator/>
  <cp:lastModifiedBy>Lucifer</cp:lastModifiedBy>
  <cp:revision>2</cp:revision>
  <dcterms:created xsi:type="dcterms:W3CDTF">2022-09-29T16:46:00Z</dcterms:created>
  <dcterms:modified xsi:type="dcterms:W3CDTF">2022-09-29T18:03:05Z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ABF1D0D6E50B4FBE90A837D24FFB9D42</vt:lpwstr>
  </property>
  <property fmtid="{D5CDD505-2E9C-101B-9397-08002B2CF9AE}" pid="3" name="KSOProductBuildVer">
    <vt:lpwstr>1033-11.2.0.11341</vt:lpwstr>
  </property>
</Properties>
</file>